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4"/>
    <p:sldMasterId id="2147483694" r:id="rId5"/>
  </p:sldMasterIdLst>
  <p:notesMasterIdLst>
    <p:notesMasterId r:id="rId33"/>
  </p:notesMasterIdLst>
  <p:handoutMasterIdLst>
    <p:handoutMasterId r:id="rId34"/>
  </p:handoutMasterIdLst>
  <p:sldIdLst>
    <p:sldId id="3814" r:id="rId6"/>
    <p:sldId id="3770" r:id="rId7"/>
    <p:sldId id="4745" r:id="rId8"/>
    <p:sldId id="4766" r:id="rId9"/>
    <p:sldId id="4767" r:id="rId10"/>
    <p:sldId id="3842" r:id="rId11"/>
    <p:sldId id="3767" r:id="rId12"/>
    <p:sldId id="4754" r:id="rId13"/>
    <p:sldId id="4755" r:id="rId14"/>
    <p:sldId id="4751" r:id="rId15"/>
    <p:sldId id="4757" r:id="rId16"/>
    <p:sldId id="4752" r:id="rId17"/>
    <p:sldId id="4753" r:id="rId18"/>
    <p:sldId id="4758" r:id="rId19"/>
    <p:sldId id="4759" r:id="rId20"/>
    <p:sldId id="4760" r:id="rId21"/>
    <p:sldId id="4761" r:id="rId22"/>
    <p:sldId id="4756" r:id="rId23"/>
    <p:sldId id="4763" r:id="rId24"/>
    <p:sldId id="4768" r:id="rId25"/>
    <p:sldId id="4764" r:id="rId26"/>
    <p:sldId id="4765" r:id="rId27"/>
    <p:sldId id="4769" r:id="rId28"/>
    <p:sldId id="4770" r:id="rId29"/>
    <p:sldId id="4771" r:id="rId30"/>
    <p:sldId id="4749" r:id="rId31"/>
    <p:sldId id="3610" r:id="rId32"/>
  </p:sldIdLst>
  <p:sldSz cx="14630400" cy="82296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32" userDrawn="1">
          <p15:clr>
            <a:srgbClr val="A4A3A4"/>
          </p15:clr>
        </p15:guide>
        <p15:guide id="2" pos="4632"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530AD60-CC8E-F907-3C1D-A1DCD934C432}" name="Cristalle Mauleon" initials="CM" userId="S::cmauleon@lincus.com::721bfda2-195f-4e5b-8b97-08b7c5c1a5eb"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Wahba, Sam" initials="WS"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3BE"/>
    <a:srgbClr val="5BCBF5"/>
    <a:srgbClr val="414042"/>
    <a:srgbClr val="BCBEC0"/>
    <a:srgbClr val="0785F2"/>
    <a:srgbClr val="808285"/>
    <a:srgbClr val="FFC628"/>
    <a:srgbClr val="63BDD9"/>
    <a:srgbClr val="30F298"/>
    <a:srgbClr val="5FBDD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4501" autoAdjust="0"/>
  </p:normalViewPr>
  <p:slideViewPr>
    <p:cSldViewPr snapToGrid="0">
      <p:cViewPr varScale="1">
        <p:scale>
          <a:sx n="69" d="100"/>
          <a:sy n="69" d="100"/>
        </p:scale>
        <p:origin x="1626" y="66"/>
      </p:cViewPr>
      <p:guideLst>
        <p:guide orient="horz" pos="1632"/>
        <p:guide pos="4632"/>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ableStyles" Target="tableStyles.xml"/><Relationship Id="rId21" Type="http://schemas.openxmlformats.org/officeDocument/2006/relationships/slide" Target="slides/slide16.xml"/><Relationship Id="rId34" Type="http://schemas.openxmlformats.org/officeDocument/2006/relationships/handoutMaster" Target="handoutMasters/handoutMaster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commentAuthors" Target="commentAuthor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notesMaster" Target="notesMasters/notesMaster1.xml"/><Relationship Id="rId38"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utierrez, Alfredo" userId="8ce0beb9-8cbe-49b2-9b59-fb49c74582f2" providerId="ADAL" clId="{E24892F8-1C81-4DA1-99D1-168E32ABA5F4}"/>
    <pc:docChg chg="modSld">
      <pc:chgData name="Gutierrez, Alfredo" userId="8ce0beb9-8cbe-49b2-9b59-fb49c74582f2" providerId="ADAL" clId="{E24892F8-1C81-4DA1-99D1-168E32ABA5F4}" dt="2023-07-17T17:03:25.739" v="1" actId="20577"/>
      <pc:docMkLst>
        <pc:docMk/>
      </pc:docMkLst>
      <pc:sldChg chg="modSp mod">
        <pc:chgData name="Gutierrez, Alfredo" userId="8ce0beb9-8cbe-49b2-9b59-fb49c74582f2" providerId="ADAL" clId="{E24892F8-1C81-4DA1-99D1-168E32ABA5F4}" dt="2023-07-17T17:03:25.739" v="1" actId="20577"/>
        <pc:sldMkLst>
          <pc:docMk/>
          <pc:sldMk cId="1974863300" sldId="3814"/>
        </pc:sldMkLst>
        <pc:spChg chg="mod">
          <ac:chgData name="Gutierrez, Alfredo" userId="8ce0beb9-8cbe-49b2-9b59-fb49c74582f2" providerId="ADAL" clId="{E24892F8-1C81-4DA1-99D1-168E32ABA5F4}" dt="2023-07-17T17:03:25.739" v="1" actId="20577"/>
          <ac:spMkLst>
            <pc:docMk/>
            <pc:sldMk cId="1974863300" sldId="3814"/>
            <ac:spMk id="6" creationId="{00000000-0000-0000-0000-000000000000}"/>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EA46565-C57E-5F45-9FC8-899DCBA73D6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16A65265-D2A0-E94E-9559-4A1A0FE9C0A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A2BA4B4-183F-8E48-A4E4-A12AAB6516D0}" type="datetimeFigureOut">
              <a:rPr lang="en-US" smtClean="0"/>
              <a:t>7/17/2023</a:t>
            </a:fld>
            <a:endParaRPr lang="en-US"/>
          </a:p>
        </p:txBody>
      </p:sp>
      <p:sp>
        <p:nvSpPr>
          <p:cNvPr id="4" name="Footer Placeholder 3">
            <a:extLst>
              <a:ext uri="{FF2B5EF4-FFF2-40B4-BE49-F238E27FC236}">
                <a16:creationId xmlns:a16="http://schemas.microsoft.com/office/drawing/2014/main" id="{013DC22C-B159-A54A-BE20-9E8DD2B2816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0A0B9AC3-884F-BC49-8D76-A934C919338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DD5EE55-FE06-F440-938C-E2F61458E53F}" type="slidenum">
              <a:rPr lang="en-US" smtClean="0"/>
              <a:t>‹#›</a:t>
            </a:fld>
            <a:endParaRPr lang="en-US"/>
          </a:p>
        </p:txBody>
      </p:sp>
    </p:spTree>
    <p:extLst>
      <p:ext uri="{BB962C8B-B14F-4D97-AF65-F5344CB8AC3E}">
        <p14:creationId xmlns:p14="http://schemas.microsoft.com/office/powerpoint/2010/main" val="405705108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770AD7-9BD0-2449-B529-B437ABC36E00}" type="datetimeFigureOut">
              <a:rPr lang="en-US" smtClean="0"/>
              <a:t>7/17/2023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0BAD44F-05D5-7047-95CD-97C135C0C177}" type="slidenum">
              <a:rPr lang="en-US" smtClean="0"/>
              <a:t>‹#›</a:t>
            </a:fld>
            <a:endParaRPr lang="en-US"/>
          </a:p>
        </p:txBody>
      </p:sp>
    </p:spTree>
    <p:extLst>
      <p:ext uri="{BB962C8B-B14F-4D97-AF65-F5344CB8AC3E}">
        <p14:creationId xmlns:p14="http://schemas.microsoft.com/office/powerpoint/2010/main" val="4977051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0BAD44F-05D5-7047-95CD-97C135C0C177}" type="slidenum">
              <a:rPr lang="en-US" smtClean="0"/>
              <a:t>1</a:t>
            </a:fld>
            <a:endParaRPr lang="en-US"/>
          </a:p>
        </p:txBody>
      </p:sp>
    </p:spTree>
    <p:extLst>
      <p:ext uri="{BB962C8B-B14F-4D97-AF65-F5344CB8AC3E}">
        <p14:creationId xmlns:p14="http://schemas.microsoft.com/office/powerpoint/2010/main" val="202350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discuss the findings for each technology.  First up is the gas-engine heat pump water heater.  We ultimately did not recommend this for further study.  It didn’t trigger AQMD and it could modulate to the actual hot water load which were both pros.  It also had TRCs close to 1 which is important.  However, this system had the highest upfront cost and there is additional maintenance required for the gas engine that eats into the utility cost savings. That additional cost is not reflected in the TRCs but will impact customer decisions to install.  The interview with the manufacturer for this unit indicated that the maintenance cost does impact the customer choosing this unit and the unit has very few installations nationwide.  It is mostly installed where electrical service is unreliable or hard to get so we felt it had little market share in California.  Further, although it is not currently regulated by AQMD, there is a risk that it could be if its market share started to increase.  </a:t>
            </a:r>
          </a:p>
        </p:txBody>
      </p:sp>
      <p:sp>
        <p:nvSpPr>
          <p:cNvPr id="4" name="Slide Number Placeholder 3"/>
          <p:cNvSpPr>
            <a:spLocks noGrp="1"/>
          </p:cNvSpPr>
          <p:nvPr>
            <p:ph type="sldNum" sz="quarter" idx="5"/>
          </p:nvPr>
        </p:nvSpPr>
        <p:spPr/>
        <p:txBody>
          <a:bodyPr/>
          <a:lstStyle/>
          <a:p>
            <a:fld id="{20BAD44F-05D5-7047-95CD-97C135C0C177}" type="slidenum">
              <a:rPr lang="en-US" smtClean="0"/>
              <a:t>17</a:t>
            </a:fld>
            <a:endParaRPr lang="en-US"/>
          </a:p>
        </p:txBody>
      </p:sp>
    </p:spTree>
    <p:extLst>
      <p:ext uri="{BB962C8B-B14F-4D97-AF65-F5344CB8AC3E}">
        <p14:creationId xmlns:p14="http://schemas.microsoft.com/office/powerpoint/2010/main" val="30925676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up with the absorption heat pump water heater and combi.  This was recommended for further study.  It is applicable to many commercial buildings and well as multifamily buildings.  The TRC in water heating only is 1.02 and there was a need and opportunity for GET to gather third-party data for this unit.  There is an existing measure package for this unit in multifamily for which the CPUC requires more data to be used to update the measure package when more data is available.  Also, there have been no third party studies of the water source unit and we don’t know of any plans by other organization to study it.  We found that for some of our other recommendations, the manufacturers are already working with other entities to test their products and they are not interested in having GET test them at this time.  This manufacturer is easy to work with, there are gaps that need to be filled, and this has benefits for California EE programs.  The drawback of this unit is that is cannot modulate to the actual water heating load and it can have low TRCs.  </a:t>
            </a:r>
          </a:p>
        </p:txBody>
      </p:sp>
      <p:sp>
        <p:nvSpPr>
          <p:cNvPr id="4" name="Slide Number Placeholder 3"/>
          <p:cNvSpPr>
            <a:spLocks noGrp="1"/>
          </p:cNvSpPr>
          <p:nvPr>
            <p:ph type="sldNum" sz="quarter" idx="5"/>
          </p:nvPr>
        </p:nvSpPr>
        <p:spPr/>
        <p:txBody>
          <a:bodyPr/>
          <a:lstStyle/>
          <a:p>
            <a:fld id="{20BAD44F-05D5-7047-95CD-97C135C0C177}" type="slidenum">
              <a:rPr lang="en-US" smtClean="0"/>
              <a:t>18</a:t>
            </a:fld>
            <a:endParaRPr lang="en-US"/>
          </a:p>
        </p:txBody>
      </p:sp>
    </p:spTree>
    <p:extLst>
      <p:ext uri="{BB962C8B-B14F-4D97-AF65-F5344CB8AC3E}">
        <p14:creationId xmlns:p14="http://schemas.microsoft.com/office/powerpoint/2010/main" val="23824470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Moving onto the adsorption unit, this was also recommended for further study.  It is being designed as a single family drop in replacement with a similar cost to tankless condensing units which as a reminder have seen increased participation over the last few years.  It needs third-party testing and it can potentially participate in a DAC or HTR program.  However, it is not commercially available and there is not planned launch date.  The TRC is low, but that isn’t uncommon for single family so we feel this is a good candidate for future studies.  The manufacturer is currently working with GTI on performance data, so the GET program will stay in contact with them to see when we could do some testing to complement what others are doing.</a:t>
            </a:r>
          </a:p>
        </p:txBody>
      </p:sp>
      <p:sp>
        <p:nvSpPr>
          <p:cNvPr id="4" name="Slide Number Placeholder 3"/>
          <p:cNvSpPr>
            <a:spLocks noGrp="1"/>
          </p:cNvSpPr>
          <p:nvPr>
            <p:ph type="sldNum" sz="quarter" idx="5"/>
          </p:nvPr>
        </p:nvSpPr>
        <p:spPr/>
        <p:txBody>
          <a:bodyPr/>
          <a:lstStyle/>
          <a:p>
            <a:fld id="{20BAD44F-05D5-7047-95CD-97C135C0C177}" type="slidenum">
              <a:rPr lang="en-US" smtClean="0"/>
              <a:t>19</a:t>
            </a:fld>
            <a:endParaRPr lang="en-US"/>
          </a:p>
        </p:txBody>
      </p:sp>
    </p:spTree>
    <p:extLst>
      <p:ext uri="{BB962C8B-B14F-4D97-AF65-F5344CB8AC3E}">
        <p14:creationId xmlns:p14="http://schemas.microsoft.com/office/powerpoint/2010/main" val="12149733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Moving onto the adsorption unit, this was also recommended for further study.  It is being designed as a single family drop in replacement with a similar cost to tankless condensing units which as a reminder have seen increased participation over the last few years.  It needs third-party testing and it can potentially participate in a DAC or HTR program.  However, it is not commercially available and there is not planned launch date.  The TRC is low, but that isn’t uncommon for single family so we feel this is a good candidate for future studies.  The manufacturer is currently working with GTI on performance data, so the GET program will stay in contact with them to see when we could do some testing to complement what others are doing.</a:t>
            </a:r>
          </a:p>
        </p:txBody>
      </p:sp>
      <p:sp>
        <p:nvSpPr>
          <p:cNvPr id="4" name="Slide Number Placeholder 3"/>
          <p:cNvSpPr>
            <a:spLocks noGrp="1"/>
          </p:cNvSpPr>
          <p:nvPr>
            <p:ph type="sldNum" sz="quarter" idx="5"/>
          </p:nvPr>
        </p:nvSpPr>
        <p:spPr/>
        <p:txBody>
          <a:bodyPr/>
          <a:lstStyle/>
          <a:p>
            <a:fld id="{20BAD44F-05D5-7047-95CD-97C135C0C177}" type="slidenum">
              <a:rPr lang="en-US" smtClean="0"/>
              <a:t>20</a:t>
            </a:fld>
            <a:endParaRPr lang="en-US"/>
          </a:p>
        </p:txBody>
      </p:sp>
    </p:spTree>
    <p:extLst>
      <p:ext uri="{BB962C8B-B14F-4D97-AF65-F5344CB8AC3E}">
        <p14:creationId xmlns:p14="http://schemas.microsoft.com/office/powerpoint/2010/main" val="10720859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slide gives the major findings for project #2.  The first is that there is only 1 manufacturer for some emerging technologies and there are several manufacturers for others.  Most technologies only have one manufacturer but the absorption system has 4 when you include non-US manufacturers and the absorption unit has 2 when you include non-US manufactures.  However the second manufacturer has had some issues with their units in Europe so they are paused at this time.  AQMD standards impact all of the emerging technologies except the gas –engine system because it is under 50 hp.  The AQMD standards limit the </a:t>
            </a:r>
            <a:r>
              <a:rPr lang="en-US" dirty="0" err="1"/>
              <a:t>Nox</a:t>
            </a:r>
            <a:r>
              <a:rPr lang="en-US" dirty="0"/>
              <a:t> of the units. Title 24 impacts the efficiency of the gas-engine unit and Title 20 impacts the efficiency of the absorption unit.  The range of savings for these technologies is 26 – 49% with TRC values from 0.21 to 3.17.  The emerging technologies have the same barriers as the existing ones with the added barrier of an adverse regulatory environment.  The existing energy savings calculation tools which are MAS control models using </a:t>
            </a:r>
            <a:r>
              <a:rPr lang="en-US" dirty="0" err="1"/>
              <a:t>eQuest</a:t>
            </a:r>
            <a:r>
              <a:rPr lang="en-US" dirty="0"/>
              <a:t> and the DEER Water Heating Calculator do not have the ability to model gas-fired heat pumps or combination systems.  MAS control models do not have the ability to model gas-fired heat pumps and they do not have Domestic hot water heating.  the DEER Water Heating Calculator doesn’t have gas-heat pumps as a technology in the tool.  There is not standardized third-party performance data for these technologies which will be needed in the future when these go into EE programs.  The data used in this study was from field studies or manufactures when field studies weren’t available.  Even the field study data is not done using a standardized testing approach. Of the 6 technologies studied only 4 are recommended for further study.</a:t>
            </a:r>
          </a:p>
          <a:p>
            <a:r>
              <a:rPr lang="en-US" dirty="0"/>
              <a:t>. </a:t>
            </a:r>
          </a:p>
        </p:txBody>
      </p:sp>
      <p:sp>
        <p:nvSpPr>
          <p:cNvPr id="4" name="Slide Number Placeholder 3"/>
          <p:cNvSpPr>
            <a:spLocks noGrp="1"/>
          </p:cNvSpPr>
          <p:nvPr>
            <p:ph type="sldNum" sz="quarter" idx="5"/>
          </p:nvPr>
        </p:nvSpPr>
        <p:spPr/>
        <p:txBody>
          <a:bodyPr/>
          <a:lstStyle/>
          <a:p>
            <a:fld id="{20BAD44F-05D5-7047-95CD-97C135C0C177}" type="slidenum">
              <a:rPr lang="en-US" smtClean="0"/>
              <a:t>22</a:t>
            </a:fld>
            <a:endParaRPr lang="en-US"/>
          </a:p>
        </p:txBody>
      </p:sp>
    </p:spTree>
    <p:extLst>
      <p:ext uri="{BB962C8B-B14F-4D97-AF65-F5344CB8AC3E}">
        <p14:creationId xmlns:p14="http://schemas.microsoft.com/office/powerpoint/2010/main" val="30870901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recommendations to perform follow up lab and field work for the 4 technologies listed here.  This lab and field work would focus on gathering performance curves, CO2 load shapes, different installation configurations, and cost data.  The performance curves in the lab would ideally be done using a standardized approach which GTI has given us some information for.  The CO2 load shapes are so we can compare the source CO2 on an hourly basis for the gas-fired heat pump water heaters to the source CO2 for electric heat pump water heaters.  We found that the comparisons are currently being made using average grid CO2 intensity values but domestic hot water and especially heating hot water may be used more often when the sun is not shining and the grid CO2 is higher than the average.  We found that there are a few different installation configurations for these units which have cost and useful life implications so we need to gather some more information about those.  Lastly, we do not have much cost data and this was noted by us as a gap and also by GTI when we spoke to them.  </a:t>
            </a:r>
          </a:p>
        </p:txBody>
      </p:sp>
      <p:sp>
        <p:nvSpPr>
          <p:cNvPr id="4" name="Slide Number Placeholder 3"/>
          <p:cNvSpPr>
            <a:spLocks noGrp="1"/>
          </p:cNvSpPr>
          <p:nvPr>
            <p:ph type="sldNum" sz="quarter" idx="5"/>
          </p:nvPr>
        </p:nvSpPr>
        <p:spPr/>
        <p:txBody>
          <a:bodyPr/>
          <a:lstStyle/>
          <a:p>
            <a:fld id="{20BAD44F-05D5-7047-95CD-97C135C0C177}" type="slidenum">
              <a:rPr lang="en-US" smtClean="0"/>
              <a:t>23</a:t>
            </a:fld>
            <a:endParaRPr lang="en-US"/>
          </a:p>
        </p:txBody>
      </p:sp>
    </p:spTree>
    <p:extLst>
      <p:ext uri="{BB962C8B-B14F-4D97-AF65-F5344CB8AC3E}">
        <p14:creationId xmlns:p14="http://schemas.microsoft.com/office/powerpoint/2010/main" val="14416466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other recommendations besides lab and field work are to coordinate with Workforce Education and Training to support training for installers and maintenance personnel on these new technologies.  We also recommend that customer education be created that shows customers the cost savings, energy savings, and CO2 savings using the emerging technologies.  This will create more awareness of these products and the CO2 savings education is expected to create a more positive view of the emerging technologies.  Lastly, the program should support development of modeling or calculation tools so that gas-fired heat pumps can be properly modeled going forward.  </a:t>
            </a:r>
          </a:p>
        </p:txBody>
      </p:sp>
      <p:sp>
        <p:nvSpPr>
          <p:cNvPr id="4" name="Slide Number Placeholder 3"/>
          <p:cNvSpPr>
            <a:spLocks noGrp="1"/>
          </p:cNvSpPr>
          <p:nvPr>
            <p:ph type="sldNum" sz="quarter" idx="5"/>
          </p:nvPr>
        </p:nvSpPr>
        <p:spPr/>
        <p:txBody>
          <a:bodyPr/>
          <a:lstStyle/>
          <a:p>
            <a:fld id="{20BAD44F-05D5-7047-95CD-97C135C0C177}" type="slidenum">
              <a:rPr lang="en-US" smtClean="0"/>
              <a:t>24</a:t>
            </a:fld>
            <a:endParaRPr lang="en-US"/>
          </a:p>
        </p:txBody>
      </p:sp>
    </p:spTree>
    <p:extLst>
      <p:ext uri="{BB962C8B-B14F-4D97-AF65-F5344CB8AC3E}">
        <p14:creationId xmlns:p14="http://schemas.microsoft.com/office/powerpoint/2010/main" val="17779988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a:t>ICF has significant runway for continued organic growth across our client set</a:t>
            </a:r>
          </a:p>
          <a:p>
            <a:pPr lvl="1">
              <a:buFont typeface="Wingdings" panose="05000000000000000000" pitchFamily="2" charset="2"/>
              <a:buChar char="Ø"/>
            </a:pPr>
            <a:r>
              <a:rPr lang="en-US" sz="1100"/>
              <a:t>Federal Government:  longstanding relationships at multiple agencies whose budgets are increasing, thanks to our recognized domain expertise and implementation skills; record pipeline to drive growth over next several years</a:t>
            </a:r>
          </a:p>
          <a:p>
            <a:pPr lvl="1">
              <a:buFont typeface="Wingdings" panose="05000000000000000000" pitchFamily="2" charset="2"/>
              <a:buChar char="Ø"/>
            </a:pPr>
            <a:r>
              <a:rPr lang="en-US" sz="1100"/>
              <a:t>State and Local Government: disaster recovery developing into longer term, ongoing revenue contributor; substantial opportunities for additional contract awards and expansions</a:t>
            </a:r>
          </a:p>
          <a:p>
            <a:pPr lvl="1">
              <a:buFont typeface="Wingdings" panose="05000000000000000000" pitchFamily="2" charset="2"/>
              <a:buChar char="Ø"/>
            </a:pPr>
            <a:r>
              <a:rPr lang="en-US" sz="1100"/>
              <a:t>Marketing services is benefitting from rebranding as ICFNext; healthy pipeline is providing greater visibility</a:t>
            </a:r>
          </a:p>
          <a:p>
            <a:pPr lvl="1">
              <a:buFont typeface="Wingdings" panose="05000000000000000000" pitchFamily="2" charset="2"/>
              <a:buChar char="Ø"/>
            </a:pPr>
            <a:r>
              <a:rPr lang="en-US" sz="1100"/>
              <a:t>Commercial energy is very well positioned for the upcoming California RFPs; on the leading edge of utility industry transformation</a:t>
            </a:r>
            <a:endParaRPr lang="en-US" sz="2800" b="1"/>
          </a:p>
          <a:p>
            <a:r>
              <a:rPr lang="en-US" sz="1400"/>
              <a:t>We continue to explore complementary and accretive acquisitions that would increase our scale in growth areas and broaden our capabilities</a:t>
            </a:r>
          </a:p>
          <a:p>
            <a:r>
              <a:rPr lang="en-US" sz="1400"/>
              <a:t>We have the financial resources to efficiently support both organic and acquisition growth</a:t>
            </a:r>
          </a:p>
          <a:p>
            <a:r>
              <a:rPr lang="en-US" sz="1400"/>
              <a:t>Most important, ICF has a unique culture that drives excellent innovation, execution and collaboration across the organization</a:t>
            </a:r>
          </a:p>
          <a:p>
            <a:endParaRPr lang="en-US" sz="1400"/>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34B992-CFA4-4798-AB01-D6DB7FCB11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12811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Project #2 was focused on emerging water heating technologies.  The goal of the project was to research emerging water heating technologies through the lens of California’s water heating market and EE programs so GET had a better idea of what technologies to invest research into.  This project focused on 6 emerging technologies which are Gas Engine heat pump water heater in a commercial building.  This is a vapor compression cycle that you would see in an electric heat pump, but it is run by a natural gas-fired internal combustion engine.  Absorption heat pump water heater in a commercial setting.  This is a refrigeration cycle that uses ammonia and water or Lithium Bromide and water to absorb and desorb the ammonia from the Water or the water from the Lithium Bromide.  Adsorption Heat Pump Water heater in a residential setting which absorbs and desorbs using a </a:t>
            </a:r>
            <a:r>
              <a:rPr lang="en-US" dirty="0" err="1"/>
              <a:t>dessicant</a:t>
            </a:r>
            <a:r>
              <a:rPr lang="en-US" dirty="0"/>
              <a:t>, and a thermal compression heat pump combi system that can be used in residential and commercial.   This uses a patented thermodynamic cycle to produce hot and cold water.  The combi systems </a:t>
            </a:r>
            <a:r>
              <a:rPr lang="en-US" dirty="0" err="1"/>
              <a:t>systems</a:t>
            </a:r>
            <a:r>
              <a:rPr lang="en-US" dirty="0"/>
              <a:t> on this list mean that they can provide hot water for both domestic hot water and service hot water.  The gas-engine and absorption systems both have a domestic hot water only or combination system option and each option is considered as its own technology even though it can use the same unit in practice. </a:t>
            </a:r>
          </a:p>
          <a:p>
            <a:endParaRPr lang="en-US" dirty="0"/>
          </a:p>
        </p:txBody>
      </p:sp>
      <p:sp>
        <p:nvSpPr>
          <p:cNvPr id="4" name="Slide Number Placeholder 3"/>
          <p:cNvSpPr>
            <a:spLocks noGrp="1"/>
          </p:cNvSpPr>
          <p:nvPr>
            <p:ph type="sldNum" sz="quarter" idx="5"/>
          </p:nvPr>
        </p:nvSpPr>
        <p:spPr/>
        <p:txBody>
          <a:bodyPr/>
          <a:lstStyle/>
          <a:p>
            <a:fld id="{20BAD44F-05D5-7047-95CD-97C135C0C177}" type="slidenum">
              <a:rPr lang="en-US" smtClean="0"/>
              <a:t>7</a:t>
            </a:fld>
            <a:endParaRPr lang="en-US"/>
          </a:p>
        </p:txBody>
      </p:sp>
    </p:spTree>
    <p:extLst>
      <p:ext uri="{BB962C8B-B14F-4D97-AF65-F5344CB8AC3E}">
        <p14:creationId xmlns:p14="http://schemas.microsoft.com/office/powerpoint/2010/main" val="15715354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a:t>REVISE: </a:t>
            </a:r>
            <a:r>
              <a:rPr lang="en-US" dirty="0"/>
              <a:t>This project was done in parallel with another one on emerging water heating technologies and has some related tasks. This project first created a water heating technology table which was an expansion of the technology priority map or TPM.  This Water heating technology table was then used in the other water heating project. Next, subject matter expert or SMEs interviews were done for both projects.  16 SMEs were interviewed across both projects and the results were analyzed. After SME interviews were done, we looked at CEDARS data to see the participation trends in water heating in task 4 and then had some conversations with SoCalGas program staff and a couple of contractors and we did some additional analysis on AQMD, Energy Star, and Incentives to try and understand the trends that we saw in Task 5.  In task 6 we compared the historical trends from CEDARS to the 2021 Potential and Goals study.  In Task 7 we looked at 5 measures which had an opportunity to improve their participation and we did some analysis to see what the customer costs, simple payback and TSBs would look like for different incentives. </a:t>
            </a:r>
          </a:p>
        </p:txBody>
      </p:sp>
      <p:sp>
        <p:nvSpPr>
          <p:cNvPr id="4" name="Slide Number Placeholder 3"/>
          <p:cNvSpPr>
            <a:spLocks noGrp="1"/>
          </p:cNvSpPr>
          <p:nvPr>
            <p:ph type="sldNum" sz="quarter" idx="5"/>
          </p:nvPr>
        </p:nvSpPr>
        <p:spPr/>
        <p:txBody>
          <a:bodyPr/>
          <a:lstStyle/>
          <a:p>
            <a:fld id="{20BAD44F-05D5-7047-95CD-97C135C0C177}" type="slidenum">
              <a:rPr lang="en-US" smtClean="0"/>
              <a:t>9</a:t>
            </a:fld>
            <a:endParaRPr lang="en-US"/>
          </a:p>
        </p:txBody>
      </p:sp>
    </p:spTree>
    <p:extLst>
      <p:ext uri="{BB962C8B-B14F-4D97-AF65-F5344CB8AC3E}">
        <p14:creationId xmlns:p14="http://schemas.microsoft.com/office/powerpoint/2010/main" val="22687707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task in this project was to take the (17) emerging water heating technologies from the water heating technology table and prioritize them to whittle them down to only 6 high priority technologies for which further study would be done.  The prioritization was done using criteria related to EE programs, customers, the market, and regulatory. </a:t>
            </a:r>
          </a:p>
        </p:txBody>
      </p:sp>
      <p:sp>
        <p:nvSpPr>
          <p:cNvPr id="4" name="Slide Number Placeholder 3"/>
          <p:cNvSpPr>
            <a:spLocks noGrp="1"/>
          </p:cNvSpPr>
          <p:nvPr>
            <p:ph type="sldNum" sz="quarter" idx="5"/>
          </p:nvPr>
        </p:nvSpPr>
        <p:spPr/>
        <p:txBody>
          <a:bodyPr/>
          <a:lstStyle/>
          <a:p>
            <a:fld id="{20BAD44F-05D5-7047-95CD-97C135C0C177}" type="slidenum">
              <a:rPr lang="en-US" smtClean="0"/>
              <a:t>11</a:t>
            </a:fld>
            <a:endParaRPr lang="en-US"/>
          </a:p>
        </p:txBody>
      </p:sp>
    </p:spTree>
    <p:extLst>
      <p:ext uri="{BB962C8B-B14F-4D97-AF65-F5344CB8AC3E}">
        <p14:creationId xmlns:p14="http://schemas.microsoft.com/office/powerpoint/2010/main" val="16354698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DM Sans" pitchFamily="2" charset="0"/>
                <a:cs typeface="Helvetica"/>
              </a:rPr>
              <a:t>These are the findings from the Subject Matter Expert Interviews. We interviewed water heating experts to gather current market information about existing and emerging water heaters.  They were recruited from the Hot Water Forum contact list, the list of midstream participating distributors, South Coast AQMD’s list of certified units for some of their rules, and through previous relationships with GET team members.  When the task was finished a total of 16 interviews were completed and you can see the breakdown of the type of expert on the slide.  Each expert was asked 32 questions.  16 questions were about drivers for high efficiency and emerging water heating drivers, and 16 were about barriers.  </a:t>
            </a:r>
          </a:p>
          <a:p>
            <a:endParaRPr lang="en-US" dirty="0"/>
          </a:p>
        </p:txBody>
      </p:sp>
      <p:sp>
        <p:nvSpPr>
          <p:cNvPr id="4" name="Slide Number Placeholder 3"/>
          <p:cNvSpPr>
            <a:spLocks noGrp="1"/>
          </p:cNvSpPr>
          <p:nvPr>
            <p:ph type="sldNum" sz="quarter" idx="5"/>
          </p:nvPr>
        </p:nvSpPr>
        <p:spPr/>
        <p:txBody>
          <a:bodyPr/>
          <a:lstStyle/>
          <a:p>
            <a:fld id="{20BAD44F-05D5-7047-95CD-97C135C0C177}" type="slidenum">
              <a:rPr lang="en-US" smtClean="0"/>
              <a:t>12</a:t>
            </a:fld>
            <a:endParaRPr lang="en-US"/>
          </a:p>
        </p:txBody>
      </p:sp>
    </p:spTree>
    <p:extLst>
      <p:ext uri="{BB962C8B-B14F-4D97-AF65-F5344CB8AC3E}">
        <p14:creationId xmlns:p14="http://schemas.microsoft.com/office/powerpoint/2010/main" val="39031002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20000"/>
              </a:lnSpc>
              <a:spcBef>
                <a:spcPts val="0"/>
              </a:spcBef>
              <a:spcAft>
                <a:spcPts val="600"/>
              </a:spcAft>
              <a:buNone/>
            </a:pPr>
            <a:r>
              <a:rPr lang="en-US" dirty="0"/>
              <a:t>This slide shows the key barriers and drivers found from the interviews.  Top three barriers from the overall survey with all 16 SMEs were high initial costs of equipment, lack of awareness by customers or installers about the high efficiency or emerging equipment, and lack of trained installer and maintenance personnel.  The lack of awareness and lack of training were more pronounced for the emerging technologies as would be expected.  Additionally, the emerging technology manufacturers also felt very strongly that the general adverse regulatory environment for gas was a significant barrier to installation.  The drivers for participation were independent verification of performance of the water heaters, improved performance of the high efficiency and emerging water heaters over the </a:t>
            </a:r>
            <a:r>
              <a:rPr lang="en-US" dirty="0" err="1"/>
              <a:t>incubments</a:t>
            </a:r>
            <a:r>
              <a:rPr lang="en-US" dirty="0"/>
              <a:t>, and environmental compliance with things like AQMD regulations.  </a:t>
            </a:r>
          </a:p>
          <a:p>
            <a:endParaRPr lang="en-US" dirty="0"/>
          </a:p>
        </p:txBody>
      </p:sp>
      <p:sp>
        <p:nvSpPr>
          <p:cNvPr id="4" name="Slide Number Placeholder 3"/>
          <p:cNvSpPr>
            <a:spLocks noGrp="1"/>
          </p:cNvSpPr>
          <p:nvPr>
            <p:ph type="sldNum" sz="quarter" idx="5"/>
          </p:nvPr>
        </p:nvSpPr>
        <p:spPr/>
        <p:txBody>
          <a:bodyPr/>
          <a:lstStyle/>
          <a:p>
            <a:fld id="{20BAD44F-05D5-7047-95CD-97C135C0C177}" type="slidenum">
              <a:rPr lang="en-US" smtClean="0"/>
              <a:t>13</a:t>
            </a:fld>
            <a:endParaRPr lang="en-US"/>
          </a:p>
        </p:txBody>
      </p:sp>
    </p:spTree>
    <p:extLst>
      <p:ext uri="{BB962C8B-B14F-4D97-AF65-F5344CB8AC3E}">
        <p14:creationId xmlns:p14="http://schemas.microsoft.com/office/powerpoint/2010/main" val="945288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the high priority technologies were selected, we gathered some additional information related specifically to the California EE market.  This information was on Codes &amp; Standards, Zero Net Energy, and DAC/HTR. It was important to find out what codes &amp; standards in California could affect the emerging water heaters so we looked into AQMD, Title 20 and Title 24. AQMD limits the </a:t>
            </a:r>
            <a:r>
              <a:rPr lang="en-US" dirty="0" err="1"/>
              <a:t>Nox</a:t>
            </a:r>
            <a:r>
              <a:rPr lang="en-US" dirty="0"/>
              <a:t> on all water heaters except the gas-engine water heater.  The gas engine water heater is under 50 hp so that’s why it was not regulated by AQMD.  Title 24 regulates the minimum COP of the gas- engine water heater and combi and Title 20 regulates the minimum UEF of the adsorption water heater. We also wanted to see how Net Zero Energy targets would impact these technologies so we calculated the solar offset that would be required for each technology as a percentage of the building footprint.  Thermal compression requires the least amount of solar offset and the absorption water heater and combi requires the most solar offset.  These values were calculated using estimated energy savings used during the prioritization in Task 2.  We also wanted to see if any of these technologies could participate in a DAC program or at a hard-to-reach customer site.  We used the HTR_DI Net to gross IDs in the CEDARS data to look at the measure costs for water heating  that have participated in Hard to reach customer sites.  This NTG ID was a proxy for DAC since DAC status is one of the qualifiers for hard-to reach. We found that the adsorption heat pump water heater cost seems to be in line with costs for tankless water heaters that have participated in hard to reach direct install programs, so this water heater might be able to participate in hard to reach or DAC programs as well.  We did not have enough information in the multifamily or commercial markets to make conclusions on the other technologies.  </a:t>
            </a:r>
          </a:p>
        </p:txBody>
      </p:sp>
      <p:sp>
        <p:nvSpPr>
          <p:cNvPr id="4" name="Slide Number Placeholder 3"/>
          <p:cNvSpPr>
            <a:spLocks noGrp="1"/>
          </p:cNvSpPr>
          <p:nvPr>
            <p:ph type="sldNum" sz="quarter" idx="5"/>
          </p:nvPr>
        </p:nvSpPr>
        <p:spPr/>
        <p:txBody>
          <a:bodyPr/>
          <a:lstStyle/>
          <a:p>
            <a:fld id="{20BAD44F-05D5-7047-95CD-97C135C0C177}" type="slidenum">
              <a:rPr lang="en-US" smtClean="0"/>
              <a:t>14</a:t>
            </a:fld>
            <a:endParaRPr lang="en-US"/>
          </a:p>
        </p:txBody>
      </p:sp>
    </p:spTree>
    <p:extLst>
      <p:ext uri="{BB962C8B-B14F-4D97-AF65-F5344CB8AC3E}">
        <p14:creationId xmlns:p14="http://schemas.microsoft.com/office/powerpoint/2010/main" val="29633963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Moving on to Task 5 of project #2.  We took the 6 high priority technologies and found usable performance data from field studies or manufacturers and put it into calculations to determine high level energy savings for each technology. All of these technologies except the absorption unit will have COPs that are a function of the outside air temperature. The methodology used follows the DEER water heater calculator and modifies it so that the hourly COP based on the outside air temperature is used to calculate the hourly energy use.  In the combi systems, we got hourly heating loads from MAS control models.  The absorption water heater was rated using a Uniform Energy Factor rather than a COP.  Single family water heaters use UEF as their efficiency value and this is converted into a recovery efficiency in the DEER water heating calculator.  So, for that specific unit, we converted the manufacturers UEF into an equivalent recovery efficiency and did not change anything in the DEER water heater calculator.  We got third-party data from field studies by NEEA for the gas engine and absorption units.  There was some third party data available for another manufacturers absorption unit, but it was in a residential setting and was not as easy to use, so we decided to just use the Robur data.  Adsorption UEF came from the manufacturer and the Thermal compression COP was a single COP at a single outside air temperature from a DOE study.  This COP was derated with lower outside air temperatures based on the COP changes with outside air temperature for the other units.  So, the savings for the adsorption and thermal compression units need to be taken with a grain of salt because they are not lab or field verified values.  We decided to do a total of 8 calculations for the 6 technologies so that we could calculate the savings for the same technology in two different building types.  The two calculations were done adsorption combi in an small office and a nursing home and for thermal compression in a fast food restaurant and a single family home.  You can see that the thermal compression unit has the highest percentage of savings and the absorption water heater and combi unit have the lowest percentage of savings.  The adsorption savings of 32% is very good for a single family home water heater.    </a:t>
            </a:r>
          </a:p>
        </p:txBody>
      </p:sp>
      <p:sp>
        <p:nvSpPr>
          <p:cNvPr id="4" name="Slide Number Placeholder 3"/>
          <p:cNvSpPr>
            <a:spLocks noGrp="1"/>
          </p:cNvSpPr>
          <p:nvPr>
            <p:ph type="sldNum" sz="quarter" idx="5"/>
          </p:nvPr>
        </p:nvSpPr>
        <p:spPr/>
        <p:txBody>
          <a:bodyPr/>
          <a:lstStyle/>
          <a:p>
            <a:fld id="{20BAD44F-05D5-7047-95CD-97C135C0C177}" type="slidenum">
              <a:rPr lang="en-US" smtClean="0"/>
              <a:t>15</a:t>
            </a:fld>
            <a:endParaRPr lang="en-US"/>
          </a:p>
        </p:txBody>
      </p:sp>
    </p:spTree>
    <p:extLst>
      <p:ext uri="{BB962C8B-B14F-4D97-AF65-F5344CB8AC3E}">
        <p14:creationId xmlns:p14="http://schemas.microsoft.com/office/powerpoint/2010/main" val="20713587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Once we completed high level energy savings, we calculated TRCs and TSBS for each technology.  We got standard measure costs for incumbent boilers or water heaters from measure packages and we got measure costs from manufacturers or studies.  The installation configurations affect the measure case costs and the effective useful life in this calculation.  For example, you could install an absorption unit alongside and existing boiler which would reduce your measure cost but would probably limit your useful life, or you could install in alongside new boilers which would increase your measure cost but would also increase your measure life.  We assumed all of these units were installed alongside new condensing boilers so they could maximize their operating time and their useful life.  We calculated the TRC without incentives and with incentives equal to 100% of the measure cost to give a full range of TRC.  The Thermal compression combi unit in a fast food restaurant has the best TRC at 3.17 but remember this needs to be taken with a grain of salt due because savings are based on manufacturer performance data.  The lowest TRC is for the adsorption combi and an office which indicates that the sizing of the absorption units needs to be done properly to maximize the absorption operating hours and minimize the measure cost per </a:t>
            </a:r>
            <a:r>
              <a:rPr lang="en-US" dirty="0" err="1"/>
              <a:t>kbtu</a:t>
            </a:r>
            <a:r>
              <a:rPr lang="en-US" dirty="0"/>
              <a:t>.  The Adsorption water heater has a TRC less than 1, but it is for a single family home, and TRCS less than 1 are not uncommon for single family based upon some analysis we did of CEDARS data.  The same goes for the thermal compression combi in a single family home.  It’s TRC is also less than 1.  </a:t>
            </a:r>
          </a:p>
          <a:p>
            <a:endParaRPr lang="en-US" dirty="0"/>
          </a:p>
        </p:txBody>
      </p:sp>
      <p:sp>
        <p:nvSpPr>
          <p:cNvPr id="4" name="Slide Number Placeholder 3"/>
          <p:cNvSpPr>
            <a:spLocks noGrp="1"/>
          </p:cNvSpPr>
          <p:nvPr>
            <p:ph type="sldNum" sz="quarter" idx="5"/>
          </p:nvPr>
        </p:nvSpPr>
        <p:spPr/>
        <p:txBody>
          <a:bodyPr/>
          <a:lstStyle/>
          <a:p>
            <a:fld id="{20BAD44F-05D5-7047-95CD-97C135C0C177}" type="slidenum">
              <a:rPr lang="en-US" smtClean="0"/>
              <a:t>16</a:t>
            </a:fld>
            <a:endParaRPr lang="en-US"/>
          </a:p>
        </p:txBody>
      </p:sp>
    </p:spTree>
    <p:extLst>
      <p:ext uri="{BB962C8B-B14F-4D97-AF65-F5344CB8AC3E}">
        <p14:creationId xmlns:p14="http://schemas.microsoft.com/office/powerpoint/2010/main" val="10841539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9.jpeg"/></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1.xml"/><Relationship Id="rId5" Type="http://schemas.openxmlformats.org/officeDocument/2006/relationships/image" Target="../media/image12.png"/><Relationship Id="rId4" Type="http://schemas.openxmlformats.org/officeDocument/2006/relationships/image" Target="../media/image1.pn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jpeg"/><Relationship Id="rId1" Type="http://schemas.openxmlformats.org/officeDocument/2006/relationships/slideMaster" Target="../slideMasters/slideMaster1.xml"/><Relationship Id="rId5" Type="http://schemas.openxmlformats.org/officeDocument/2006/relationships/image" Target="../media/image12.png"/><Relationship Id="rId4" Type="http://schemas.openxmlformats.org/officeDocument/2006/relationships/image" Target="../media/image1.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6.jpeg"/><Relationship Id="rId1" Type="http://schemas.openxmlformats.org/officeDocument/2006/relationships/slideMaster" Target="../slideMasters/slideMaster1.xml"/><Relationship Id="rId5" Type="http://schemas.openxmlformats.org/officeDocument/2006/relationships/image" Target="../media/image12.png"/><Relationship Id="rId4" Type="http://schemas.openxmlformats.org/officeDocument/2006/relationships/image" Target="../media/image1.pn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2.jpeg"/><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Bullets">
    <p:spTree>
      <p:nvGrpSpPr>
        <p:cNvPr id="1" name=""/>
        <p:cNvGrpSpPr/>
        <p:nvPr/>
      </p:nvGrpSpPr>
      <p:grpSpPr>
        <a:xfrm>
          <a:off x="0" y="0"/>
          <a:ext cx="0" cy="0"/>
          <a:chOff x="0" y="0"/>
          <a:chExt cx="0" cy="0"/>
        </a:xfrm>
      </p:grpSpPr>
      <p:sp>
        <p:nvSpPr>
          <p:cNvPr id="2" name="Title 1"/>
          <p:cNvSpPr>
            <a:spLocks noGrp="1"/>
          </p:cNvSpPr>
          <p:nvPr>
            <p:ph type="title"/>
          </p:nvPr>
        </p:nvSpPr>
        <p:spPr>
          <a:xfrm>
            <a:off x="535170" y="123488"/>
            <a:ext cx="12569880" cy="905212"/>
          </a:xfrm>
        </p:spPr>
        <p:txBody>
          <a:bodyPr anchor="ctr"/>
          <a:lstStyle>
            <a:lvl1pPr>
              <a:defRPr sz="3000" b="1" i="0">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11432177" y="7626350"/>
            <a:ext cx="2893423" cy="438150"/>
          </a:xfrm>
        </p:spPr>
        <p:txBody>
          <a:bodyPr/>
          <a:lstStyle/>
          <a:p>
            <a:fld id="{F384092C-9B9C-9748-AC6A-F06C9D03AD52}" type="slidenum">
              <a:rPr lang="en-US" smtClean="0"/>
              <a:t>‹#›</a:t>
            </a:fld>
            <a:endParaRPr lang="en-US"/>
          </a:p>
        </p:txBody>
      </p:sp>
      <p:sp>
        <p:nvSpPr>
          <p:cNvPr id="7" name="Text Placeholder 6"/>
          <p:cNvSpPr>
            <a:spLocks noGrp="1"/>
          </p:cNvSpPr>
          <p:nvPr>
            <p:ph type="body" sz="quarter" idx="13"/>
          </p:nvPr>
        </p:nvSpPr>
        <p:spPr>
          <a:xfrm>
            <a:off x="723900" y="1676400"/>
            <a:ext cx="12839700" cy="5437188"/>
          </a:xfrm>
          <a:prstGeom prst="rect">
            <a:avLst/>
          </a:prstGeom>
        </p:spPr>
        <p:txBody>
          <a:bodyPr/>
          <a:lstStyle>
            <a:lvl1pPr>
              <a:spcAft>
                <a:spcPts val="0"/>
              </a:spcAft>
              <a:defRPr/>
            </a:lvl1pPr>
            <a:lvl2pPr>
              <a:spcAft>
                <a:spcPts val="0"/>
              </a:spcAft>
              <a:defRPr/>
            </a:lvl2pPr>
            <a:lvl3pPr>
              <a:spcAft>
                <a:spcPts val="0"/>
              </a:spcAft>
              <a:defRPr/>
            </a:lvl3pPr>
            <a:lvl4pPr>
              <a:spcAft>
                <a:spcPts val="0"/>
              </a:spcAft>
              <a:defRPr/>
            </a:lvl4pPr>
            <a:lvl5pPr>
              <a:spcAft>
                <a:spcPts val="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535170" y="1033089"/>
            <a:ext cx="13478196"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1F5E293D-84A8-DE4B-AEA5-5FC36490FA81}"/>
              </a:ext>
            </a:extLst>
          </p:cNvPr>
          <p:cNvSpPr txBox="1"/>
          <p:nvPr userDrawn="1"/>
        </p:nvSpPr>
        <p:spPr>
          <a:xfrm>
            <a:off x="1670671" y="-130629"/>
            <a:ext cx="0" cy="0"/>
          </a:xfrm>
          <a:prstGeom prst="rect">
            <a:avLst/>
          </a:prstGeom>
          <a:noFill/>
        </p:spPr>
        <p:txBody>
          <a:bodyPr wrap="none" rtlCol="0">
            <a:noAutofit/>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arge Bullets Plus Text">
    <p:spTree>
      <p:nvGrpSpPr>
        <p:cNvPr id="1" name=""/>
        <p:cNvGrpSpPr/>
        <p:nvPr/>
      </p:nvGrpSpPr>
      <p:grpSpPr>
        <a:xfrm>
          <a:off x="0" y="0"/>
          <a:ext cx="0" cy="0"/>
          <a:chOff x="0" y="0"/>
          <a:chExt cx="0" cy="0"/>
        </a:xfrm>
      </p:grpSpPr>
      <p:sp>
        <p:nvSpPr>
          <p:cNvPr id="2" name="Title 1"/>
          <p:cNvSpPr>
            <a:spLocks noGrp="1"/>
          </p:cNvSpPr>
          <p:nvPr>
            <p:ph type="title"/>
          </p:nvPr>
        </p:nvSpPr>
        <p:spPr>
          <a:xfrm>
            <a:off x="533400" y="114300"/>
            <a:ext cx="13030200" cy="914400"/>
          </a:xfrm>
        </p:spPr>
        <p:txBody>
          <a:bodyPr anchor="ctr"/>
          <a:lstStyle>
            <a:lvl1pPr>
              <a:defRPr sz="3000" b="1" i="0">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11432177" y="7626350"/>
            <a:ext cx="2893423" cy="438150"/>
          </a:xfrm>
        </p:spPr>
        <p:txBody>
          <a:bodyPr/>
          <a:lstStyle/>
          <a:p>
            <a:fld id="{F384092C-9B9C-9748-AC6A-F06C9D03AD52}" type="slidenum">
              <a:rPr lang="en-US" smtClean="0"/>
              <a:t>‹#›</a:t>
            </a:fld>
            <a:endParaRPr lang="en-US"/>
          </a:p>
        </p:txBody>
      </p:sp>
      <p:sp>
        <p:nvSpPr>
          <p:cNvPr id="7" name="Text Placeholder 6"/>
          <p:cNvSpPr>
            <a:spLocks noGrp="1"/>
          </p:cNvSpPr>
          <p:nvPr>
            <p:ph type="body" sz="quarter" idx="13"/>
          </p:nvPr>
        </p:nvSpPr>
        <p:spPr>
          <a:xfrm>
            <a:off x="5223642" y="1676400"/>
            <a:ext cx="8339958" cy="5437188"/>
          </a:xfrm>
          <a:prstGeom prst="rect">
            <a:avLst/>
          </a:prstGeom>
        </p:spPr>
        <p:txBody>
          <a:bodyPr/>
          <a:lstStyle>
            <a:lvl1pPr marL="0" indent="0">
              <a:spcAft>
                <a:spcPts val="0"/>
              </a:spcAft>
              <a:buNone/>
              <a:defRPr/>
            </a:lvl1pPr>
            <a:lvl2pPr marL="228600" indent="0">
              <a:spcAft>
                <a:spcPts val="0"/>
              </a:spcAft>
              <a:buNone/>
              <a:defRPr/>
            </a:lvl2pPr>
            <a:lvl3pPr marL="457200" indent="0">
              <a:spcAft>
                <a:spcPts val="0"/>
              </a:spcAft>
              <a:buNone/>
              <a:defRPr/>
            </a:lvl3pPr>
            <a:lvl4pPr marL="685800" indent="0">
              <a:spcAft>
                <a:spcPts val="0"/>
              </a:spcAft>
              <a:buNone/>
              <a:defRPr/>
            </a:lvl4pPr>
            <a:lvl5pPr marL="914400" indent="0">
              <a:spcAft>
                <a:spcPts val="0"/>
              </a:spcAft>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535170" y="1028700"/>
            <a:ext cx="13478196"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0" name="Text Placeholder 9"/>
          <p:cNvSpPr>
            <a:spLocks noGrp="1"/>
          </p:cNvSpPr>
          <p:nvPr>
            <p:ph type="body" sz="quarter" idx="14"/>
          </p:nvPr>
        </p:nvSpPr>
        <p:spPr>
          <a:xfrm>
            <a:off x="723900" y="1676400"/>
            <a:ext cx="3590925" cy="5436472"/>
          </a:xfrm>
        </p:spPr>
        <p:txBody>
          <a:bodyPr/>
          <a:lstStyle>
            <a:lvl1pPr>
              <a:defRPr sz="2800" b="1" i="0">
                <a:latin typeface="DM Sans" charset="0"/>
                <a:ea typeface="DM Sans" charset="0"/>
                <a:cs typeface="DM Sans" charset="0"/>
              </a:defRPr>
            </a:lvl1pPr>
            <a:lvl2pPr>
              <a:defRPr sz="2400" b="1" i="0">
                <a:latin typeface="DM Sans" charset="0"/>
                <a:ea typeface="DM Sans" charset="0"/>
                <a:cs typeface="DM Sans" charset="0"/>
              </a:defRPr>
            </a:lvl2pPr>
            <a:lvl3pPr>
              <a:defRPr sz="1800" b="1" i="0">
                <a:latin typeface="DM Sans" charset="0"/>
                <a:ea typeface="DM Sans" charset="0"/>
                <a:cs typeface="DM Sans" charset="0"/>
              </a:defRPr>
            </a:lvl3pPr>
            <a:lvl4pPr>
              <a:defRPr sz="1800" b="1" i="0">
                <a:latin typeface="DM Sans" charset="0"/>
                <a:ea typeface="DM Sans" charset="0"/>
                <a:cs typeface="DM Sans" charset="0"/>
              </a:defRPr>
            </a:lvl4pPr>
            <a:lvl5pPr>
              <a:defRPr sz="1800" b="1" i="0">
                <a:latin typeface="DM Sans" charset="0"/>
                <a:ea typeface="DM Sans" charset="0"/>
                <a:cs typeface="DM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Photo on the Right ">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B5518C50-352A-4512-8517-4761C5C22A5E}"/>
              </a:ext>
            </a:extLst>
          </p:cNvPr>
          <p:cNvSpPr>
            <a:spLocks noGrp="1"/>
          </p:cNvSpPr>
          <p:nvPr>
            <p:ph type="pic" sz="quarter" idx="10"/>
          </p:nvPr>
        </p:nvSpPr>
        <p:spPr>
          <a:xfrm>
            <a:off x="9052560" y="1"/>
            <a:ext cx="5577840" cy="7512145"/>
          </a:xfrm>
          <a:prstGeom prst="rect">
            <a:avLst/>
          </a:prstGeom>
        </p:spPr>
        <p:txBody>
          <a:bodyPr/>
          <a:lstStyle>
            <a:lvl1pPr marL="0" indent="0">
              <a:buNone/>
              <a:defRPr/>
            </a:lvl1pPr>
          </a:lstStyle>
          <a:p>
            <a:r>
              <a:rPr lang="en-US"/>
              <a:t>Click icon to add picture</a:t>
            </a:r>
          </a:p>
        </p:txBody>
      </p:sp>
      <p:sp>
        <p:nvSpPr>
          <p:cNvPr id="2" name="Title 1">
            <a:extLst>
              <a:ext uri="{FF2B5EF4-FFF2-40B4-BE49-F238E27FC236}">
                <a16:creationId xmlns:a16="http://schemas.microsoft.com/office/drawing/2014/main" id="{4DD25D9B-0375-4941-942D-E2F4790D35DA}"/>
              </a:ext>
            </a:extLst>
          </p:cNvPr>
          <p:cNvSpPr>
            <a:spLocks noGrp="1"/>
          </p:cNvSpPr>
          <p:nvPr>
            <p:ph type="title"/>
          </p:nvPr>
        </p:nvSpPr>
        <p:spPr>
          <a:xfrm>
            <a:off x="325789" y="312835"/>
            <a:ext cx="8297707" cy="567690"/>
          </a:xfrm>
          <a:prstGeom prst="rect">
            <a:avLst/>
          </a:prstGeom>
        </p:spPr>
        <p:txBody>
          <a:bodyPr>
            <a:noAutofit/>
          </a:bodyPr>
          <a:lstStyle/>
          <a:p>
            <a:r>
              <a:rPr lang="en-US"/>
              <a:t>Click to edit Master title style</a:t>
            </a:r>
          </a:p>
        </p:txBody>
      </p:sp>
      <p:sp>
        <p:nvSpPr>
          <p:cNvPr id="9" name="Text Placeholder 3">
            <a:extLst>
              <a:ext uri="{FF2B5EF4-FFF2-40B4-BE49-F238E27FC236}">
                <a16:creationId xmlns:a16="http://schemas.microsoft.com/office/drawing/2014/main" id="{93E875DA-D8F0-314A-AC3A-D6714279A9B1}"/>
              </a:ext>
            </a:extLst>
          </p:cNvPr>
          <p:cNvSpPr>
            <a:spLocks noGrp="1"/>
          </p:cNvSpPr>
          <p:nvPr>
            <p:ph type="body" sz="quarter" idx="16"/>
          </p:nvPr>
        </p:nvSpPr>
        <p:spPr>
          <a:xfrm>
            <a:off x="320040" y="1194435"/>
            <a:ext cx="8303455" cy="5923817"/>
          </a:xfrm>
          <a:prstGeom prst="rect">
            <a:avLst/>
          </a:prstGeom>
        </p:spPr>
        <p:txBody>
          <a:bodyPr/>
          <a:lstStyle>
            <a:lvl1pPr marL="0" indent="0">
              <a:buNone/>
              <a:defRPr/>
            </a:lvl1pPr>
            <a:lvl2pPr marL="438912" indent="-219456">
              <a:lnSpc>
                <a:spcPct val="120000"/>
              </a:lnSpc>
              <a:tabLst/>
              <a:defRPr sz="2160" b="0" i="0">
                <a:latin typeface="Roboto" panose="02000000000000000000" pitchFamily="2" charset="0"/>
              </a:defRPr>
            </a:lvl2pPr>
            <a:lvl3pPr marL="877824" indent="-219456">
              <a:lnSpc>
                <a:spcPct val="120000"/>
              </a:lnSpc>
              <a:defRPr/>
            </a:lvl3pPr>
            <a:lvl4pPr marL="1316736" indent="-219456">
              <a:lnSpc>
                <a:spcPct val="120000"/>
              </a:lnSpc>
              <a:defRPr/>
            </a:lvl4pPr>
            <a:lvl5pPr marL="1755648" indent="-219456">
              <a:lnSpc>
                <a:spcPct val="120000"/>
              </a:lnSpc>
              <a:defRPr sz="2160" baseline="0">
                <a:latin typeface="Roboto"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92560E4C-5699-DC0A-BE39-5C8533251248}"/>
              </a:ext>
            </a:extLst>
          </p:cNvPr>
          <p:cNvSpPr/>
          <p:nvPr userDrawn="1"/>
        </p:nvSpPr>
        <p:spPr>
          <a:xfrm>
            <a:off x="0" y="7512148"/>
            <a:ext cx="14630400" cy="7174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40" b="0" i="0">
              <a:latin typeface="Roboto" panose="02000000000000000000" pitchFamily="2" charset="0"/>
            </a:endParaRPr>
          </a:p>
        </p:txBody>
      </p:sp>
      <p:pic>
        <p:nvPicPr>
          <p:cNvPr id="11" name="Picture 10">
            <a:extLst>
              <a:ext uri="{FF2B5EF4-FFF2-40B4-BE49-F238E27FC236}">
                <a16:creationId xmlns:a16="http://schemas.microsoft.com/office/drawing/2014/main" id="{A4304F8A-93FD-D2A3-BEC3-BB4E1FC8131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2785608" y="7659859"/>
            <a:ext cx="1524752" cy="422029"/>
          </a:xfrm>
          <a:prstGeom prst="rect">
            <a:avLst/>
          </a:prstGeom>
        </p:spPr>
      </p:pic>
      <p:sp>
        <p:nvSpPr>
          <p:cNvPr id="12" name="Text Placeholder 6">
            <a:extLst>
              <a:ext uri="{FF2B5EF4-FFF2-40B4-BE49-F238E27FC236}">
                <a16:creationId xmlns:a16="http://schemas.microsoft.com/office/drawing/2014/main" id="{CCB29F5D-C8A2-17AE-5282-090E7BE06ECA}"/>
              </a:ext>
            </a:extLst>
          </p:cNvPr>
          <p:cNvSpPr>
            <a:spLocks noGrp="1"/>
          </p:cNvSpPr>
          <p:nvPr>
            <p:ph type="body" sz="quarter" idx="14" hasCustomPrompt="1"/>
          </p:nvPr>
        </p:nvSpPr>
        <p:spPr>
          <a:xfrm>
            <a:off x="193432" y="7602269"/>
            <a:ext cx="11750040" cy="537210"/>
          </a:xfrm>
          <a:prstGeom prst="rect">
            <a:avLst/>
          </a:prstGeom>
        </p:spPr>
        <p:txBody>
          <a:bodyPr anchor="ctr">
            <a:normAutofit/>
          </a:bodyPr>
          <a:lstStyle>
            <a:lvl1pPr marL="0" indent="0">
              <a:buNone/>
              <a:defRPr sz="192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US"/>
              <a:t>Name of Presentation</a:t>
            </a:r>
          </a:p>
        </p:txBody>
      </p:sp>
    </p:spTree>
    <p:extLst>
      <p:ext uri="{BB962C8B-B14F-4D97-AF65-F5344CB8AC3E}">
        <p14:creationId xmlns:p14="http://schemas.microsoft.com/office/powerpoint/2010/main" val="2992153791"/>
      </p:ext>
    </p:extLst>
  </p:cSld>
  <p:clrMapOvr>
    <a:masterClrMapping/>
  </p:clrMapOvr>
  <p:extLst>
    <p:ext uri="{DCECCB84-F9BA-43D5-87BE-67443E8EF086}">
      <p15:sldGuideLst xmlns:p15="http://schemas.microsoft.com/office/powerpoint/2012/main">
        <p15:guide id="1" pos="202" userDrawn="1">
          <p15:clr>
            <a:srgbClr val="FBAE40"/>
          </p15:clr>
        </p15:guide>
        <p15:guide id="2" orient="horz" pos="173" userDrawn="1">
          <p15:clr>
            <a:srgbClr val="FBAE40"/>
          </p15:clr>
        </p15:guide>
        <p15:guide id="3" orient="horz" pos="5011" userDrawn="1">
          <p15:clr>
            <a:srgbClr val="FBAE40"/>
          </p15:clr>
        </p15:guide>
        <p15:guide id="4" pos="9014" userDrawn="1">
          <p15:clr>
            <a:srgbClr val="FBAE40"/>
          </p15:clr>
        </p15:guide>
        <p15:guide id="5" pos="4608" userDrawn="1">
          <p15:clr>
            <a:srgbClr val="FBAE40"/>
          </p15:clr>
        </p15:guide>
        <p15:guide id="6" orient="horz" pos="2592" userDrawn="1">
          <p15:clr>
            <a:srgbClr val="FBAE4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Photo on the lef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B5518C50-352A-4512-8517-4761C5C22A5E}"/>
              </a:ext>
            </a:extLst>
          </p:cNvPr>
          <p:cNvSpPr>
            <a:spLocks noGrp="1"/>
          </p:cNvSpPr>
          <p:nvPr>
            <p:ph type="pic" sz="quarter" idx="10"/>
          </p:nvPr>
        </p:nvSpPr>
        <p:spPr>
          <a:xfrm>
            <a:off x="0" y="0"/>
            <a:ext cx="5099858" cy="7512148"/>
          </a:xfrm>
          <a:prstGeom prst="rect">
            <a:avLst/>
          </a:prstGeom>
        </p:spPr>
        <p:txBody>
          <a:bodyPr/>
          <a:lstStyle>
            <a:lvl1pPr marL="0" indent="0">
              <a:buNone/>
              <a:defRPr/>
            </a:lvl1pPr>
          </a:lstStyle>
          <a:p>
            <a:r>
              <a:rPr lang="en-US"/>
              <a:t>Click icon to add picture</a:t>
            </a:r>
          </a:p>
        </p:txBody>
      </p:sp>
      <p:sp>
        <p:nvSpPr>
          <p:cNvPr id="2" name="Title 1">
            <a:extLst>
              <a:ext uri="{FF2B5EF4-FFF2-40B4-BE49-F238E27FC236}">
                <a16:creationId xmlns:a16="http://schemas.microsoft.com/office/drawing/2014/main" id="{4E72EF7D-78D8-5948-B27A-4716903B11B1}"/>
              </a:ext>
            </a:extLst>
          </p:cNvPr>
          <p:cNvSpPr>
            <a:spLocks noGrp="1"/>
          </p:cNvSpPr>
          <p:nvPr>
            <p:ph type="title"/>
          </p:nvPr>
        </p:nvSpPr>
        <p:spPr>
          <a:xfrm>
            <a:off x="5568755" y="312835"/>
            <a:ext cx="8741604" cy="567690"/>
          </a:xfrm>
          <a:prstGeom prst="rect">
            <a:avLst/>
          </a:prstGeom>
        </p:spPr>
        <p:txBody>
          <a:bodyPr>
            <a:noAutofit/>
          </a:bodyPr>
          <a:lstStyle/>
          <a:p>
            <a:r>
              <a:rPr lang="en-US"/>
              <a:t>Click to edit Master title style</a:t>
            </a:r>
          </a:p>
        </p:txBody>
      </p:sp>
      <p:sp>
        <p:nvSpPr>
          <p:cNvPr id="9" name="Text Placeholder 3">
            <a:extLst>
              <a:ext uri="{FF2B5EF4-FFF2-40B4-BE49-F238E27FC236}">
                <a16:creationId xmlns:a16="http://schemas.microsoft.com/office/drawing/2014/main" id="{77584E65-C505-A7AC-454D-1C594DD591F9}"/>
              </a:ext>
            </a:extLst>
          </p:cNvPr>
          <p:cNvSpPr>
            <a:spLocks noGrp="1"/>
          </p:cNvSpPr>
          <p:nvPr>
            <p:ph type="body" sz="quarter" idx="16"/>
          </p:nvPr>
        </p:nvSpPr>
        <p:spPr>
          <a:xfrm>
            <a:off x="5568754" y="1194435"/>
            <a:ext cx="8741603" cy="5923817"/>
          </a:xfrm>
          <a:prstGeom prst="rect">
            <a:avLst/>
          </a:prstGeom>
        </p:spPr>
        <p:txBody>
          <a:bodyPr/>
          <a:lstStyle>
            <a:lvl1pPr marL="0" indent="0">
              <a:buNone/>
              <a:defRPr/>
            </a:lvl1pPr>
            <a:lvl2pPr marL="438912" indent="-219456">
              <a:lnSpc>
                <a:spcPct val="120000"/>
              </a:lnSpc>
              <a:tabLst/>
              <a:defRPr sz="2160" b="0" i="0">
                <a:latin typeface="Roboto" panose="02000000000000000000" pitchFamily="2" charset="0"/>
              </a:defRPr>
            </a:lvl2pPr>
            <a:lvl3pPr marL="877824" indent="-219456">
              <a:lnSpc>
                <a:spcPct val="120000"/>
              </a:lnSpc>
              <a:defRPr/>
            </a:lvl3pPr>
            <a:lvl4pPr marL="1316736" indent="-219456">
              <a:lnSpc>
                <a:spcPct val="120000"/>
              </a:lnSpc>
              <a:defRPr/>
            </a:lvl4pPr>
            <a:lvl5pPr marL="1755648" indent="-219456">
              <a:lnSpc>
                <a:spcPct val="120000"/>
              </a:lnSpc>
              <a:defRPr sz="2160" baseline="0">
                <a:latin typeface="Roboto"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A146723B-5B09-126E-442B-4C19B127A552}"/>
              </a:ext>
            </a:extLst>
          </p:cNvPr>
          <p:cNvSpPr/>
          <p:nvPr userDrawn="1"/>
        </p:nvSpPr>
        <p:spPr>
          <a:xfrm>
            <a:off x="0" y="7512148"/>
            <a:ext cx="14630400" cy="7174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40" b="0" i="0">
              <a:latin typeface="Roboto" panose="02000000000000000000" pitchFamily="2" charset="0"/>
            </a:endParaRPr>
          </a:p>
        </p:txBody>
      </p:sp>
      <p:pic>
        <p:nvPicPr>
          <p:cNvPr id="11" name="Picture 10">
            <a:extLst>
              <a:ext uri="{FF2B5EF4-FFF2-40B4-BE49-F238E27FC236}">
                <a16:creationId xmlns:a16="http://schemas.microsoft.com/office/drawing/2014/main" id="{543BFE17-7DE0-B1B5-F2E3-CE6F10A1B3A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2785608" y="7659859"/>
            <a:ext cx="1524752" cy="422029"/>
          </a:xfrm>
          <a:prstGeom prst="rect">
            <a:avLst/>
          </a:prstGeom>
        </p:spPr>
      </p:pic>
      <p:sp>
        <p:nvSpPr>
          <p:cNvPr id="12" name="Text Placeholder 6">
            <a:extLst>
              <a:ext uri="{FF2B5EF4-FFF2-40B4-BE49-F238E27FC236}">
                <a16:creationId xmlns:a16="http://schemas.microsoft.com/office/drawing/2014/main" id="{10A7E8BB-303C-BDE8-D9C9-F8B18D982E89}"/>
              </a:ext>
            </a:extLst>
          </p:cNvPr>
          <p:cNvSpPr>
            <a:spLocks noGrp="1"/>
          </p:cNvSpPr>
          <p:nvPr>
            <p:ph type="body" sz="quarter" idx="14" hasCustomPrompt="1"/>
          </p:nvPr>
        </p:nvSpPr>
        <p:spPr>
          <a:xfrm>
            <a:off x="193432" y="7602269"/>
            <a:ext cx="11750040" cy="537210"/>
          </a:xfrm>
          <a:prstGeom prst="rect">
            <a:avLst/>
          </a:prstGeom>
        </p:spPr>
        <p:txBody>
          <a:bodyPr anchor="ctr">
            <a:normAutofit/>
          </a:bodyPr>
          <a:lstStyle>
            <a:lvl1pPr marL="0" indent="0">
              <a:buNone/>
              <a:defRPr sz="192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US"/>
              <a:t>Name of Presentation</a:t>
            </a:r>
          </a:p>
        </p:txBody>
      </p:sp>
    </p:spTree>
    <p:extLst>
      <p:ext uri="{BB962C8B-B14F-4D97-AF65-F5344CB8AC3E}">
        <p14:creationId xmlns:p14="http://schemas.microsoft.com/office/powerpoint/2010/main" val="3161972273"/>
      </p:ext>
    </p:extLst>
  </p:cSld>
  <p:clrMapOvr>
    <a:masterClrMapping/>
  </p:clrMapOvr>
  <p:extLst>
    <p:ext uri="{DCECCB84-F9BA-43D5-87BE-67443E8EF086}">
      <p15:sldGuideLst xmlns:p15="http://schemas.microsoft.com/office/powerpoint/2012/main">
        <p15:guide id="1" pos="202" userDrawn="1">
          <p15:clr>
            <a:srgbClr val="FBAE40"/>
          </p15:clr>
        </p15:guide>
        <p15:guide id="2" orient="horz" pos="173" userDrawn="1">
          <p15:clr>
            <a:srgbClr val="FBAE40"/>
          </p15:clr>
        </p15:guide>
        <p15:guide id="3" orient="horz" pos="5011" userDrawn="1">
          <p15:clr>
            <a:srgbClr val="FBAE40"/>
          </p15:clr>
        </p15:guide>
        <p15:guide id="4" pos="9014" userDrawn="1">
          <p15:clr>
            <a:srgbClr val="FBAE40"/>
          </p15:clr>
        </p15:guide>
        <p15:guide id="5" pos="4608" userDrawn="1">
          <p15:clr>
            <a:srgbClr val="FBAE40"/>
          </p15:clr>
        </p15:guide>
        <p15:guide id="6" orient="horz" pos="2592" userDrawn="1">
          <p15:clr>
            <a:srgbClr val="FBAE4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Photo on the Right ">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B5518C50-352A-4512-8517-4761C5C22A5E}"/>
              </a:ext>
            </a:extLst>
          </p:cNvPr>
          <p:cNvSpPr>
            <a:spLocks noGrp="1"/>
          </p:cNvSpPr>
          <p:nvPr>
            <p:ph type="pic" sz="quarter" idx="10"/>
          </p:nvPr>
        </p:nvSpPr>
        <p:spPr>
          <a:xfrm>
            <a:off x="9052560" y="1"/>
            <a:ext cx="5577840" cy="7512145"/>
          </a:xfrm>
          <a:prstGeom prst="rect">
            <a:avLst/>
          </a:prstGeom>
        </p:spPr>
        <p:txBody>
          <a:bodyPr/>
          <a:lstStyle>
            <a:lvl1pPr marL="0" indent="0">
              <a:buNone/>
              <a:defRPr/>
            </a:lvl1pPr>
          </a:lstStyle>
          <a:p>
            <a:r>
              <a:rPr lang="en-US"/>
              <a:t>Click icon to add picture</a:t>
            </a:r>
          </a:p>
        </p:txBody>
      </p:sp>
      <p:sp>
        <p:nvSpPr>
          <p:cNvPr id="2" name="Title 1">
            <a:extLst>
              <a:ext uri="{FF2B5EF4-FFF2-40B4-BE49-F238E27FC236}">
                <a16:creationId xmlns:a16="http://schemas.microsoft.com/office/drawing/2014/main" id="{4DD25D9B-0375-4941-942D-E2F4790D35DA}"/>
              </a:ext>
            </a:extLst>
          </p:cNvPr>
          <p:cNvSpPr>
            <a:spLocks noGrp="1"/>
          </p:cNvSpPr>
          <p:nvPr>
            <p:ph type="title"/>
          </p:nvPr>
        </p:nvSpPr>
        <p:spPr>
          <a:xfrm>
            <a:off x="325789" y="312835"/>
            <a:ext cx="8297707" cy="567690"/>
          </a:xfrm>
          <a:prstGeom prst="rect">
            <a:avLst/>
          </a:prstGeom>
        </p:spPr>
        <p:txBody>
          <a:bodyPr lIns="0" tIns="0" rIns="0" bIns="0">
            <a:noAutofit/>
          </a:bodyPr>
          <a:lstStyle>
            <a:lvl1pPr marL="0" algn="l" defTabSz="1097280" rtl="0" eaLnBrk="1" latinLnBrk="0" hangingPunct="1">
              <a:lnSpc>
                <a:spcPct val="90000"/>
              </a:lnSpc>
              <a:spcBef>
                <a:spcPts val="1200"/>
              </a:spcBef>
              <a:buNone/>
              <a:defRPr lang="en-US" sz="4320" b="0" i="0" kern="1200" dirty="0">
                <a:solidFill>
                  <a:schemeClr val="tx2"/>
                </a:solidFill>
                <a:latin typeface="Roboto Medium" panose="02000000000000000000" pitchFamily="2" charset="0"/>
                <a:ea typeface="Roboto Medium" panose="02000000000000000000" pitchFamily="2" charset="0"/>
                <a:cs typeface="Roboto Medium" panose="02000000000000000000" pitchFamily="2" charset="0"/>
              </a:defRPr>
            </a:lvl1pPr>
          </a:lstStyle>
          <a:p>
            <a:r>
              <a:rPr lang="en-US"/>
              <a:t>Click to edit Master title style</a:t>
            </a:r>
          </a:p>
        </p:txBody>
      </p:sp>
      <p:sp>
        <p:nvSpPr>
          <p:cNvPr id="9" name="Text Placeholder 3">
            <a:extLst>
              <a:ext uri="{FF2B5EF4-FFF2-40B4-BE49-F238E27FC236}">
                <a16:creationId xmlns:a16="http://schemas.microsoft.com/office/drawing/2014/main" id="{93E875DA-D8F0-314A-AC3A-D6714279A9B1}"/>
              </a:ext>
            </a:extLst>
          </p:cNvPr>
          <p:cNvSpPr>
            <a:spLocks noGrp="1"/>
          </p:cNvSpPr>
          <p:nvPr>
            <p:ph type="body" sz="quarter" idx="16"/>
          </p:nvPr>
        </p:nvSpPr>
        <p:spPr>
          <a:xfrm>
            <a:off x="320040" y="1194435"/>
            <a:ext cx="8303455" cy="5923817"/>
          </a:xfrm>
          <a:prstGeom prst="rect">
            <a:avLst/>
          </a:prstGeom>
        </p:spPr>
        <p:txBody>
          <a:bodyPr lIns="0" tIns="0" rIns="0" bIns="0"/>
          <a:lstStyle>
            <a:lvl1pPr marL="0" indent="0">
              <a:buNone/>
              <a:defRPr lang="en-US" sz="2880" b="0" i="0" kern="1200" dirty="0">
                <a:solidFill>
                  <a:schemeClr val="tx1"/>
                </a:solidFill>
                <a:latin typeface="Roboto" panose="02000000000000000000" pitchFamily="2" charset="0"/>
                <a:ea typeface="+mn-ea"/>
                <a:cs typeface="+mn-cs"/>
              </a:defRPr>
            </a:lvl1pPr>
            <a:lvl2pPr marL="438912" indent="-219456">
              <a:lnSpc>
                <a:spcPct val="120000"/>
              </a:lnSpc>
              <a:tabLst/>
              <a:defRPr sz="2880" b="0" i="0">
                <a:latin typeface="Roboto" panose="02000000000000000000" pitchFamily="2" charset="0"/>
              </a:defRPr>
            </a:lvl2pPr>
            <a:lvl3pPr marL="877824" indent="-219456">
              <a:lnSpc>
                <a:spcPct val="120000"/>
              </a:lnSpc>
              <a:defRPr sz="2880"/>
            </a:lvl3pPr>
            <a:lvl4pPr marL="1316736" indent="-219456">
              <a:lnSpc>
                <a:spcPct val="120000"/>
              </a:lnSpc>
              <a:defRPr sz="2880"/>
            </a:lvl4pPr>
            <a:lvl5pPr marL="1755648" indent="-219456">
              <a:lnSpc>
                <a:spcPct val="120000"/>
              </a:lnSpc>
              <a:defRPr sz="2880" baseline="0">
                <a:latin typeface="Roboto" panose="02000000000000000000" pitchFamily="2" charset="0"/>
              </a:defRPr>
            </a:lvl5pPr>
          </a:lstStyle>
          <a:p>
            <a:pPr marL="0" lvl="0" indent="0" algn="l" defTabSz="1097280" rtl="0" eaLnBrk="1" latinLnBrk="0" hangingPunct="1">
              <a:lnSpc>
                <a:spcPct val="120000"/>
              </a:lnSpc>
              <a:spcBef>
                <a:spcPts val="0"/>
              </a:spcBef>
              <a:spcAft>
                <a:spcPts val="1440"/>
              </a:spcAft>
              <a:buFont typeface="Arial" panose="020B0604020202020204" pitchFamily="34" charset="0"/>
              <a:buNone/>
              <a:tabLst/>
            </a:pPr>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92560E4C-5699-DC0A-BE39-5C8533251248}"/>
              </a:ext>
            </a:extLst>
          </p:cNvPr>
          <p:cNvSpPr/>
          <p:nvPr userDrawn="1"/>
        </p:nvSpPr>
        <p:spPr>
          <a:xfrm>
            <a:off x="0" y="7512148"/>
            <a:ext cx="14630400" cy="7174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40" b="0" i="0">
              <a:latin typeface="Roboto" panose="02000000000000000000" pitchFamily="2" charset="0"/>
            </a:endParaRPr>
          </a:p>
        </p:txBody>
      </p:sp>
      <p:pic>
        <p:nvPicPr>
          <p:cNvPr id="11" name="Picture 10">
            <a:extLst>
              <a:ext uri="{FF2B5EF4-FFF2-40B4-BE49-F238E27FC236}">
                <a16:creationId xmlns:a16="http://schemas.microsoft.com/office/drawing/2014/main" id="{A4304F8A-93FD-D2A3-BEC3-BB4E1FC8131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2785608" y="7659859"/>
            <a:ext cx="1524752" cy="422029"/>
          </a:xfrm>
          <a:prstGeom prst="rect">
            <a:avLst/>
          </a:prstGeom>
        </p:spPr>
      </p:pic>
      <p:sp>
        <p:nvSpPr>
          <p:cNvPr id="12" name="Text Placeholder 6">
            <a:extLst>
              <a:ext uri="{FF2B5EF4-FFF2-40B4-BE49-F238E27FC236}">
                <a16:creationId xmlns:a16="http://schemas.microsoft.com/office/drawing/2014/main" id="{CCB29F5D-C8A2-17AE-5282-090E7BE06ECA}"/>
              </a:ext>
            </a:extLst>
          </p:cNvPr>
          <p:cNvSpPr>
            <a:spLocks noGrp="1"/>
          </p:cNvSpPr>
          <p:nvPr>
            <p:ph type="body" sz="quarter" idx="14" hasCustomPrompt="1"/>
          </p:nvPr>
        </p:nvSpPr>
        <p:spPr>
          <a:xfrm>
            <a:off x="193432" y="7602269"/>
            <a:ext cx="11750040" cy="537210"/>
          </a:xfrm>
          <a:prstGeom prst="rect">
            <a:avLst/>
          </a:prstGeom>
        </p:spPr>
        <p:txBody>
          <a:bodyPr anchor="ctr">
            <a:normAutofit/>
          </a:bodyPr>
          <a:lstStyle>
            <a:lvl1pPr marL="0" indent="0">
              <a:buNone/>
              <a:defRPr sz="192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US"/>
              <a:t>Name of Presentation</a:t>
            </a:r>
          </a:p>
        </p:txBody>
      </p:sp>
    </p:spTree>
    <p:extLst>
      <p:ext uri="{BB962C8B-B14F-4D97-AF65-F5344CB8AC3E}">
        <p14:creationId xmlns:p14="http://schemas.microsoft.com/office/powerpoint/2010/main" val="2992153791"/>
      </p:ext>
    </p:extLst>
  </p:cSld>
  <p:clrMapOvr>
    <a:masterClrMapping/>
  </p:clrMapOvr>
  <p:extLst>
    <p:ext uri="{DCECCB84-F9BA-43D5-87BE-67443E8EF086}">
      <p15:sldGuideLst xmlns:p15="http://schemas.microsoft.com/office/powerpoint/2012/main">
        <p15:guide id="1" pos="202" userDrawn="1">
          <p15:clr>
            <a:srgbClr val="FBAE40"/>
          </p15:clr>
        </p15:guide>
        <p15:guide id="2" orient="horz" pos="173" userDrawn="1">
          <p15:clr>
            <a:srgbClr val="FBAE40"/>
          </p15:clr>
        </p15:guide>
        <p15:guide id="3" orient="horz" pos="5011" userDrawn="1">
          <p15:clr>
            <a:srgbClr val="FBAE40"/>
          </p15:clr>
        </p15:guide>
        <p15:guide id="4" pos="9014" userDrawn="1">
          <p15:clr>
            <a:srgbClr val="FBAE40"/>
          </p15:clr>
        </p15:guide>
        <p15:guide id="5" pos="4608" userDrawn="1">
          <p15:clr>
            <a:srgbClr val="FBAE40"/>
          </p15:clr>
        </p15:guide>
        <p15:guide id="6" orient="horz" pos="2592" userDrawn="1">
          <p15:clr>
            <a:srgbClr val="FBAE4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Photo on the lef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B5518C50-352A-4512-8517-4761C5C22A5E}"/>
              </a:ext>
            </a:extLst>
          </p:cNvPr>
          <p:cNvSpPr>
            <a:spLocks noGrp="1"/>
          </p:cNvSpPr>
          <p:nvPr>
            <p:ph type="pic" sz="quarter" idx="10"/>
          </p:nvPr>
        </p:nvSpPr>
        <p:spPr>
          <a:xfrm>
            <a:off x="0" y="0"/>
            <a:ext cx="5099858" cy="7512148"/>
          </a:xfrm>
          <a:prstGeom prst="rect">
            <a:avLst/>
          </a:prstGeom>
        </p:spPr>
        <p:txBody>
          <a:bodyPr/>
          <a:lstStyle>
            <a:lvl1pPr marL="0" indent="0">
              <a:buNone/>
              <a:defRPr/>
            </a:lvl1pPr>
          </a:lstStyle>
          <a:p>
            <a:r>
              <a:rPr lang="en-US"/>
              <a:t>Click icon to add picture</a:t>
            </a:r>
          </a:p>
        </p:txBody>
      </p:sp>
      <p:sp>
        <p:nvSpPr>
          <p:cNvPr id="2" name="Title 1">
            <a:extLst>
              <a:ext uri="{FF2B5EF4-FFF2-40B4-BE49-F238E27FC236}">
                <a16:creationId xmlns:a16="http://schemas.microsoft.com/office/drawing/2014/main" id="{4E72EF7D-78D8-5948-B27A-4716903B11B1}"/>
              </a:ext>
            </a:extLst>
          </p:cNvPr>
          <p:cNvSpPr>
            <a:spLocks noGrp="1"/>
          </p:cNvSpPr>
          <p:nvPr>
            <p:ph type="title"/>
          </p:nvPr>
        </p:nvSpPr>
        <p:spPr>
          <a:xfrm>
            <a:off x="5568755" y="312835"/>
            <a:ext cx="8741604" cy="567690"/>
          </a:xfrm>
          <a:prstGeom prst="rect">
            <a:avLst/>
          </a:prstGeom>
        </p:spPr>
        <p:txBody>
          <a:bodyPr lIns="0" tIns="0" rIns="0" bIns="0">
            <a:noAutofit/>
          </a:bodyPr>
          <a:lstStyle>
            <a:lvl1pPr marL="0" algn="l" defTabSz="1097280" rtl="0" eaLnBrk="1" latinLnBrk="0" hangingPunct="1">
              <a:lnSpc>
                <a:spcPct val="90000"/>
              </a:lnSpc>
              <a:spcBef>
                <a:spcPts val="1200"/>
              </a:spcBef>
              <a:buNone/>
              <a:defRPr lang="en-US" sz="4320" b="0" i="0" kern="1200" dirty="0">
                <a:solidFill>
                  <a:schemeClr val="tx2"/>
                </a:solidFill>
                <a:latin typeface="Roboto Medium" panose="02000000000000000000" pitchFamily="2" charset="0"/>
                <a:ea typeface="Roboto Medium" panose="02000000000000000000" pitchFamily="2" charset="0"/>
                <a:cs typeface="Roboto Medium" panose="02000000000000000000" pitchFamily="2" charset="0"/>
              </a:defRPr>
            </a:lvl1pPr>
          </a:lstStyle>
          <a:p>
            <a:r>
              <a:rPr lang="en-US"/>
              <a:t>Click to edit Master title style</a:t>
            </a:r>
          </a:p>
        </p:txBody>
      </p:sp>
      <p:sp>
        <p:nvSpPr>
          <p:cNvPr id="9" name="Text Placeholder 3">
            <a:extLst>
              <a:ext uri="{FF2B5EF4-FFF2-40B4-BE49-F238E27FC236}">
                <a16:creationId xmlns:a16="http://schemas.microsoft.com/office/drawing/2014/main" id="{77584E65-C505-A7AC-454D-1C594DD591F9}"/>
              </a:ext>
            </a:extLst>
          </p:cNvPr>
          <p:cNvSpPr>
            <a:spLocks noGrp="1"/>
          </p:cNvSpPr>
          <p:nvPr>
            <p:ph type="body" sz="quarter" idx="16"/>
          </p:nvPr>
        </p:nvSpPr>
        <p:spPr>
          <a:xfrm>
            <a:off x="5568754" y="1194435"/>
            <a:ext cx="8741603" cy="5923817"/>
          </a:xfrm>
          <a:prstGeom prst="rect">
            <a:avLst/>
          </a:prstGeom>
        </p:spPr>
        <p:txBody>
          <a:bodyPr lIns="0" tIns="0" rIns="0" bIns="0"/>
          <a:lstStyle>
            <a:lvl1pPr marL="0" indent="0">
              <a:buNone/>
              <a:defRPr lang="en-US" sz="2880" b="0" i="0" kern="1200" dirty="0">
                <a:solidFill>
                  <a:schemeClr val="tx1"/>
                </a:solidFill>
                <a:latin typeface="Roboto" panose="02000000000000000000" pitchFamily="2" charset="0"/>
                <a:ea typeface="+mn-ea"/>
                <a:cs typeface="+mn-cs"/>
              </a:defRPr>
            </a:lvl1pPr>
            <a:lvl2pPr marL="438912" indent="-219456">
              <a:lnSpc>
                <a:spcPct val="120000"/>
              </a:lnSpc>
              <a:tabLst/>
              <a:defRPr sz="2880" b="0" i="0">
                <a:latin typeface="Roboto" panose="02000000000000000000" pitchFamily="2" charset="0"/>
              </a:defRPr>
            </a:lvl2pPr>
            <a:lvl3pPr marL="877824" indent="-219456">
              <a:lnSpc>
                <a:spcPct val="120000"/>
              </a:lnSpc>
              <a:defRPr sz="2880"/>
            </a:lvl3pPr>
            <a:lvl4pPr marL="1316736" indent="-219456">
              <a:lnSpc>
                <a:spcPct val="120000"/>
              </a:lnSpc>
              <a:defRPr sz="2880"/>
            </a:lvl4pPr>
            <a:lvl5pPr marL="1755648" indent="-219456">
              <a:lnSpc>
                <a:spcPct val="120000"/>
              </a:lnSpc>
              <a:defRPr sz="2880" baseline="0">
                <a:latin typeface="Roboto" panose="02000000000000000000" pitchFamily="2" charset="0"/>
              </a:defRPr>
            </a:lvl5pPr>
          </a:lstStyle>
          <a:p>
            <a:pPr marL="0" lvl="0" indent="0" algn="l" defTabSz="1097280" rtl="0" eaLnBrk="1" latinLnBrk="0" hangingPunct="1">
              <a:lnSpc>
                <a:spcPct val="120000"/>
              </a:lnSpc>
              <a:spcBef>
                <a:spcPts val="0"/>
              </a:spcBef>
              <a:spcAft>
                <a:spcPts val="1440"/>
              </a:spcAft>
              <a:buFont typeface="Arial" panose="020B0604020202020204" pitchFamily="34" charset="0"/>
              <a:buNone/>
              <a:tabLst/>
            </a:pPr>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A146723B-5B09-126E-442B-4C19B127A552}"/>
              </a:ext>
            </a:extLst>
          </p:cNvPr>
          <p:cNvSpPr/>
          <p:nvPr userDrawn="1"/>
        </p:nvSpPr>
        <p:spPr>
          <a:xfrm>
            <a:off x="0" y="7512148"/>
            <a:ext cx="14630400" cy="7174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40" b="0" i="0">
              <a:latin typeface="Roboto" panose="02000000000000000000" pitchFamily="2" charset="0"/>
            </a:endParaRPr>
          </a:p>
        </p:txBody>
      </p:sp>
      <p:pic>
        <p:nvPicPr>
          <p:cNvPr id="11" name="Picture 10">
            <a:extLst>
              <a:ext uri="{FF2B5EF4-FFF2-40B4-BE49-F238E27FC236}">
                <a16:creationId xmlns:a16="http://schemas.microsoft.com/office/drawing/2014/main" id="{543BFE17-7DE0-B1B5-F2E3-CE6F10A1B3A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2785608" y="7659859"/>
            <a:ext cx="1524752" cy="422029"/>
          </a:xfrm>
          <a:prstGeom prst="rect">
            <a:avLst/>
          </a:prstGeom>
        </p:spPr>
      </p:pic>
      <p:sp>
        <p:nvSpPr>
          <p:cNvPr id="12" name="Text Placeholder 6">
            <a:extLst>
              <a:ext uri="{FF2B5EF4-FFF2-40B4-BE49-F238E27FC236}">
                <a16:creationId xmlns:a16="http://schemas.microsoft.com/office/drawing/2014/main" id="{10A7E8BB-303C-BDE8-D9C9-F8B18D982E89}"/>
              </a:ext>
            </a:extLst>
          </p:cNvPr>
          <p:cNvSpPr>
            <a:spLocks noGrp="1"/>
          </p:cNvSpPr>
          <p:nvPr>
            <p:ph type="body" sz="quarter" idx="14" hasCustomPrompt="1"/>
          </p:nvPr>
        </p:nvSpPr>
        <p:spPr>
          <a:xfrm>
            <a:off x="193432" y="7602269"/>
            <a:ext cx="11750040" cy="537210"/>
          </a:xfrm>
          <a:prstGeom prst="rect">
            <a:avLst/>
          </a:prstGeom>
        </p:spPr>
        <p:txBody>
          <a:bodyPr anchor="ctr">
            <a:normAutofit/>
          </a:bodyPr>
          <a:lstStyle>
            <a:lvl1pPr marL="0" indent="0">
              <a:buNone/>
              <a:defRPr sz="192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US"/>
              <a:t>Name of Presentation</a:t>
            </a:r>
          </a:p>
        </p:txBody>
      </p:sp>
    </p:spTree>
    <p:extLst>
      <p:ext uri="{BB962C8B-B14F-4D97-AF65-F5344CB8AC3E}">
        <p14:creationId xmlns:p14="http://schemas.microsoft.com/office/powerpoint/2010/main" val="3161972273"/>
      </p:ext>
    </p:extLst>
  </p:cSld>
  <p:clrMapOvr>
    <a:masterClrMapping/>
  </p:clrMapOvr>
  <p:extLst>
    <p:ext uri="{DCECCB84-F9BA-43D5-87BE-67443E8EF086}">
      <p15:sldGuideLst xmlns:p15="http://schemas.microsoft.com/office/powerpoint/2012/main">
        <p15:guide id="1" pos="202" userDrawn="1">
          <p15:clr>
            <a:srgbClr val="FBAE40"/>
          </p15:clr>
        </p15:guide>
        <p15:guide id="2" orient="horz" pos="173" userDrawn="1">
          <p15:clr>
            <a:srgbClr val="FBAE40"/>
          </p15:clr>
        </p15:guide>
        <p15:guide id="3" orient="horz" pos="5011" userDrawn="1">
          <p15:clr>
            <a:srgbClr val="FBAE40"/>
          </p15:clr>
        </p15:guide>
        <p15:guide id="4" pos="9014" userDrawn="1">
          <p15:clr>
            <a:srgbClr val="FBAE40"/>
          </p15:clr>
        </p15:guide>
        <p15:guide id="5" pos="4608" userDrawn="1">
          <p15:clr>
            <a:srgbClr val="FBAE40"/>
          </p15:clr>
        </p15:guide>
        <p15:guide id="6" orient="horz" pos="2592" userDrawn="1">
          <p15:clr>
            <a:srgbClr val="FBAE4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p:cSld name="Blank Slide with Logo">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036460B-AE6A-2349-8FE2-3DA6EB37502A}"/>
              </a:ext>
            </a:extLst>
          </p:cNvPr>
          <p:cNvSpPr/>
          <p:nvPr/>
        </p:nvSpPr>
        <p:spPr>
          <a:xfrm>
            <a:off x="0" y="7512148"/>
            <a:ext cx="14630400" cy="7174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40" b="0" i="0">
              <a:latin typeface="Roboto" panose="02000000000000000000" pitchFamily="2" charset="0"/>
            </a:endParaRPr>
          </a:p>
        </p:txBody>
      </p:sp>
      <p:pic>
        <p:nvPicPr>
          <p:cNvPr id="14" name="Picture 13">
            <a:extLst>
              <a:ext uri="{FF2B5EF4-FFF2-40B4-BE49-F238E27FC236}">
                <a16:creationId xmlns:a16="http://schemas.microsoft.com/office/drawing/2014/main" id="{074C51D7-719A-924A-84A0-CF4FCC9C3EF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2785608" y="7659859"/>
            <a:ext cx="1524752" cy="422029"/>
          </a:xfrm>
          <a:prstGeom prst="rect">
            <a:avLst/>
          </a:prstGeom>
        </p:spPr>
      </p:pic>
      <p:sp>
        <p:nvSpPr>
          <p:cNvPr id="7" name="Text Placeholder 6">
            <a:extLst>
              <a:ext uri="{FF2B5EF4-FFF2-40B4-BE49-F238E27FC236}">
                <a16:creationId xmlns:a16="http://schemas.microsoft.com/office/drawing/2014/main" id="{4340A251-446A-1C4B-8930-6265C4326761}"/>
              </a:ext>
            </a:extLst>
          </p:cNvPr>
          <p:cNvSpPr>
            <a:spLocks noGrp="1"/>
          </p:cNvSpPr>
          <p:nvPr>
            <p:ph type="body" sz="quarter" idx="14" hasCustomPrompt="1"/>
          </p:nvPr>
        </p:nvSpPr>
        <p:spPr>
          <a:xfrm>
            <a:off x="193432" y="7602269"/>
            <a:ext cx="11750040" cy="537210"/>
          </a:xfrm>
          <a:prstGeom prst="rect">
            <a:avLst/>
          </a:prstGeom>
        </p:spPr>
        <p:txBody>
          <a:bodyPr anchor="ctr">
            <a:normAutofit/>
          </a:bodyPr>
          <a:lstStyle>
            <a:lvl1pPr marL="0" indent="0">
              <a:buNone/>
              <a:defRPr sz="192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US"/>
              <a:t>Name of Presentation</a:t>
            </a:r>
          </a:p>
        </p:txBody>
      </p:sp>
    </p:spTree>
    <p:extLst>
      <p:ext uri="{BB962C8B-B14F-4D97-AF65-F5344CB8AC3E}">
        <p14:creationId xmlns:p14="http://schemas.microsoft.com/office/powerpoint/2010/main" val="54903388"/>
      </p:ext>
    </p:extLst>
  </p:cSld>
  <p:clrMapOvr>
    <a:masterClrMapping/>
  </p:clrMapOvr>
  <p:extLst>
    <p:ext uri="{DCECCB84-F9BA-43D5-87BE-67443E8EF086}">
      <p15:sldGuideLst xmlns:p15="http://schemas.microsoft.com/office/powerpoint/2012/main">
        <p15:guide id="1" pos="202" userDrawn="1">
          <p15:clr>
            <a:srgbClr val="FBAE40"/>
          </p15:clr>
        </p15:guide>
        <p15:guide id="2" orient="horz" pos="173" userDrawn="1">
          <p15:clr>
            <a:srgbClr val="FBAE40"/>
          </p15:clr>
        </p15:guide>
        <p15:guide id="3" orient="horz" pos="5011" userDrawn="1">
          <p15:clr>
            <a:srgbClr val="FBAE40"/>
          </p15:clr>
        </p15:guide>
        <p15:guide id="4" pos="9014" userDrawn="1">
          <p15:clr>
            <a:srgbClr val="FBAE40"/>
          </p15:clr>
        </p15:guide>
        <p15:guide id="5" pos="4608" userDrawn="1">
          <p15:clr>
            <a:srgbClr val="FBAE40"/>
          </p15:clr>
        </p15:guide>
        <p15:guide id="6" orient="horz" pos="2592" userDrawn="1">
          <p15:clr>
            <a:srgbClr val="FBAE4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p:cSld name="Blank with black logo">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1F40822-4543-52F3-E719-F70426F5A52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2785608" y="7669606"/>
            <a:ext cx="1524752" cy="402534"/>
          </a:xfrm>
          <a:prstGeom prst="rect">
            <a:avLst/>
          </a:prstGeom>
        </p:spPr>
      </p:pic>
    </p:spTree>
    <p:extLst>
      <p:ext uri="{BB962C8B-B14F-4D97-AF65-F5344CB8AC3E}">
        <p14:creationId xmlns:p14="http://schemas.microsoft.com/office/powerpoint/2010/main" val="1893136949"/>
      </p:ext>
    </p:extLst>
  </p:cSld>
  <p:clrMapOvr>
    <a:masterClrMapping/>
  </p:clrMapOvr>
  <p:extLst>
    <p:ext uri="{DCECCB84-F9BA-43D5-87BE-67443E8EF086}">
      <p15:sldGuideLst xmlns:p15="http://schemas.microsoft.com/office/powerpoint/2012/main">
        <p15:guide id="1" pos="202" userDrawn="1">
          <p15:clr>
            <a:srgbClr val="FBAE40"/>
          </p15:clr>
        </p15:guide>
        <p15:guide id="2" orient="horz" pos="173" userDrawn="1">
          <p15:clr>
            <a:srgbClr val="FBAE40"/>
          </p15:clr>
        </p15:guide>
        <p15:guide id="3" orient="horz" pos="5011" userDrawn="1">
          <p15:clr>
            <a:srgbClr val="FBAE40"/>
          </p15:clr>
        </p15:guide>
        <p15:guide id="4" pos="9014" userDrawn="1">
          <p15:clr>
            <a:srgbClr val="FBAE40"/>
          </p15:clr>
        </p15:guide>
        <p15:guide id="5" pos="4608" userDrawn="1">
          <p15:clr>
            <a:srgbClr val="FBAE40"/>
          </p15:clr>
        </p15:guide>
        <p15:guide id="6" orient="horz" pos="2592" userDrawn="1">
          <p15:clr>
            <a:srgbClr val="FBAE4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p:cSld name="1_Blank with color logo">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D3749E7-DDD7-A384-AA85-9DA9186A293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2785608" y="7659859"/>
            <a:ext cx="1524752" cy="422029"/>
          </a:xfrm>
          <a:prstGeom prst="rect">
            <a:avLst/>
          </a:prstGeom>
        </p:spPr>
      </p:pic>
    </p:spTree>
    <p:extLst>
      <p:ext uri="{BB962C8B-B14F-4D97-AF65-F5344CB8AC3E}">
        <p14:creationId xmlns:p14="http://schemas.microsoft.com/office/powerpoint/2010/main" val="967763863"/>
      </p:ext>
    </p:extLst>
  </p:cSld>
  <p:clrMapOvr>
    <a:masterClrMapping/>
  </p:clrMapOvr>
  <p:extLst>
    <p:ext uri="{DCECCB84-F9BA-43D5-87BE-67443E8EF086}">
      <p15:sldGuideLst xmlns:p15="http://schemas.microsoft.com/office/powerpoint/2012/main">
        <p15:guide id="1" pos="202" userDrawn="1">
          <p15:clr>
            <a:srgbClr val="FBAE40"/>
          </p15:clr>
        </p15:guide>
        <p15:guide id="2" orient="horz" pos="173" userDrawn="1">
          <p15:clr>
            <a:srgbClr val="FBAE40"/>
          </p15:clr>
        </p15:guide>
        <p15:guide id="3" orient="horz" pos="5011" userDrawn="1">
          <p15:clr>
            <a:srgbClr val="FBAE40"/>
          </p15:clr>
        </p15:guide>
        <p15:guide id="4" pos="9014" userDrawn="1">
          <p15:clr>
            <a:srgbClr val="FBAE40"/>
          </p15:clr>
        </p15:guide>
        <p15:guide id="5" pos="4608" userDrawn="1">
          <p15:clr>
            <a:srgbClr val="FBAE40"/>
          </p15:clr>
        </p15:guide>
        <p15:guide id="6" orient="horz" pos="2592" userDrawn="1">
          <p15:clr>
            <a:srgbClr val="FBAE4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2FB3E1A-B393-81F1-A1C0-54254A901240}"/>
              </a:ext>
            </a:extLst>
          </p:cNvPr>
          <p:cNvSpPr/>
          <p:nvPr userDrawn="1"/>
        </p:nvSpPr>
        <p:spPr>
          <a:xfrm>
            <a:off x="0" y="5886554"/>
            <a:ext cx="14630400" cy="2343047"/>
          </a:xfrm>
          <a:prstGeom prst="rect">
            <a:avLst/>
          </a:prstGeom>
          <a:solidFill>
            <a:srgbClr val="002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40">
              <a:latin typeface="Roboto" panose="02000000000000000000" pitchFamily="2" charset="0"/>
            </a:endParaRPr>
          </a:p>
        </p:txBody>
      </p:sp>
      <p:sp>
        <p:nvSpPr>
          <p:cNvPr id="3" name="Picture Placeholder 2">
            <a:extLst>
              <a:ext uri="{FF2B5EF4-FFF2-40B4-BE49-F238E27FC236}">
                <a16:creationId xmlns:a16="http://schemas.microsoft.com/office/drawing/2014/main" id="{980A46FA-5B35-4849-A501-C175196D2859}"/>
              </a:ext>
            </a:extLst>
          </p:cNvPr>
          <p:cNvSpPr>
            <a:spLocks noGrp="1"/>
          </p:cNvSpPr>
          <p:nvPr>
            <p:ph type="pic" sz="quarter" idx="10"/>
          </p:nvPr>
        </p:nvSpPr>
        <p:spPr>
          <a:xfrm>
            <a:off x="-1" y="3"/>
            <a:ext cx="14630400" cy="5886551"/>
          </a:xfrm>
          <a:prstGeom prst="rect">
            <a:avLst/>
          </a:prstGeom>
        </p:spPr>
        <p:txBody>
          <a:bodyPr/>
          <a:lstStyle>
            <a:lvl1pPr marL="0" indent="0">
              <a:buNone/>
              <a:defRPr/>
            </a:lvl1pPr>
          </a:lstStyle>
          <a:p>
            <a:r>
              <a:rPr lang="en-US"/>
              <a:t>Click icon to add picture</a:t>
            </a:r>
          </a:p>
        </p:txBody>
      </p:sp>
      <p:sp>
        <p:nvSpPr>
          <p:cNvPr id="5" name="Title Placeholder 1">
            <a:extLst>
              <a:ext uri="{FF2B5EF4-FFF2-40B4-BE49-F238E27FC236}">
                <a16:creationId xmlns:a16="http://schemas.microsoft.com/office/drawing/2014/main" id="{2D8548DF-9FCD-493D-926C-1F7109847CAF}"/>
              </a:ext>
            </a:extLst>
          </p:cNvPr>
          <p:cNvSpPr>
            <a:spLocks noGrp="1"/>
          </p:cNvSpPr>
          <p:nvPr>
            <p:ph type="title" hasCustomPrompt="1"/>
          </p:nvPr>
        </p:nvSpPr>
        <p:spPr>
          <a:xfrm>
            <a:off x="1005840" y="6183669"/>
            <a:ext cx="12618720" cy="689610"/>
          </a:xfrm>
          <a:prstGeom prst="rect">
            <a:avLst/>
          </a:prstGeom>
        </p:spPr>
        <p:txBody>
          <a:bodyPr vert="horz" lIns="0" tIns="0" rIns="0" bIns="0" rtlCol="0" anchor="ctr">
            <a:noAutofit/>
          </a:bodyPr>
          <a:lstStyle>
            <a:lvl1pPr algn="ctr">
              <a:defRPr sz="4320" b="0" i="0">
                <a:solidFill>
                  <a:schemeClr val="bg1"/>
                </a:solidFill>
                <a:latin typeface="Roboto Medium" panose="02000000000000000000" pitchFamily="2" charset="0"/>
                <a:ea typeface="Roboto Medium" panose="02000000000000000000" pitchFamily="2" charset="0"/>
                <a:cs typeface="Roboto Medium" panose="02000000000000000000" pitchFamily="2" charset="0"/>
              </a:defRPr>
            </a:lvl1pPr>
          </a:lstStyle>
          <a:p>
            <a:r>
              <a:rPr lang="en-US"/>
              <a:t>Thank You Goes Here</a:t>
            </a:r>
          </a:p>
        </p:txBody>
      </p:sp>
      <p:sp>
        <p:nvSpPr>
          <p:cNvPr id="7" name="Text Placeholder 13">
            <a:extLst>
              <a:ext uri="{FF2B5EF4-FFF2-40B4-BE49-F238E27FC236}">
                <a16:creationId xmlns:a16="http://schemas.microsoft.com/office/drawing/2014/main" id="{1156920D-D91D-45FE-B593-B71E53E2308D}"/>
              </a:ext>
            </a:extLst>
          </p:cNvPr>
          <p:cNvSpPr>
            <a:spLocks noGrp="1"/>
          </p:cNvSpPr>
          <p:nvPr>
            <p:ph type="body" sz="quarter" idx="13" hasCustomPrompt="1"/>
          </p:nvPr>
        </p:nvSpPr>
        <p:spPr>
          <a:xfrm>
            <a:off x="4509299" y="7170394"/>
            <a:ext cx="5611800" cy="489464"/>
          </a:xfrm>
          <a:prstGeom prst="rect">
            <a:avLst/>
          </a:prstGeom>
        </p:spPr>
        <p:txBody>
          <a:bodyPr lIns="0" tIns="0" rIns="0" bIns="0">
            <a:noAutofit/>
          </a:bodyPr>
          <a:lstStyle>
            <a:lvl1pPr marL="0" indent="0" algn="ctr">
              <a:buNone/>
              <a:defRPr sz="2160" b="1"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0" indent="0" algn="ctr">
              <a:buNone/>
              <a:defRPr b="0" i="0">
                <a:solidFill>
                  <a:schemeClr val="tx1">
                    <a:lumMod val="50000"/>
                  </a:schemeClr>
                </a:solidFill>
                <a:latin typeface="Roboto" panose="02000000000000000000" pitchFamily="2" charset="0"/>
              </a:defRPr>
            </a:lvl2pPr>
          </a:lstStyle>
          <a:p>
            <a:pPr lvl="0"/>
            <a:r>
              <a:rPr lang="en-US"/>
              <a:t>Contact Name</a:t>
            </a:r>
          </a:p>
        </p:txBody>
      </p:sp>
      <p:pic>
        <p:nvPicPr>
          <p:cNvPr id="8" name="Picture 7">
            <a:extLst>
              <a:ext uri="{FF2B5EF4-FFF2-40B4-BE49-F238E27FC236}">
                <a16:creationId xmlns:a16="http://schemas.microsoft.com/office/drawing/2014/main" id="{D12305FC-78EC-BDF9-981C-F3CC0D9489A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2785608" y="7659859"/>
            <a:ext cx="1524752" cy="422029"/>
          </a:xfrm>
          <a:prstGeom prst="rect">
            <a:avLst/>
          </a:prstGeom>
        </p:spPr>
      </p:pic>
      <p:sp>
        <p:nvSpPr>
          <p:cNvPr id="9" name="Text Placeholder 13">
            <a:extLst>
              <a:ext uri="{FF2B5EF4-FFF2-40B4-BE49-F238E27FC236}">
                <a16:creationId xmlns:a16="http://schemas.microsoft.com/office/drawing/2014/main" id="{D4D4DCA1-75C5-FEC8-8276-35F0C4F8AB52}"/>
              </a:ext>
            </a:extLst>
          </p:cNvPr>
          <p:cNvSpPr>
            <a:spLocks noGrp="1"/>
          </p:cNvSpPr>
          <p:nvPr>
            <p:ph type="body" sz="quarter" idx="14" hasCustomPrompt="1"/>
          </p:nvPr>
        </p:nvSpPr>
        <p:spPr>
          <a:xfrm>
            <a:off x="4509299" y="7659859"/>
            <a:ext cx="5611800" cy="353326"/>
          </a:xfrm>
          <a:prstGeom prst="rect">
            <a:avLst/>
          </a:prstGeom>
        </p:spPr>
        <p:txBody>
          <a:bodyPr lIns="0" tIns="0" rIns="0" bIns="0">
            <a:noAutofit/>
          </a:bodyPr>
          <a:lstStyle>
            <a:lvl1pPr marL="0" indent="0" algn="ctr">
              <a:buNone/>
              <a:defRPr sz="1680" b="1"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0" indent="0" algn="ctr">
              <a:buNone/>
              <a:defRPr b="0" i="0">
                <a:solidFill>
                  <a:schemeClr val="tx1">
                    <a:lumMod val="50000"/>
                  </a:schemeClr>
                </a:solidFill>
                <a:latin typeface="Roboto" panose="02000000000000000000" pitchFamily="2" charset="0"/>
              </a:defRPr>
            </a:lvl2pPr>
          </a:lstStyle>
          <a:p>
            <a:pPr lvl="0"/>
            <a:r>
              <a:rPr lang="en-US"/>
              <a:t>Contact email</a:t>
            </a:r>
          </a:p>
        </p:txBody>
      </p:sp>
    </p:spTree>
    <p:extLst>
      <p:ext uri="{BB962C8B-B14F-4D97-AF65-F5344CB8AC3E}">
        <p14:creationId xmlns:p14="http://schemas.microsoft.com/office/powerpoint/2010/main" val="2839836278"/>
      </p:ext>
    </p:extLst>
  </p:cSld>
  <p:clrMapOvr>
    <a:masterClrMapping/>
  </p:clrMapOvr>
  <p:extLst>
    <p:ext uri="{DCECCB84-F9BA-43D5-87BE-67443E8EF086}">
      <p15:sldGuideLst xmlns:p15="http://schemas.microsoft.com/office/powerpoint/2012/main">
        <p15:guide id="1" pos="202" userDrawn="1">
          <p15:clr>
            <a:srgbClr val="FBAE40"/>
          </p15:clr>
        </p15:guide>
        <p15:guide id="2" orient="horz" pos="173" userDrawn="1">
          <p15:clr>
            <a:srgbClr val="FBAE40"/>
          </p15:clr>
        </p15:guide>
        <p15:guide id="3" orient="horz" pos="5011" userDrawn="1">
          <p15:clr>
            <a:srgbClr val="FBAE40"/>
          </p15:clr>
        </p15:guide>
        <p15:guide id="4" pos="9014" userDrawn="1">
          <p15:clr>
            <a:srgbClr val="FBAE40"/>
          </p15:clr>
        </p15:guide>
        <p15:guide id="5" pos="4608" userDrawn="1">
          <p15:clr>
            <a:srgbClr val="FBAE40"/>
          </p15:clr>
        </p15:guide>
        <p15:guide id="6" orient="horz" pos="2592" userDrawn="1">
          <p15:clr>
            <a:srgbClr val="FBAE4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80A46FA-5B35-4849-A501-C175196D2859}"/>
              </a:ext>
            </a:extLst>
          </p:cNvPr>
          <p:cNvSpPr>
            <a:spLocks noGrp="1"/>
          </p:cNvSpPr>
          <p:nvPr>
            <p:ph type="pic" sz="quarter" idx="10"/>
          </p:nvPr>
        </p:nvSpPr>
        <p:spPr>
          <a:xfrm>
            <a:off x="-1" y="3"/>
            <a:ext cx="14630400" cy="5886551"/>
          </a:xfrm>
          <a:prstGeom prst="rect">
            <a:avLst/>
          </a:prstGeom>
        </p:spPr>
        <p:txBody>
          <a:bodyPr/>
          <a:lstStyle>
            <a:lvl1pPr marL="0" indent="0">
              <a:buNone/>
              <a:defRPr/>
            </a:lvl1pPr>
          </a:lstStyle>
          <a:p>
            <a:r>
              <a:rPr lang="en-US"/>
              <a:t>Click icon to add picture</a:t>
            </a:r>
          </a:p>
        </p:txBody>
      </p:sp>
      <p:sp>
        <p:nvSpPr>
          <p:cNvPr id="5" name="Title Placeholder 1">
            <a:extLst>
              <a:ext uri="{FF2B5EF4-FFF2-40B4-BE49-F238E27FC236}">
                <a16:creationId xmlns:a16="http://schemas.microsoft.com/office/drawing/2014/main" id="{2D8548DF-9FCD-493D-926C-1F7109847CAF}"/>
              </a:ext>
            </a:extLst>
          </p:cNvPr>
          <p:cNvSpPr>
            <a:spLocks noGrp="1"/>
          </p:cNvSpPr>
          <p:nvPr>
            <p:ph type="title" hasCustomPrompt="1"/>
          </p:nvPr>
        </p:nvSpPr>
        <p:spPr>
          <a:xfrm>
            <a:off x="1005840" y="6183669"/>
            <a:ext cx="12618720" cy="689610"/>
          </a:xfrm>
          <a:prstGeom prst="rect">
            <a:avLst/>
          </a:prstGeom>
        </p:spPr>
        <p:txBody>
          <a:bodyPr vert="horz" lIns="0" tIns="0" rIns="0" bIns="0" rtlCol="0" anchor="ctr">
            <a:noAutofit/>
          </a:bodyPr>
          <a:lstStyle>
            <a:lvl1pPr algn="ctr">
              <a:defRPr b="0" i="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1pPr>
          </a:lstStyle>
          <a:p>
            <a:r>
              <a:rPr lang="en-US"/>
              <a:t>Thank You Goes Here</a:t>
            </a:r>
          </a:p>
        </p:txBody>
      </p:sp>
      <p:sp>
        <p:nvSpPr>
          <p:cNvPr id="7" name="Text Placeholder 13">
            <a:extLst>
              <a:ext uri="{FF2B5EF4-FFF2-40B4-BE49-F238E27FC236}">
                <a16:creationId xmlns:a16="http://schemas.microsoft.com/office/drawing/2014/main" id="{1156920D-D91D-45FE-B593-B71E53E2308D}"/>
              </a:ext>
            </a:extLst>
          </p:cNvPr>
          <p:cNvSpPr>
            <a:spLocks noGrp="1"/>
          </p:cNvSpPr>
          <p:nvPr>
            <p:ph type="body" sz="quarter" idx="13" hasCustomPrompt="1"/>
          </p:nvPr>
        </p:nvSpPr>
        <p:spPr>
          <a:xfrm>
            <a:off x="4509299" y="7170394"/>
            <a:ext cx="5611800" cy="911492"/>
          </a:xfrm>
          <a:prstGeom prst="rect">
            <a:avLst/>
          </a:prstGeom>
        </p:spPr>
        <p:txBody>
          <a:bodyPr lIns="0" tIns="0" rIns="0" bIns="0">
            <a:noAutofit/>
          </a:bodyPr>
          <a:lstStyle>
            <a:lvl1pPr marL="0" indent="0" algn="ctr">
              <a:buNone/>
              <a:defRPr sz="1680">
                <a:solidFill>
                  <a:schemeClr val="tx1">
                    <a:lumMod val="50000"/>
                  </a:schemeClr>
                </a:solidFill>
              </a:defRPr>
            </a:lvl1pPr>
            <a:lvl2pPr marL="0" indent="0" algn="ctr">
              <a:buNone/>
              <a:defRPr b="0" i="0">
                <a:solidFill>
                  <a:schemeClr val="tx1">
                    <a:lumMod val="50000"/>
                  </a:schemeClr>
                </a:solidFill>
                <a:latin typeface="Roboto" panose="02000000000000000000" pitchFamily="2" charset="0"/>
              </a:defRPr>
            </a:lvl2pPr>
          </a:lstStyle>
          <a:p>
            <a:pPr lvl="0"/>
            <a:r>
              <a:rPr lang="en-US"/>
              <a:t>Contact Info Goes Here</a:t>
            </a:r>
          </a:p>
        </p:txBody>
      </p:sp>
      <p:pic>
        <p:nvPicPr>
          <p:cNvPr id="8" name="Picture 7">
            <a:extLst>
              <a:ext uri="{FF2B5EF4-FFF2-40B4-BE49-F238E27FC236}">
                <a16:creationId xmlns:a16="http://schemas.microsoft.com/office/drawing/2014/main" id="{D12305FC-78EC-BDF9-981C-F3CC0D9489A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2785608" y="7659859"/>
            <a:ext cx="1524752" cy="422029"/>
          </a:xfrm>
          <a:prstGeom prst="rect">
            <a:avLst/>
          </a:prstGeom>
        </p:spPr>
      </p:pic>
    </p:spTree>
    <p:extLst>
      <p:ext uri="{BB962C8B-B14F-4D97-AF65-F5344CB8AC3E}">
        <p14:creationId xmlns:p14="http://schemas.microsoft.com/office/powerpoint/2010/main" val="2839836278"/>
      </p:ext>
    </p:extLst>
  </p:cSld>
  <p:clrMapOvr>
    <a:masterClrMapping/>
  </p:clrMapOvr>
  <p:extLst>
    <p:ext uri="{DCECCB84-F9BA-43D5-87BE-67443E8EF086}">
      <p15:sldGuideLst xmlns:p15="http://schemas.microsoft.com/office/powerpoint/2012/main">
        <p15:guide id="1" pos="202" userDrawn="1">
          <p15:clr>
            <a:srgbClr val="FBAE40"/>
          </p15:clr>
        </p15:guide>
        <p15:guide id="2" orient="horz" pos="173" userDrawn="1">
          <p15:clr>
            <a:srgbClr val="FBAE40"/>
          </p15:clr>
        </p15:guide>
        <p15:guide id="3" orient="horz" pos="5011" userDrawn="1">
          <p15:clr>
            <a:srgbClr val="FBAE40"/>
          </p15:clr>
        </p15:guide>
        <p15:guide id="4" pos="9014" userDrawn="1">
          <p15:clr>
            <a:srgbClr val="FBAE40"/>
          </p15:clr>
        </p15:guide>
        <p15:guide id="5" pos="4608" userDrawn="1">
          <p15:clr>
            <a:srgbClr val="FBAE40"/>
          </p15:clr>
        </p15:guide>
        <p15:guide id="6" orient="horz" pos="2592"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arge Bullets Plus 2 columns">
    <p:spTree>
      <p:nvGrpSpPr>
        <p:cNvPr id="1" name=""/>
        <p:cNvGrpSpPr/>
        <p:nvPr/>
      </p:nvGrpSpPr>
      <p:grpSpPr>
        <a:xfrm>
          <a:off x="0" y="0"/>
          <a:ext cx="0" cy="0"/>
          <a:chOff x="0" y="0"/>
          <a:chExt cx="0" cy="0"/>
        </a:xfrm>
      </p:grpSpPr>
      <p:sp>
        <p:nvSpPr>
          <p:cNvPr id="2" name="Title 1"/>
          <p:cNvSpPr>
            <a:spLocks noGrp="1"/>
          </p:cNvSpPr>
          <p:nvPr>
            <p:ph type="title"/>
          </p:nvPr>
        </p:nvSpPr>
        <p:spPr>
          <a:xfrm>
            <a:off x="533400" y="114300"/>
            <a:ext cx="12569880" cy="914400"/>
          </a:xfrm>
        </p:spPr>
        <p:txBody>
          <a:bodyPr anchor="ctr"/>
          <a:lstStyle>
            <a:lvl1pPr>
              <a:defRPr sz="3000" b="1" i="0">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11416679" y="7626350"/>
            <a:ext cx="2893423" cy="438150"/>
          </a:xfrm>
        </p:spPr>
        <p:txBody>
          <a:bodyPr/>
          <a:lstStyle/>
          <a:p>
            <a:fld id="{F384092C-9B9C-9748-AC6A-F06C9D03AD52}" type="slidenum">
              <a:rPr lang="en-US" smtClean="0"/>
              <a:t>‹#›</a:t>
            </a:fld>
            <a:endParaRPr lang="en-US"/>
          </a:p>
        </p:txBody>
      </p:sp>
      <p:sp>
        <p:nvSpPr>
          <p:cNvPr id="7" name="Text Placeholder 6"/>
          <p:cNvSpPr>
            <a:spLocks noGrp="1"/>
          </p:cNvSpPr>
          <p:nvPr>
            <p:ph type="body" sz="quarter" idx="13"/>
          </p:nvPr>
        </p:nvSpPr>
        <p:spPr>
          <a:xfrm>
            <a:off x="4954586" y="1676400"/>
            <a:ext cx="8609013" cy="5437188"/>
          </a:xfrm>
          <a:prstGeom prst="rect">
            <a:avLst/>
          </a:prstGeom>
        </p:spPr>
        <p:txBody>
          <a:bodyPr numCol="2" spcCol="457200"/>
          <a:lstStyle>
            <a:lvl1pPr marL="0" indent="0">
              <a:spcAft>
                <a:spcPts val="0"/>
              </a:spcAft>
              <a:buNone/>
              <a:defRPr/>
            </a:lvl1pPr>
            <a:lvl2pPr marL="228600" indent="0">
              <a:spcAft>
                <a:spcPts val="0"/>
              </a:spcAft>
              <a:buNone/>
              <a:defRPr/>
            </a:lvl2pPr>
            <a:lvl3pPr marL="457200" indent="0">
              <a:spcAft>
                <a:spcPts val="0"/>
              </a:spcAft>
              <a:buNone/>
              <a:defRPr/>
            </a:lvl3pPr>
            <a:lvl4pPr marL="685800" indent="0">
              <a:spcAft>
                <a:spcPts val="0"/>
              </a:spcAft>
              <a:buNone/>
              <a:defRPr/>
            </a:lvl4pPr>
            <a:lvl5pPr marL="914400" indent="0">
              <a:spcAft>
                <a:spcPts val="0"/>
              </a:spcAft>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535170" y="1028700"/>
            <a:ext cx="13478196"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0" name="Text Placeholder 9"/>
          <p:cNvSpPr>
            <a:spLocks noGrp="1"/>
          </p:cNvSpPr>
          <p:nvPr>
            <p:ph type="body" sz="quarter" idx="14"/>
          </p:nvPr>
        </p:nvSpPr>
        <p:spPr>
          <a:xfrm>
            <a:off x="723900" y="1677035"/>
            <a:ext cx="3590925" cy="5436472"/>
          </a:xfrm>
        </p:spPr>
        <p:txBody>
          <a:bodyPr/>
          <a:lstStyle>
            <a:lvl1pPr>
              <a:defRPr sz="2800" b="1" i="0">
                <a:latin typeface="DM Sans" charset="0"/>
                <a:ea typeface="DM Sans" charset="0"/>
                <a:cs typeface="DM Sans" charset="0"/>
              </a:defRPr>
            </a:lvl1pPr>
            <a:lvl2pPr>
              <a:defRPr sz="2400" b="1" i="0">
                <a:latin typeface="DM Sans" charset="0"/>
                <a:ea typeface="DM Sans" charset="0"/>
                <a:cs typeface="DM Sans" charset="0"/>
              </a:defRPr>
            </a:lvl2pPr>
            <a:lvl3pPr>
              <a:defRPr sz="1800" b="1" i="0">
                <a:latin typeface="DM Sans" charset="0"/>
                <a:ea typeface="DM Sans" charset="0"/>
                <a:cs typeface="DM Sans" charset="0"/>
              </a:defRPr>
            </a:lvl3pPr>
            <a:lvl4pPr>
              <a:defRPr sz="1800" b="1" i="0">
                <a:latin typeface="DM Sans" charset="0"/>
                <a:ea typeface="DM Sans" charset="0"/>
                <a:cs typeface="DM Sans" charset="0"/>
              </a:defRPr>
            </a:lvl4pPr>
            <a:lvl5pPr>
              <a:defRPr sz="1800" b="1" i="0">
                <a:latin typeface="DM Sans" charset="0"/>
                <a:ea typeface="DM Sans" charset="0"/>
                <a:cs typeface="DM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33400" y="114301"/>
            <a:ext cx="12569880" cy="914400"/>
          </a:xfrm>
        </p:spPr>
        <p:txBody>
          <a:bodyPr anchor="ctr"/>
          <a:lstStyle>
            <a:lvl1pPr>
              <a:defRPr sz="3000" b="1" i="0">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11432177" y="7626350"/>
            <a:ext cx="2893423" cy="438150"/>
          </a:xfrm>
        </p:spPr>
        <p:txBody>
          <a:bodyPr/>
          <a:lstStyle/>
          <a:p>
            <a:fld id="{F384092C-9B9C-9748-AC6A-F06C9D03AD52}" type="slidenum">
              <a:rPr lang="en-US" smtClean="0"/>
              <a:t>‹#›</a:t>
            </a:fld>
            <a:endParaRPr lang="en-US"/>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535170" y="1028700"/>
            <a:ext cx="13478196"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ank with footer">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11432177" y="7626350"/>
            <a:ext cx="2893423" cy="438150"/>
          </a:xfrm>
        </p:spPr>
        <p:txBody>
          <a:bodyPr/>
          <a:lstStyle/>
          <a:p>
            <a:fld id="{F384092C-9B9C-9748-AC6A-F06C9D03AD52}" type="slidenum">
              <a:rPr lang="en-US" smtClean="0"/>
              <a:t>‹#›</a:t>
            </a:fld>
            <a:endParaRPr lang="en-US"/>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535170" y="1029088"/>
            <a:ext cx="13478196"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53189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Slide Number Placeholder 4">
            <a:extLst>
              <a:ext uri="{FF2B5EF4-FFF2-40B4-BE49-F238E27FC236}">
                <a16:creationId xmlns:a16="http://schemas.microsoft.com/office/drawing/2014/main" id="{9183124B-FBD0-A14D-A68D-D7EDE462A400}"/>
              </a:ext>
            </a:extLst>
          </p:cNvPr>
          <p:cNvSpPr>
            <a:spLocks noGrp="1"/>
          </p:cNvSpPr>
          <p:nvPr>
            <p:ph type="sldNum" sz="quarter" idx="12"/>
          </p:nvPr>
        </p:nvSpPr>
        <p:spPr>
          <a:xfrm>
            <a:off x="11432177" y="7626350"/>
            <a:ext cx="2893423" cy="438150"/>
          </a:xfrm>
        </p:spPr>
        <p:txBody>
          <a:bodyPr/>
          <a:lstStyle/>
          <a:p>
            <a:fld id="{F384092C-9B9C-9748-AC6A-F06C9D03AD52}" type="slidenum">
              <a:rPr lang="en-US" smtClean="0"/>
              <a:t>‹#›</a:t>
            </a:fld>
            <a:endParaRPr lang="en-US"/>
          </a:p>
        </p:txBody>
      </p:sp>
    </p:spTree>
    <p:extLst>
      <p:ext uri="{BB962C8B-B14F-4D97-AF65-F5344CB8AC3E}">
        <p14:creationId xmlns:p14="http://schemas.microsoft.com/office/powerpoint/2010/main" val="256689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hart page">
    <p:spTree>
      <p:nvGrpSpPr>
        <p:cNvPr id="1" name=""/>
        <p:cNvGrpSpPr/>
        <p:nvPr/>
      </p:nvGrpSpPr>
      <p:grpSpPr>
        <a:xfrm>
          <a:off x="0" y="0"/>
          <a:ext cx="0" cy="0"/>
          <a:chOff x="0" y="0"/>
          <a:chExt cx="0" cy="0"/>
        </a:xfrm>
      </p:grpSpPr>
      <p:sp>
        <p:nvSpPr>
          <p:cNvPr id="2" name="Title 1"/>
          <p:cNvSpPr>
            <a:spLocks noGrp="1"/>
          </p:cNvSpPr>
          <p:nvPr>
            <p:ph type="title"/>
          </p:nvPr>
        </p:nvSpPr>
        <p:spPr>
          <a:xfrm>
            <a:off x="533400" y="151773"/>
            <a:ext cx="13030200" cy="876927"/>
          </a:xfrm>
        </p:spPr>
        <p:txBody>
          <a:bodyPr anchor="ctr"/>
          <a:lstStyle>
            <a:lvl1pPr>
              <a:defRPr sz="3000" b="1" i="0">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11401181" y="7626350"/>
            <a:ext cx="2893423" cy="438150"/>
          </a:xfrm>
        </p:spPr>
        <p:txBody>
          <a:bodyPr/>
          <a:lstStyle/>
          <a:p>
            <a:fld id="{F384092C-9B9C-9748-AC6A-F06C9D03AD52}" type="slidenum">
              <a:rPr lang="en-US" smtClean="0"/>
              <a:t>‹#›</a:t>
            </a:fld>
            <a:endParaRPr lang="en-US"/>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535170" y="1028700"/>
            <a:ext cx="13478196"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7" name="Text Placeholder 6"/>
          <p:cNvSpPr>
            <a:spLocks noGrp="1"/>
          </p:cNvSpPr>
          <p:nvPr>
            <p:ph type="body" sz="quarter" idx="13" hasCustomPrompt="1"/>
          </p:nvPr>
        </p:nvSpPr>
        <p:spPr>
          <a:xfrm>
            <a:off x="723899" y="2292935"/>
            <a:ext cx="4497029" cy="4820653"/>
          </a:xfrm>
        </p:spPr>
        <p:txBody>
          <a:bodyPr anchor="b"/>
          <a:lstStyle>
            <a:lvl1pPr marL="0" indent="0">
              <a:lnSpc>
                <a:spcPct val="100000"/>
              </a:lnSpc>
              <a:spcBef>
                <a:spcPts val="0"/>
              </a:spcBef>
              <a:buNone/>
              <a:defRPr sz="1400"/>
            </a:lvl1pPr>
            <a:lvl2pPr marL="228600" indent="0">
              <a:buNone/>
              <a:defRPr/>
            </a:lvl2pPr>
            <a:lvl3pPr marL="457200" indent="0">
              <a:buNone/>
              <a:defRPr/>
            </a:lvl3pPr>
            <a:lvl4pPr marL="685800" indent="0">
              <a:buNone/>
              <a:defRPr/>
            </a:lvl4pPr>
            <a:lvl5pPr marL="914400" indent="0">
              <a:buNone/>
              <a:defRPr/>
            </a:lvl5pPr>
          </a:lstStyle>
          <a:p>
            <a:pPr lvl="0"/>
            <a:r>
              <a:rPr lang="en-US"/>
              <a:t>Chart explainer text</a:t>
            </a:r>
          </a:p>
        </p:txBody>
      </p:sp>
      <p:sp>
        <p:nvSpPr>
          <p:cNvPr id="12" name="Text Placeholder 6"/>
          <p:cNvSpPr>
            <a:spLocks noGrp="1"/>
          </p:cNvSpPr>
          <p:nvPr>
            <p:ph type="body" sz="quarter" idx="14" hasCustomPrompt="1"/>
          </p:nvPr>
        </p:nvSpPr>
        <p:spPr>
          <a:xfrm>
            <a:off x="1718058" y="7291697"/>
            <a:ext cx="2922768" cy="595003"/>
          </a:xfrm>
        </p:spPr>
        <p:txBody>
          <a:bodyPr anchor="b"/>
          <a:lstStyle>
            <a:lvl1pPr marL="0" indent="0" algn="l">
              <a:buNone/>
              <a:defRPr sz="1200" b="0" i="0" baseline="0">
                <a:solidFill>
                  <a:srgbClr val="BCBEC0"/>
                </a:solidFill>
                <a:latin typeface="DM Sans" pitchFamily="2" charset="77"/>
              </a:defRPr>
            </a:lvl1pPr>
            <a:lvl2pPr marL="228600" indent="0">
              <a:buNone/>
              <a:defRPr/>
            </a:lvl2pPr>
            <a:lvl3pPr marL="457200" indent="0">
              <a:buNone/>
              <a:defRPr/>
            </a:lvl3pPr>
            <a:lvl4pPr marL="685800" indent="0">
              <a:buNone/>
              <a:defRPr/>
            </a:lvl4pPr>
            <a:lvl5pPr marL="914400" indent="0">
              <a:buNone/>
              <a:defRPr/>
            </a:lvl5pPr>
          </a:lstStyle>
          <a:p>
            <a:pPr lvl="0"/>
            <a:r>
              <a:rPr lang="en-US"/>
              <a:t>Chart data sources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able Slide 1">
    <p:spTree>
      <p:nvGrpSpPr>
        <p:cNvPr id="1" name=""/>
        <p:cNvGrpSpPr/>
        <p:nvPr/>
      </p:nvGrpSpPr>
      <p:grpSpPr>
        <a:xfrm>
          <a:off x="0" y="0"/>
          <a:ext cx="0" cy="0"/>
          <a:chOff x="0" y="0"/>
          <a:chExt cx="0" cy="0"/>
        </a:xfrm>
      </p:grpSpPr>
      <p:sp>
        <p:nvSpPr>
          <p:cNvPr id="2" name="Title 1"/>
          <p:cNvSpPr>
            <a:spLocks noGrp="1"/>
          </p:cNvSpPr>
          <p:nvPr>
            <p:ph type="title"/>
          </p:nvPr>
        </p:nvSpPr>
        <p:spPr>
          <a:xfrm>
            <a:off x="533400" y="151773"/>
            <a:ext cx="13030200" cy="876927"/>
          </a:xfrm>
        </p:spPr>
        <p:txBody>
          <a:bodyPr anchor="ctr"/>
          <a:lstStyle>
            <a:lvl1pPr>
              <a:defRPr sz="3000" b="1" i="0">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11432177" y="7605967"/>
            <a:ext cx="2893423" cy="438150"/>
          </a:xfrm>
        </p:spPr>
        <p:txBody>
          <a:bodyPr/>
          <a:lstStyle/>
          <a:p>
            <a:fld id="{F384092C-9B9C-9748-AC6A-F06C9D03AD52}" type="slidenum">
              <a:rPr lang="en-US" smtClean="0"/>
              <a:t>‹#›</a:t>
            </a:fld>
            <a:endParaRPr lang="en-US"/>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535170" y="1028700"/>
            <a:ext cx="13478196"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7" name="Text Placeholder 6"/>
          <p:cNvSpPr>
            <a:spLocks noGrp="1"/>
          </p:cNvSpPr>
          <p:nvPr>
            <p:ph type="body" sz="quarter" idx="13" hasCustomPrompt="1"/>
          </p:nvPr>
        </p:nvSpPr>
        <p:spPr>
          <a:xfrm>
            <a:off x="723900" y="2292935"/>
            <a:ext cx="3256644" cy="4820653"/>
          </a:xfrm>
        </p:spPr>
        <p:txBody>
          <a:bodyPr anchor="b"/>
          <a:lstStyle>
            <a:lvl1pPr marL="0" indent="0">
              <a:lnSpc>
                <a:spcPct val="100000"/>
              </a:lnSpc>
              <a:spcBef>
                <a:spcPts val="0"/>
              </a:spcBef>
              <a:buNone/>
              <a:defRPr sz="1400"/>
            </a:lvl1pPr>
            <a:lvl2pPr marL="228600" indent="0">
              <a:buNone/>
              <a:defRPr/>
            </a:lvl2pPr>
            <a:lvl3pPr marL="457200" indent="0">
              <a:buNone/>
              <a:defRPr/>
            </a:lvl3pPr>
            <a:lvl4pPr marL="685800" indent="0">
              <a:buNone/>
              <a:defRPr/>
            </a:lvl4pPr>
            <a:lvl5pPr marL="914400" indent="0">
              <a:buNone/>
              <a:defRPr/>
            </a:lvl5pPr>
          </a:lstStyle>
          <a:p>
            <a:pPr lvl="0"/>
            <a:r>
              <a:rPr lang="en-US"/>
              <a:t>Chart explainer text</a:t>
            </a:r>
          </a:p>
        </p:txBody>
      </p:sp>
      <p:sp>
        <p:nvSpPr>
          <p:cNvPr id="12" name="Text Placeholder 6"/>
          <p:cNvSpPr>
            <a:spLocks noGrp="1"/>
          </p:cNvSpPr>
          <p:nvPr>
            <p:ph type="body" sz="quarter" idx="14" hasCustomPrompt="1"/>
          </p:nvPr>
        </p:nvSpPr>
        <p:spPr>
          <a:xfrm>
            <a:off x="10640832" y="6518585"/>
            <a:ext cx="2922768" cy="595003"/>
          </a:xfrm>
        </p:spPr>
        <p:txBody>
          <a:bodyPr anchor="b"/>
          <a:lstStyle>
            <a:lvl1pPr marL="0" indent="0" algn="r">
              <a:buNone/>
              <a:defRPr sz="1200" b="0" i="0" baseline="0">
                <a:solidFill>
                  <a:srgbClr val="BCBEC0"/>
                </a:solidFill>
                <a:latin typeface="DM Sans" pitchFamily="2" charset="77"/>
              </a:defRPr>
            </a:lvl1pPr>
            <a:lvl2pPr marL="228600" indent="0">
              <a:buNone/>
              <a:defRPr/>
            </a:lvl2pPr>
            <a:lvl3pPr marL="457200" indent="0">
              <a:buNone/>
              <a:defRPr/>
            </a:lvl3pPr>
            <a:lvl4pPr marL="685800" indent="0">
              <a:buNone/>
              <a:defRPr/>
            </a:lvl4pPr>
            <a:lvl5pPr marL="914400" indent="0">
              <a:buNone/>
              <a:defRPr/>
            </a:lvl5pPr>
          </a:lstStyle>
          <a:p>
            <a:pPr lvl="0"/>
            <a:r>
              <a:rPr lang="en-US"/>
              <a:t>Chart data sources</a:t>
            </a:r>
          </a:p>
        </p:txBody>
      </p:sp>
    </p:spTree>
    <p:extLst>
      <p:ext uri="{BB962C8B-B14F-4D97-AF65-F5344CB8AC3E}">
        <p14:creationId xmlns:p14="http://schemas.microsoft.com/office/powerpoint/2010/main" val="573190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able Slide 2">
    <p:spTree>
      <p:nvGrpSpPr>
        <p:cNvPr id="1" name=""/>
        <p:cNvGrpSpPr/>
        <p:nvPr/>
      </p:nvGrpSpPr>
      <p:grpSpPr>
        <a:xfrm>
          <a:off x="0" y="0"/>
          <a:ext cx="0" cy="0"/>
          <a:chOff x="0" y="0"/>
          <a:chExt cx="0" cy="0"/>
        </a:xfrm>
      </p:grpSpPr>
      <p:sp>
        <p:nvSpPr>
          <p:cNvPr id="2" name="Title 1"/>
          <p:cNvSpPr>
            <a:spLocks noGrp="1"/>
          </p:cNvSpPr>
          <p:nvPr>
            <p:ph type="title"/>
          </p:nvPr>
        </p:nvSpPr>
        <p:spPr>
          <a:xfrm>
            <a:off x="533399" y="114301"/>
            <a:ext cx="13030201" cy="914400"/>
          </a:xfrm>
        </p:spPr>
        <p:txBody>
          <a:bodyPr anchor="ctr"/>
          <a:lstStyle>
            <a:lvl1pPr>
              <a:defRPr sz="3000" b="1" i="0">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11432177" y="7626350"/>
            <a:ext cx="2893423" cy="438150"/>
          </a:xfrm>
        </p:spPr>
        <p:txBody>
          <a:bodyPr/>
          <a:lstStyle/>
          <a:p>
            <a:fld id="{F384092C-9B9C-9748-AC6A-F06C9D03AD52}" type="slidenum">
              <a:rPr lang="en-US" smtClean="0"/>
              <a:t>‹#›</a:t>
            </a:fld>
            <a:endParaRPr lang="en-US"/>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535170" y="1028700"/>
            <a:ext cx="13478196"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4" hasCustomPrompt="1"/>
          </p:nvPr>
        </p:nvSpPr>
        <p:spPr>
          <a:xfrm>
            <a:off x="10640832" y="6518585"/>
            <a:ext cx="2922768" cy="595003"/>
          </a:xfrm>
        </p:spPr>
        <p:txBody>
          <a:bodyPr anchor="b"/>
          <a:lstStyle>
            <a:lvl1pPr marL="0" indent="0" algn="r">
              <a:buNone/>
              <a:defRPr sz="1200" b="0" i="0" baseline="0">
                <a:solidFill>
                  <a:srgbClr val="BCBEC0"/>
                </a:solidFill>
                <a:latin typeface="DM Sans" pitchFamily="2" charset="77"/>
              </a:defRPr>
            </a:lvl1pPr>
            <a:lvl2pPr marL="228600" indent="0">
              <a:buNone/>
              <a:defRPr/>
            </a:lvl2pPr>
            <a:lvl3pPr marL="457200" indent="0">
              <a:buNone/>
              <a:defRPr/>
            </a:lvl3pPr>
            <a:lvl4pPr marL="685800" indent="0">
              <a:buNone/>
              <a:defRPr/>
            </a:lvl4pPr>
            <a:lvl5pPr marL="914400" indent="0">
              <a:buNone/>
              <a:defRPr/>
            </a:lvl5pPr>
          </a:lstStyle>
          <a:p>
            <a:pPr lvl="0"/>
            <a:r>
              <a:rPr lang="en-US"/>
              <a:t>Chart data sources</a:t>
            </a:r>
          </a:p>
        </p:txBody>
      </p:sp>
      <p:cxnSp>
        <p:nvCxnSpPr>
          <p:cNvPr id="11" name="Straight Connector 10">
            <a:extLst>
              <a:ext uri="{FF2B5EF4-FFF2-40B4-BE49-F238E27FC236}">
                <a16:creationId xmlns:a16="http://schemas.microsoft.com/office/drawing/2014/main" id="{55AB194E-9742-BF4A-8CFB-FE6070B17870}"/>
              </a:ext>
            </a:extLst>
          </p:cNvPr>
          <p:cNvCxnSpPr>
            <a:cxnSpLocks/>
          </p:cNvCxnSpPr>
          <p:nvPr userDrawn="1"/>
        </p:nvCxnSpPr>
        <p:spPr>
          <a:xfrm>
            <a:off x="535170" y="2297071"/>
            <a:ext cx="13478196"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6" name="Subtitle 2">
            <a:extLst>
              <a:ext uri="{FF2B5EF4-FFF2-40B4-BE49-F238E27FC236}">
                <a16:creationId xmlns:a16="http://schemas.microsoft.com/office/drawing/2014/main" id="{67E36C5A-5DC3-FA4B-B61B-D597ED183863}"/>
              </a:ext>
            </a:extLst>
          </p:cNvPr>
          <p:cNvSpPr>
            <a:spLocks noGrp="1"/>
          </p:cNvSpPr>
          <p:nvPr>
            <p:ph type="subTitle" idx="1" hasCustomPrompt="1"/>
          </p:nvPr>
        </p:nvSpPr>
        <p:spPr>
          <a:xfrm>
            <a:off x="715782" y="1320162"/>
            <a:ext cx="12526975" cy="712475"/>
          </a:xfrm>
          <a:prstGeom prst="rect">
            <a:avLst/>
          </a:prstGeom>
        </p:spPr>
        <p:txBody>
          <a:bodyPr/>
          <a:lstStyle>
            <a:lvl1pPr marL="0" indent="0" algn="l">
              <a:buNone/>
              <a:defRPr sz="1400"/>
            </a:lvl1pPr>
            <a:lvl2pPr marL="548640" indent="0" algn="ctr">
              <a:buNone/>
              <a:defRPr sz="2400"/>
            </a:lvl2pPr>
            <a:lvl3pPr marL="1097280" indent="0" algn="ctr">
              <a:buNone/>
              <a:defRPr sz="2160"/>
            </a:lvl3pPr>
            <a:lvl4pPr marL="1645920" indent="0" algn="ctr">
              <a:buNone/>
              <a:defRPr sz="1920"/>
            </a:lvl4pPr>
            <a:lvl5pPr marL="2194560" indent="0" algn="ctr">
              <a:buNone/>
              <a:defRPr sz="1920"/>
            </a:lvl5pPr>
            <a:lvl6pPr marL="2743200" indent="0" algn="ctr">
              <a:buNone/>
              <a:defRPr sz="1920"/>
            </a:lvl6pPr>
            <a:lvl7pPr marL="3291840" indent="0" algn="ctr">
              <a:buNone/>
              <a:defRPr sz="1920"/>
            </a:lvl7pPr>
            <a:lvl8pPr marL="3840480" indent="0" algn="ctr">
              <a:buNone/>
              <a:defRPr sz="1920"/>
            </a:lvl8pPr>
            <a:lvl9pPr marL="4389120" indent="0" algn="ctr">
              <a:buNone/>
              <a:defRPr sz="1920"/>
            </a:lvl9pPr>
          </a:lstStyle>
          <a:p>
            <a:r>
              <a:rPr lang="en-US"/>
              <a:t>Chart explainer text here. </a:t>
            </a:r>
            <a:r>
              <a:rPr lang="en-US" sz="1400">
                <a:latin typeface="DM Sans Medium" pitchFamily="2" charset="77"/>
              </a:rPr>
              <a:t>Lorem ipsum dolor sit </a:t>
            </a:r>
            <a:r>
              <a:rPr lang="en-US" sz="1400" err="1">
                <a:latin typeface="DM Sans Medium" pitchFamily="2" charset="77"/>
              </a:rPr>
              <a:t>amet</a:t>
            </a:r>
            <a:r>
              <a:rPr lang="en-US" sz="1400">
                <a:latin typeface="DM Sans Medium" pitchFamily="2" charset="77"/>
              </a:rPr>
              <a:t>, </a:t>
            </a:r>
            <a:r>
              <a:rPr lang="en-US" sz="1400" err="1">
                <a:latin typeface="DM Sans Medium" pitchFamily="2" charset="77"/>
              </a:rPr>
              <a:t>consectetur</a:t>
            </a:r>
            <a:r>
              <a:rPr lang="en-US" sz="1400">
                <a:latin typeface="DM Sans Medium" pitchFamily="2" charset="77"/>
              </a:rPr>
              <a:t> </a:t>
            </a:r>
            <a:r>
              <a:rPr lang="en-US" sz="1400" err="1">
                <a:latin typeface="DM Sans Medium" pitchFamily="2" charset="77"/>
              </a:rPr>
              <a:t>adipiscing</a:t>
            </a:r>
            <a:r>
              <a:rPr lang="en-US" sz="1400">
                <a:latin typeface="DM Sans Medium" pitchFamily="2" charset="77"/>
              </a:rPr>
              <a:t> </a:t>
            </a:r>
            <a:r>
              <a:rPr lang="en-US" sz="1400" err="1">
                <a:latin typeface="DM Sans Medium" pitchFamily="2" charset="77"/>
              </a:rPr>
              <a:t>elit</a:t>
            </a:r>
            <a:r>
              <a:rPr lang="en-US" sz="1400">
                <a:latin typeface="DM Sans Medium" pitchFamily="2" charset="77"/>
              </a:rPr>
              <a:t>, sed do </a:t>
            </a:r>
            <a:r>
              <a:rPr lang="en-US" sz="1400" err="1">
                <a:latin typeface="DM Sans Medium" pitchFamily="2" charset="77"/>
              </a:rPr>
              <a:t>eiusmod</a:t>
            </a:r>
            <a:r>
              <a:rPr lang="en-US" sz="1400">
                <a:latin typeface="DM Sans Medium" pitchFamily="2" charset="77"/>
              </a:rPr>
              <a:t> </a:t>
            </a:r>
            <a:r>
              <a:rPr lang="en-US" sz="1400" err="1">
                <a:latin typeface="DM Sans Medium" pitchFamily="2" charset="77"/>
              </a:rPr>
              <a:t>tempor</a:t>
            </a:r>
            <a:r>
              <a:rPr lang="en-US" sz="1400">
                <a:latin typeface="DM Sans Medium" pitchFamily="2" charset="77"/>
              </a:rPr>
              <a:t> </a:t>
            </a:r>
            <a:r>
              <a:rPr lang="en-US" sz="1400" err="1">
                <a:latin typeface="DM Sans Medium" pitchFamily="2" charset="77"/>
              </a:rPr>
              <a:t>incididunt</a:t>
            </a:r>
            <a:r>
              <a:rPr lang="en-US" sz="1400">
                <a:latin typeface="DM Sans Medium" pitchFamily="2" charset="77"/>
              </a:rPr>
              <a:t> </a:t>
            </a:r>
            <a:r>
              <a:rPr lang="en-US" sz="1400" err="1">
                <a:latin typeface="DM Sans Medium" pitchFamily="2" charset="77"/>
              </a:rPr>
              <a:t>ut</a:t>
            </a:r>
            <a:r>
              <a:rPr lang="en-US" sz="1400">
                <a:latin typeface="DM Sans Medium" pitchFamily="2" charset="77"/>
              </a:rPr>
              <a:t> </a:t>
            </a:r>
            <a:r>
              <a:rPr lang="en-US" sz="1400" err="1">
                <a:latin typeface="DM Sans Medium" pitchFamily="2" charset="77"/>
              </a:rPr>
              <a:t>labore</a:t>
            </a:r>
            <a:r>
              <a:rPr lang="en-US" sz="1400">
                <a:latin typeface="DM Sans Medium" pitchFamily="2" charset="77"/>
              </a:rPr>
              <a:t> et dolore magna </a:t>
            </a:r>
            <a:r>
              <a:rPr lang="en-US" sz="1400" err="1">
                <a:latin typeface="DM Sans Medium" pitchFamily="2" charset="77"/>
              </a:rPr>
              <a:t>aliqua</a:t>
            </a:r>
            <a:r>
              <a:rPr lang="en-US" sz="1400">
                <a:latin typeface="DM Sans Medium" pitchFamily="2" charset="77"/>
              </a:rPr>
              <a:t>. Ut </a:t>
            </a:r>
            <a:r>
              <a:rPr lang="en-US" sz="1400" err="1">
                <a:latin typeface="DM Sans Medium" pitchFamily="2" charset="77"/>
              </a:rPr>
              <a:t>enim</a:t>
            </a:r>
            <a:r>
              <a:rPr lang="en-US" sz="1400">
                <a:latin typeface="DM Sans Medium" pitchFamily="2" charset="77"/>
              </a:rPr>
              <a:t> ad minim </a:t>
            </a:r>
            <a:r>
              <a:rPr lang="en-US" sz="1400" err="1">
                <a:latin typeface="DM Sans Medium" pitchFamily="2" charset="77"/>
              </a:rPr>
              <a:t>veniam</a:t>
            </a:r>
            <a:r>
              <a:rPr lang="en-US" sz="1400">
                <a:latin typeface="DM Sans Medium" pitchFamily="2" charset="77"/>
              </a:rPr>
              <a:t>, </a:t>
            </a:r>
            <a:r>
              <a:rPr lang="en-US" sz="1400" err="1">
                <a:latin typeface="DM Sans Medium" pitchFamily="2" charset="77"/>
              </a:rPr>
              <a:t>quis</a:t>
            </a:r>
            <a:r>
              <a:rPr lang="en-US" sz="1400">
                <a:latin typeface="DM Sans Medium" pitchFamily="2" charset="77"/>
              </a:rPr>
              <a:t> </a:t>
            </a:r>
            <a:r>
              <a:rPr lang="en-US" sz="1400" err="1">
                <a:latin typeface="DM Sans Medium" pitchFamily="2" charset="77"/>
              </a:rPr>
              <a:t>nostrud</a:t>
            </a:r>
            <a:r>
              <a:rPr lang="en-US" sz="1400">
                <a:latin typeface="DM Sans Medium" pitchFamily="2" charset="77"/>
              </a:rPr>
              <a:t>. Lorem ipsum dolor sit </a:t>
            </a:r>
            <a:r>
              <a:rPr lang="en-US" sz="1400" err="1">
                <a:latin typeface="DM Sans Medium" pitchFamily="2" charset="77"/>
              </a:rPr>
              <a:t>amet</a:t>
            </a:r>
            <a:r>
              <a:rPr lang="en-US" sz="1400">
                <a:latin typeface="DM Sans Medium" pitchFamily="2" charset="77"/>
              </a:rPr>
              <a:t>, </a:t>
            </a:r>
            <a:r>
              <a:rPr lang="en-US" sz="1400" err="1">
                <a:latin typeface="DM Sans Medium" pitchFamily="2" charset="77"/>
              </a:rPr>
              <a:t>consectetur</a:t>
            </a:r>
            <a:r>
              <a:rPr lang="en-US" sz="1400">
                <a:latin typeface="DM Sans Medium" pitchFamily="2" charset="77"/>
              </a:rPr>
              <a:t> </a:t>
            </a:r>
            <a:r>
              <a:rPr lang="en-US" sz="1400" err="1">
                <a:latin typeface="DM Sans Medium" pitchFamily="2" charset="77"/>
              </a:rPr>
              <a:t>adipiscing</a:t>
            </a:r>
            <a:r>
              <a:rPr lang="en-US" sz="1400">
                <a:latin typeface="DM Sans Medium" pitchFamily="2" charset="77"/>
              </a:rPr>
              <a:t> </a:t>
            </a:r>
            <a:r>
              <a:rPr lang="en-US" sz="1400" err="1">
                <a:latin typeface="DM Sans Medium" pitchFamily="2" charset="77"/>
              </a:rPr>
              <a:t>elit</a:t>
            </a:r>
            <a:r>
              <a:rPr lang="en-US" sz="1400">
                <a:latin typeface="DM Sans Medium" pitchFamily="2" charset="77"/>
              </a:rPr>
              <a:t>, sed do </a:t>
            </a:r>
            <a:r>
              <a:rPr lang="en-US" sz="1400" err="1">
                <a:latin typeface="DM Sans Medium" pitchFamily="2" charset="77"/>
              </a:rPr>
              <a:t>eiusmod</a:t>
            </a:r>
            <a:r>
              <a:rPr lang="en-US" sz="1400">
                <a:latin typeface="DM Sans Medium" pitchFamily="2" charset="77"/>
              </a:rPr>
              <a:t> </a:t>
            </a:r>
            <a:r>
              <a:rPr lang="en-US" sz="1400" err="1">
                <a:latin typeface="DM Sans Medium" pitchFamily="2" charset="77"/>
              </a:rPr>
              <a:t>tempor</a:t>
            </a:r>
            <a:r>
              <a:rPr lang="en-US" sz="1400">
                <a:latin typeface="DM Sans Medium" pitchFamily="2" charset="77"/>
              </a:rPr>
              <a:t>.</a:t>
            </a:r>
            <a:endParaRPr lang="en-US"/>
          </a:p>
        </p:txBody>
      </p:sp>
    </p:spTree>
    <p:extLst>
      <p:ext uri="{BB962C8B-B14F-4D97-AF65-F5344CB8AC3E}">
        <p14:creationId xmlns:p14="http://schemas.microsoft.com/office/powerpoint/2010/main" val="2070104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Chart page">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11432177" y="7626350"/>
            <a:ext cx="2893423" cy="438150"/>
          </a:xfrm>
        </p:spPr>
        <p:txBody>
          <a:bodyPr/>
          <a:lstStyle/>
          <a:p>
            <a:fld id="{F384092C-9B9C-9748-AC6A-F06C9D03AD52}" type="slidenum">
              <a:rPr lang="en-US" smtClean="0"/>
              <a:t>‹#›</a:t>
            </a:fld>
            <a:endParaRPr lang="en-US"/>
          </a:p>
        </p:txBody>
      </p:sp>
      <p:sp>
        <p:nvSpPr>
          <p:cNvPr id="10" name="Title 1">
            <a:extLst>
              <a:ext uri="{FF2B5EF4-FFF2-40B4-BE49-F238E27FC236}">
                <a16:creationId xmlns:a16="http://schemas.microsoft.com/office/drawing/2014/main" id="{3F2DDBD5-ABCB-EB4C-B7EF-8C6A5725E145}"/>
              </a:ext>
            </a:extLst>
          </p:cNvPr>
          <p:cNvSpPr>
            <a:spLocks noGrp="1"/>
          </p:cNvSpPr>
          <p:nvPr>
            <p:ph type="title"/>
          </p:nvPr>
        </p:nvSpPr>
        <p:spPr>
          <a:xfrm>
            <a:off x="723900" y="114299"/>
            <a:ext cx="12839700" cy="914401"/>
          </a:xfrm>
        </p:spPr>
        <p:txBody>
          <a:bodyPr anchor="ctr"/>
          <a:lstStyle>
            <a:lvl1pPr>
              <a:defRPr sz="3000" b="1" i="0">
                <a:latin typeface="DM Sans" pitchFamily="2" charset="77"/>
              </a:defRPr>
            </a:lvl1pPr>
          </a:lstStyle>
          <a:p>
            <a:r>
              <a:rPr lang="en-US"/>
              <a:t>Click to edit Master title style</a:t>
            </a:r>
          </a:p>
        </p:txBody>
      </p:sp>
      <p:cxnSp>
        <p:nvCxnSpPr>
          <p:cNvPr id="11" name="Straight Connector 10">
            <a:extLst>
              <a:ext uri="{FF2B5EF4-FFF2-40B4-BE49-F238E27FC236}">
                <a16:creationId xmlns:a16="http://schemas.microsoft.com/office/drawing/2014/main" id="{1893A5D2-FBCA-3043-A574-B21ADF2B2B0A}"/>
              </a:ext>
            </a:extLst>
          </p:cNvPr>
          <p:cNvCxnSpPr>
            <a:cxnSpLocks/>
          </p:cNvCxnSpPr>
          <p:nvPr userDrawn="1"/>
        </p:nvCxnSpPr>
        <p:spPr>
          <a:xfrm>
            <a:off x="535170" y="1028700"/>
            <a:ext cx="13478196"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4" name="Text Placeholder 6">
            <a:extLst>
              <a:ext uri="{FF2B5EF4-FFF2-40B4-BE49-F238E27FC236}">
                <a16:creationId xmlns:a16="http://schemas.microsoft.com/office/drawing/2014/main" id="{B6A4763F-E792-044F-9960-1A223FCFE601}"/>
              </a:ext>
            </a:extLst>
          </p:cNvPr>
          <p:cNvSpPr>
            <a:spLocks noGrp="1"/>
          </p:cNvSpPr>
          <p:nvPr>
            <p:ph type="body" sz="quarter" idx="14" hasCustomPrompt="1"/>
          </p:nvPr>
        </p:nvSpPr>
        <p:spPr>
          <a:xfrm>
            <a:off x="10640832" y="6518585"/>
            <a:ext cx="2922768" cy="595003"/>
          </a:xfrm>
        </p:spPr>
        <p:txBody>
          <a:bodyPr tIns="0" bIns="0" anchor="b"/>
          <a:lstStyle>
            <a:lvl1pPr marL="0" indent="0" algn="r">
              <a:buNone/>
              <a:defRPr sz="1200" b="0" i="0" baseline="0">
                <a:solidFill>
                  <a:srgbClr val="BCBEC0"/>
                </a:solidFill>
                <a:latin typeface="DM Sans" pitchFamily="2" charset="77"/>
              </a:defRPr>
            </a:lvl1pPr>
            <a:lvl2pPr marL="228600" indent="0">
              <a:buNone/>
              <a:defRPr/>
            </a:lvl2pPr>
            <a:lvl3pPr marL="457200" indent="0">
              <a:buNone/>
              <a:defRPr/>
            </a:lvl3pPr>
            <a:lvl4pPr marL="685800" indent="0">
              <a:buNone/>
              <a:defRPr/>
            </a:lvl4pPr>
            <a:lvl5pPr marL="914400" indent="0">
              <a:buNone/>
              <a:defRPr/>
            </a:lvl5pPr>
          </a:lstStyle>
          <a:p>
            <a:pPr lvl="0"/>
            <a:r>
              <a:rPr lang="en-US"/>
              <a:t>Chart data sources</a:t>
            </a:r>
          </a:p>
        </p:txBody>
      </p:sp>
      <p:cxnSp>
        <p:nvCxnSpPr>
          <p:cNvPr id="15" name="Straight Connector 14">
            <a:extLst>
              <a:ext uri="{FF2B5EF4-FFF2-40B4-BE49-F238E27FC236}">
                <a16:creationId xmlns:a16="http://schemas.microsoft.com/office/drawing/2014/main" id="{8AEB22B1-966D-F240-8498-C3189C7DD07E}"/>
              </a:ext>
            </a:extLst>
          </p:cNvPr>
          <p:cNvCxnSpPr>
            <a:cxnSpLocks/>
          </p:cNvCxnSpPr>
          <p:nvPr userDrawn="1"/>
        </p:nvCxnSpPr>
        <p:spPr>
          <a:xfrm>
            <a:off x="535170" y="2079651"/>
            <a:ext cx="13478196"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6" name="Subtitle 2">
            <a:extLst>
              <a:ext uri="{FF2B5EF4-FFF2-40B4-BE49-F238E27FC236}">
                <a16:creationId xmlns:a16="http://schemas.microsoft.com/office/drawing/2014/main" id="{FF99E8A5-4D15-6049-B8A5-7AB5D53C1BFB}"/>
              </a:ext>
            </a:extLst>
          </p:cNvPr>
          <p:cNvSpPr>
            <a:spLocks noGrp="1"/>
          </p:cNvSpPr>
          <p:nvPr>
            <p:ph type="subTitle" idx="1" hasCustomPrompt="1"/>
          </p:nvPr>
        </p:nvSpPr>
        <p:spPr>
          <a:xfrm>
            <a:off x="715782" y="1215582"/>
            <a:ext cx="12526975" cy="712475"/>
          </a:xfrm>
          <a:prstGeom prst="rect">
            <a:avLst/>
          </a:prstGeom>
        </p:spPr>
        <p:txBody>
          <a:bodyPr/>
          <a:lstStyle>
            <a:lvl1pPr marL="0" indent="0" algn="l">
              <a:buNone/>
              <a:defRPr sz="1400"/>
            </a:lvl1pPr>
            <a:lvl2pPr marL="548640" indent="0" algn="ctr">
              <a:buNone/>
              <a:defRPr sz="2400"/>
            </a:lvl2pPr>
            <a:lvl3pPr marL="1097280" indent="0" algn="ctr">
              <a:buNone/>
              <a:defRPr sz="2160"/>
            </a:lvl3pPr>
            <a:lvl4pPr marL="1645920" indent="0" algn="ctr">
              <a:buNone/>
              <a:defRPr sz="1920"/>
            </a:lvl4pPr>
            <a:lvl5pPr marL="2194560" indent="0" algn="ctr">
              <a:buNone/>
              <a:defRPr sz="1920"/>
            </a:lvl5pPr>
            <a:lvl6pPr marL="2743200" indent="0" algn="ctr">
              <a:buNone/>
              <a:defRPr sz="1920"/>
            </a:lvl6pPr>
            <a:lvl7pPr marL="3291840" indent="0" algn="ctr">
              <a:buNone/>
              <a:defRPr sz="1920"/>
            </a:lvl7pPr>
            <a:lvl8pPr marL="3840480" indent="0" algn="ctr">
              <a:buNone/>
              <a:defRPr sz="1920"/>
            </a:lvl8pPr>
            <a:lvl9pPr marL="4389120" indent="0" algn="ctr">
              <a:buNone/>
              <a:defRPr sz="1920"/>
            </a:lvl9pPr>
          </a:lstStyle>
          <a:p>
            <a:r>
              <a:rPr lang="en-US"/>
              <a:t>Chart explainer text here. </a:t>
            </a:r>
            <a:r>
              <a:rPr lang="en-US" sz="1400">
                <a:latin typeface="DM Sans Medium" pitchFamily="2" charset="77"/>
              </a:rPr>
              <a:t>Lorem ipsum dolor sit </a:t>
            </a:r>
            <a:r>
              <a:rPr lang="en-US" sz="1400" err="1">
                <a:latin typeface="DM Sans Medium" pitchFamily="2" charset="77"/>
              </a:rPr>
              <a:t>amet</a:t>
            </a:r>
            <a:r>
              <a:rPr lang="en-US" sz="1400">
                <a:latin typeface="DM Sans Medium" pitchFamily="2" charset="77"/>
              </a:rPr>
              <a:t>, </a:t>
            </a:r>
            <a:r>
              <a:rPr lang="en-US" sz="1400" err="1">
                <a:latin typeface="DM Sans Medium" pitchFamily="2" charset="77"/>
              </a:rPr>
              <a:t>consectetur</a:t>
            </a:r>
            <a:r>
              <a:rPr lang="en-US" sz="1400">
                <a:latin typeface="DM Sans Medium" pitchFamily="2" charset="77"/>
              </a:rPr>
              <a:t> </a:t>
            </a:r>
            <a:r>
              <a:rPr lang="en-US" sz="1400" err="1">
                <a:latin typeface="DM Sans Medium" pitchFamily="2" charset="77"/>
              </a:rPr>
              <a:t>adipiscing</a:t>
            </a:r>
            <a:r>
              <a:rPr lang="en-US" sz="1400">
                <a:latin typeface="DM Sans Medium" pitchFamily="2" charset="77"/>
              </a:rPr>
              <a:t> </a:t>
            </a:r>
            <a:r>
              <a:rPr lang="en-US" sz="1400" err="1">
                <a:latin typeface="DM Sans Medium" pitchFamily="2" charset="77"/>
              </a:rPr>
              <a:t>elit</a:t>
            </a:r>
            <a:r>
              <a:rPr lang="en-US" sz="1400">
                <a:latin typeface="DM Sans Medium" pitchFamily="2" charset="77"/>
              </a:rPr>
              <a:t>, sed do </a:t>
            </a:r>
            <a:r>
              <a:rPr lang="en-US" sz="1400" err="1">
                <a:latin typeface="DM Sans Medium" pitchFamily="2" charset="77"/>
              </a:rPr>
              <a:t>eiusmod</a:t>
            </a:r>
            <a:r>
              <a:rPr lang="en-US" sz="1400">
                <a:latin typeface="DM Sans Medium" pitchFamily="2" charset="77"/>
              </a:rPr>
              <a:t> </a:t>
            </a:r>
            <a:r>
              <a:rPr lang="en-US" sz="1400" err="1">
                <a:latin typeface="DM Sans Medium" pitchFamily="2" charset="77"/>
              </a:rPr>
              <a:t>tempor</a:t>
            </a:r>
            <a:r>
              <a:rPr lang="en-US" sz="1400">
                <a:latin typeface="DM Sans Medium" pitchFamily="2" charset="77"/>
              </a:rPr>
              <a:t> </a:t>
            </a:r>
            <a:r>
              <a:rPr lang="en-US" sz="1400" err="1">
                <a:latin typeface="DM Sans Medium" pitchFamily="2" charset="77"/>
              </a:rPr>
              <a:t>incididunt</a:t>
            </a:r>
            <a:r>
              <a:rPr lang="en-US" sz="1400">
                <a:latin typeface="DM Sans Medium" pitchFamily="2" charset="77"/>
              </a:rPr>
              <a:t> </a:t>
            </a:r>
            <a:r>
              <a:rPr lang="en-US" sz="1400" err="1">
                <a:latin typeface="DM Sans Medium" pitchFamily="2" charset="77"/>
              </a:rPr>
              <a:t>ut</a:t>
            </a:r>
            <a:r>
              <a:rPr lang="en-US" sz="1400">
                <a:latin typeface="DM Sans Medium" pitchFamily="2" charset="77"/>
              </a:rPr>
              <a:t> </a:t>
            </a:r>
            <a:r>
              <a:rPr lang="en-US" sz="1400" err="1">
                <a:latin typeface="DM Sans Medium" pitchFamily="2" charset="77"/>
              </a:rPr>
              <a:t>labore</a:t>
            </a:r>
            <a:r>
              <a:rPr lang="en-US" sz="1400">
                <a:latin typeface="DM Sans Medium" pitchFamily="2" charset="77"/>
              </a:rPr>
              <a:t> et dolore magna </a:t>
            </a:r>
            <a:r>
              <a:rPr lang="en-US" sz="1400" err="1">
                <a:latin typeface="DM Sans Medium" pitchFamily="2" charset="77"/>
              </a:rPr>
              <a:t>aliqua</a:t>
            </a:r>
            <a:r>
              <a:rPr lang="en-US" sz="1400">
                <a:latin typeface="DM Sans Medium" pitchFamily="2" charset="77"/>
              </a:rPr>
              <a:t>. Ut </a:t>
            </a:r>
            <a:r>
              <a:rPr lang="en-US" sz="1400" err="1">
                <a:latin typeface="DM Sans Medium" pitchFamily="2" charset="77"/>
              </a:rPr>
              <a:t>enim</a:t>
            </a:r>
            <a:r>
              <a:rPr lang="en-US" sz="1400">
                <a:latin typeface="DM Sans Medium" pitchFamily="2" charset="77"/>
              </a:rPr>
              <a:t> ad minim </a:t>
            </a:r>
            <a:r>
              <a:rPr lang="en-US" sz="1400" err="1">
                <a:latin typeface="DM Sans Medium" pitchFamily="2" charset="77"/>
              </a:rPr>
              <a:t>veniam</a:t>
            </a:r>
            <a:r>
              <a:rPr lang="en-US" sz="1400">
                <a:latin typeface="DM Sans Medium" pitchFamily="2" charset="77"/>
              </a:rPr>
              <a:t>, </a:t>
            </a:r>
            <a:r>
              <a:rPr lang="en-US" sz="1400" err="1">
                <a:latin typeface="DM Sans Medium" pitchFamily="2" charset="77"/>
              </a:rPr>
              <a:t>quis</a:t>
            </a:r>
            <a:r>
              <a:rPr lang="en-US" sz="1400">
                <a:latin typeface="DM Sans Medium" pitchFamily="2" charset="77"/>
              </a:rPr>
              <a:t> </a:t>
            </a:r>
            <a:r>
              <a:rPr lang="en-US" sz="1400" err="1">
                <a:latin typeface="DM Sans Medium" pitchFamily="2" charset="77"/>
              </a:rPr>
              <a:t>nostrud</a:t>
            </a:r>
            <a:r>
              <a:rPr lang="en-US" sz="1400">
                <a:latin typeface="DM Sans Medium" pitchFamily="2" charset="77"/>
              </a:rPr>
              <a:t>. Lorem ipsum dolor sit </a:t>
            </a:r>
            <a:r>
              <a:rPr lang="en-US" sz="1400" err="1">
                <a:latin typeface="DM Sans Medium" pitchFamily="2" charset="77"/>
              </a:rPr>
              <a:t>amet</a:t>
            </a:r>
            <a:r>
              <a:rPr lang="en-US" sz="1400">
                <a:latin typeface="DM Sans Medium" pitchFamily="2" charset="77"/>
              </a:rPr>
              <a:t>, </a:t>
            </a:r>
            <a:r>
              <a:rPr lang="en-US" sz="1400" err="1">
                <a:latin typeface="DM Sans Medium" pitchFamily="2" charset="77"/>
              </a:rPr>
              <a:t>consectetur</a:t>
            </a:r>
            <a:r>
              <a:rPr lang="en-US" sz="1400">
                <a:latin typeface="DM Sans Medium" pitchFamily="2" charset="77"/>
              </a:rPr>
              <a:t> </a:t>
            </a:r>
            <a:r>
              <a:rPr lang="en-US" sz="1400" err="1">
                <a:latin typeface="DM Sans Medium" pitchFamily="2" charset="77"/>
              </a:rPr>
              <a:t>adipiscing</a:t>
            </a:r>
            <a:r>
              <a:rPr lang="en-US" sz="1400">
                <a:latin typeface="DM Sans Medium" pitchFamily="2" charset="77"/>
              </a:rPr>
              <a:t> </a:t>
            </a:r>
            <a:r>
              <a:rPr lang="en-US" sz="1400" err="1">
                <a:latin typeface="DM Sans Medium" pitchFamily="2" charset="77"/>
              </a:rPr>
              <a:t>elit</a:t>
            </a:r>
            <a:r>
              <a:rPr lang="en-US" sz="1400">
                <a:latin typeface="DM Sans Medium" pitchFamily="2" charset="77"/>
              </a:rPr>
              <a:t>, sed do </a:t>
            </a:r>
            <a:r>
              <a:rPr lang="en-US" sz="1400" err="1">
                <a:latin typeface="DM Sans Medium" pitchFamily="2" charset="77"/>
              </a:rPr>
              <a:t>eiusmod</a:t>
            </a:r>
            <a:r>
              <a:rPr lang="en-US" sz="1400">
                <a:latin typeface="DM Sans Medium" pitchFamily="2" charset="77"/>
              </a:rPr>
              <a:t> </a:t>
            </a:r>
            <a:r>
              <a:rPr lang="en-US" sz="1400" err="1">
                <a:latin typeface="DM Sans Medium" pitchFamily="2" charset="77"/>
              </a:rPr>
              <a:t>tempor</a:t>
            </a:r>
            <a:r>
              <a:rPr lang="en-US" sz="1400">
                <a:latin typeface="DM Sans Medium" pitchFamily="2" charset="77"/>
              </a:rPr>
              <a:t>.</a:t>
            </a:r>
            <a:endParaRPr lang="en-US"/>
          </a:p>
        </p:txBody>
      </p:sp>
    </p:spTree>
    <p:extLst>
      <p:ext uri="{BB962C8B-B14F-4D97-AF65-F5344CB8AC3E}">
        <p14:creationId xmlns:p14="http://schemas.microsoft.com/office/powerpoint/2010/main" val="3923420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ar chart page - Dual title | 1">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11432177" y="7626350"/>
            <a:ext cx="2893423" cy="438150"/>
          </a:xfrm>
        </p:spPr>
        <p:txBody>
          <a:bodyPr/>
          <a:lstStyle/>
          <a:p>
            <a:fld id="{F384092C-9B9C-9748-AC6A-F06C9D03AD52}" type="slidenum">
              <a:rPr lang="en-US" smtClean="0"/>
              <a:t>‹#›</a:t>
            </a:fld>
            <a:endParaRPr lang="en-US"/>
          </a:p>
        </p:txBody>
      </p:sp>
      <p:sp>
        <p:nvSpPr>
          <p:cNvPr id="10" name="Title 1">
            <a:extLst>
              <a:ext uri="{FF2B5EF4-FFF2-40B4-BE49-F238E27FC236}">
                <a16:creationId xmlns:a16="http://schemas.microsoft.com/office/drawing/2014/main" id="{3F2DDBD5-ABCB-EB4C-B7EF-8C6A5725E145}"/>
              </a:ext>
            </a:extLst>
          </p:cNvPr>
          <p:cNvSpPr>
            <a:spLocks noGrp="1"/>
          </p:cNvSpPr>
          <p:nvPr>
            <p:ph type="title" hasCustomPrompt="1"/>
          </p:nvPr>
        </p:nvSpPr>
        <p:spPr>
          <a:xfrm>
            <a:off x="533400" y="114940"/>
            <a:ext cx="6058722" cy="913760"/>
          </a:xfrm>
        </p:spPr>
        <p:txBody>
          <a:bodyPr anchor="ctr"/>
          <a:lstStyle>
            <a:lvl1pPr>
              <a:defRPr sz="3000" b="1" i="0">
                <a:latin typeface="DM Sans" pitchFamily="2" charset="77"/>
              </a:defRPr>
            </a:lvl1pPr>
          </a:lstStyle>
          <a:p>
            <a:r>
              <a:rPr lang="en-US"/>
              <a:t>Click to edit chart 1 title</a:t>
            </a:r>
          </a:p>
        </p:txBody>
      </p:sp>
      <p:cxnSp>
        <p:nvCxnSpPr>
          <p:cNvPr id="11" name="Straight Connector 10">
            <a:extLst>
              <a:ext uri="{FF2B5EF4-FFF2-40B4-BE49-F238E27FC236}">
                <a16:creationId xmlns:a16="http://schemas.microsoft.com/office/drawing/2014/main" id="{1893A5D2-FBCA-3043-A574-B21ADF2B2B0A}"/>
              </a:ext>
            </a:extLst>
          </p:cNvPr>
          <p:cNvCxnSpPr>
            <a:cxnSpLocks/>
          </p:cNvCxnSpPr>
          <p:nvPr userDrawn="1"/>
        </p:nvCxnSpPr>
        <p:spPr>
          <a:xfrm>
            <a:off x="535170" y="1018953"/>
            <a:ext cx="13478196"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4" name="Text Placeholder 6">
            <a:extLst>
              <a:ext uri="{FF2B5EF4-FFF2-40B4-BE49-F238E27FC236}">
                <a16:creationId xmlns:a16="http://schemas.microsoft.com/office/drawing/2014/main" id="{B6A4763F-E792-044F-9960-1A223FCFE601}"/>
              </a:ext>
            </a:extLst>
          </p:cNvPr>
          <p:cNvSpPr>
            <a:spLocks noGrp="1"/>
          </p:cNvSpPr>
          <p:nvPr>
            <p:ph type="body" sz="quarter" idx="14" hasCustomPrompt="1"/>
          </p:nvPr>
        </p:nvSpPr>
        <p:spPr>
          <a:xfrm>
            <a:off x="1629567" y="7291697"/>
            <a:ext cx="2922768" cy="595003"/>
          </a:xfrm>
        </p:spPr>
        <p:txBody>
          <a:bodyPr tIns="0" bIns="0" anchor="b"/>
          <a:lstStyle>
            <a:lvl1pPr marL="0" indent="0" algn="l">
              <a:buNone/>
              <a:defRPr sz="1200" b="0" i="0" baseline="0">
                <a:solidFill>
                  <a:srgbClr val="BCBEC0"/>
                </a:solidFill>
                <a:latin typeface="DM Sans" pitchFamily="2" charset="77"/>
              </a:defRPr>
            </a:lvl1pPr>
            <a:lvl2pPr marL="228600" indent="0">
              <a:buNone/>
              <a:defRPr/>
            </a:lvl2pPr>
            <a:lvl3pPr marL="457200" indent="0">
              <a:buNone/>
              <a:defRPr/>
            </a:lvl3pPr>
            <a:lvl4pPr marL="685800" indent="0">
              <a:buNone/>
              <a:defRPr/>
            </a:lvl4pPr>
            <a:lvl5pPr marL="914400" indent="0">
              <a:buNone/>
              <a:defRPr/>
            </a:lvl5pPr>
          </a:lstStyle>
          <a:p>
            <a:pPr lvl="0"/>
            <a:r>
              <a:rPr lang="en-US"/>
              <a:t>Chart data sources</a:t>
            </a:r>
          </a:p>
        </p:txBody>
      </p:sp>
      <p:cxnSp>
        <p:nvCxnSpPr>
          <p:cNvPr id="15" name="Straight Connector 14">
            <a:extLst>
              <a:ext uri="{FF2B5EF4-FFF2-40B4-BE49-F238E27FC236}">
                <a16:creationId xmlns:a16="http://schemas.microsoft.com/office/drawing/2014/main" id="{8AEB22B1-966D-F240-8498-C3189C7DD07E}"/>
              </a:ext>
            </a:extLst>
          </p:cNvPr>
          <p:cNvCxnSpPr>
            <a:cxnSpLocks/>
          </p:cNvCxnSpPr>
          <p:nvPr userDrawn="1"/>
        </p:nvCxnSpPr>
        <p:spPr>
          <a:xfrm>
            <a:off x="535170" y="2069904"/>
            <a:ext cx="13478196"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6" name="Subtitle 2">
            <a:extLst>
              <a:ext uri="{FF2B5EF4-FFF2-40B4-BE49-F238E27FC236}">
                <a16:creationId xmlns:a16="http://schemas.microsoft.com/office/drawing/2014/main" id="{FF99E8A5-4D15-6049-B8A5-7AB5D53C1BFB}"/>
              </a:ext>
            </a:extLst>
          </p:cNvPr>
          <p:cNvSpPr>
            <a:spLocks noGrp="1"/>
          </p:cNvSpPr>
          <p:nvPr>
            <p:ph type="subTitle" idx="1" hasCustomPrompt="1"/>
          </p:nvPr>
        </p:nvSpPr>
        <p:spPr>
          <a:xfrm>
            <a:off x="715783" y="1205835"/>
            <a:ext cx="8107376" cy="712475"/>
          </a:xfrm>
          <a:prstGeom prst="rect">
            <a:avLst/>
          </a:prstGeom>
        </p:spPr>
        <p:txBody>
          <a:bodyPr/>
          <a:lstStyle>
            <a:lvl1pPr marL="0" indent="0" algn="l">
              <a:buNone/>
              <a:defRPr sz="1400"/>
            </a:lvl1pPr>
            <a:lvl2pPr marL="548640" indent="0" algn="ctr">
              <a:buNone/>
              <a:defRPr sz="2400"/>
            </a:lvl2pPr>
            <a:lvl3pPr marL="1097280" indent="0" algn="ctr">
              <a:buNone/>
              <a:defRPr sz="2160"/>
            </a:lvl3pPr>
            <a:lvl4pPr marL="1645920" indent="0" algn="ctr">
              <a:buNone/>
              <a:defRPr sz="1920"/>
            </a:lvl4pPr>
            <a:lvl5pPr marL="2194560" indent="0" algn="ctr">
              <a:buNone/>
              <a:defRPr sz="1920"/>
            </a:lvl5pPr>
            <a:lvl6pPr marL="2743200" indent="0" algn="ctr">
              <a:buNone/>
              <a:defRPr sz="1920"/>
            </a:lvl6pPr>
            <a:lvl7pPr marL="3291840" indent="0" algn="ctr">
              <a:buNone/>
              <a:defRPr sz="1920"/>
            </a:lvl7pPr>
            <a:lvl8pPr marL="3840480" indent="0" algn="ctr">
              <a:buNone/>
              <a:defRPr sz="1920"/>
            </a:lvl8pPr>
            <a:lvl9pPr marL="4389120" indent="0" algn="ctr">
              <a:buNone/>
              <a:defRPr sz="1920"/>
            </a:lvl9pPr>
          </a:lstStyle>
          <a:p>
            <a:r>
              <a:rPr lang="en-US"/>
              <a:t>Chart explainer text here. </a:t>
            </a:r>
            <a:r>
              <a:rPr lang="en-US" sz="1400">
                <a:latin typeface="DM Sans Medium" pitchFamily="2" charset="77"/>
              </a:rPr>
              <a:t>Lorem ipsum dolor sit </a:t>
            </a:r>
            <a:r>
              <a:rPr lang="en-US" sz="1400" err="1">
                <a:latin typeface="DM Sans Medium" pitchFamily="2" charset="77"/>
              </a:rPr>
              <a:t>amet</a:t>
            </a:r>
            <a:r>
              <a:rPr lang="en-US" sz="1400">
                <a:latin typeface="DM Sans Medium" pitchFamily="2" charset="77"/>
              </a:rPr>
              <a:t>, </a:t>
            </a:r>
            <a:r>
              <a:rPr lang="en-US" sz="1400" err="1">
                <a:latin typeface="DM Sans Medium" pitchFamily="2" charset="77"/>
              </a:rPr>
              <a:t>consectetur</a:t>
            </a:r>
            <a:r>
              <a:rPr lang="en-US" sz="1400">
                <a:latin typeface="DM Sans Medium" pitchFamily="2" charset="77"/>
              </a:rPr>
              <a:t> </a:t>
            </a:r>
            <a:r>
              <a:rPr lang="en-US" sz="1400" err="1">
                <a:latin typeface="DM Sans Medium" pitchFamily="2" charset="77"/>
              </a:rPr>
              <a:t>adipiscing</a:t>
            </a:r>
            <a:r>
              <a:rPr lang="en-US" sz="1400">
                <a:latin typeface="DM Sans Medium" pitchFamily="2" charset="77"/>
              </a:rPr>
              <a:t> </a:t>
            </a:r>
            <a:r>
              <a:rPr lang="en-US" sz="1400" err="1">
                <a:latin typeface="DM Sans Medium" pitchFamily="2" charset="77"/>
              </a:rPr>
              <a:t>elit</a:t>
            </a:r>
            <a:r>
              <a:rPr lang="en-US" sz="1400">
                <a:latin typeface="DM Sans Medium" pitchFamily="2" charset="77"/>
              </a:rPr>
              <a:t>, sed do </a:t>
            </a:r>
            <a:r>
              <a:rPr lang="en-US" sz="1400" err="1">
                <a:latin typeface="DM Sans Medium" pitchFamily="2" charset="77"/>
              </a:rPr>
              <a:t>eiusmod</a:t>
            </a:r>
            <a:r>
              <a:rPr lang="en-US" sz="1400">
                <a:latin typeface="DM Sans Medium" pitchFamily="2" charset="77"/>
              </a:rPr>
              <a:t> </a:t>
            </a:r>
            <a:r>
              <a:rPr lang="en-US" sz="1400" err="1">
                <a:latin typeface="DM Sans Medium" pitchFamily="2" charset="77"/>
              </a:rPr>
              <a:t>tempor</a:t>
            </a:r>
            <a:r>
              <a:rPr lang="en-US" sz="1400">
                <a:latin typeface="DM Sans Medium" pitchFamily="2" charset="77"/>
              </a:rPr>
              <a:t> </a:t>
            </a:r>
            <a:r>
              <a:rPr lang="en-US" sz="1400" err="1">
                <a:latin typeface="DM Sans Medium" pitchFamily="2" charset="77"/>
              </a:rPr>
              <a:t>incididunt</a:t>
            </a:r>
            <a:r>
              <a:rPr lang="en-US" sz="1400">
                <a:latin typeface="DM Sans Medium" pitchFamily="2" charset="77"/>
              </a:rPr>
              <a:t> </a:t>
            </a:r>
            <a:r>
              <a:rPr lang="en-US" sz="1400" err="1">
                <a:latin typeface="DM Sans Medium" pitchFamily="2" charset="77"/>
              </a:rPr>
              <a:t>ut</a:t>
            </a:r>
            <a:r>
              <a:rPr lang="en-US" sz="1400">
                <a:latin typeface="DM Sans Medium" pitchFamily="2" charset="77"/>
              </a:rPr>
              <a:t> </a:t>
            </a:r>
            <a:r>
              <a:rPr lang="en-US" sz="1400" err="1">
                <a:latin typeface="DM Sans Medium" pitchFamily="2" charset="77"/>
              </a:rPr>
              <a:t>labore</a:t>
            </a:r>
            <a:r>
              <a:rPr lang="en-US" sz="1400">
                <a:latin typeface="DM Sans Medium" pitchFamily="2" charset="77"/>
              </a:rPr>
              <a:t> et dolore magna </a:t>
            </a:r>
            <a:r>
              <a:rPr lang="en-US" sz="1400" err="1">
                <a:latin typeface="DM Sans Medium" pitchFamily="2" charset="77"/>
              </a:rPr>
              <a:t>aliqua</a:t>
            </a:r>
            <a:r>
              <a:rPr lang="en-US" sz="1400">
                <a:latin typeface="DM Sans Medium" pitchFamily="2" charset="77"/>
              </a:rPr>
              <a:t>. Ut </a:t>
            </a:r>
            <a:r>
              <a:rPr lang="en-US" sz="1400" err="1">
                <a:latin typeface="DM Sans Medium" pitchFamily="2" charset="77"/>
              </a:rPr>
              <a:t>enim</a:t>
            </a:r>
            <a:r>
              <a:rPr lang="en-US" sz="1400">
                <a:latin typeface="DM Sans Medium" pitchFamily="2" charset="77"/>
              </a:rPr>
              <a:t> ad minim </a:t>
            </a:r>
            <a:r>
              <a:rPr lang="en-US" sz="1400" err="1">
                <a:latin typeface="DM Sans Medium" pitchFamily="2" charset="77"/>
              </a:rPr>
              <a:t>veniam</a:t>
            </a:r>
            <a:r>
              <a:rPr lang="en-US" sz="1400">
                <a:latin typeface="DM Sans Medium" pitchFamily="2" charset="77"/>
              </a:rPr>
              <a:t>, </a:t>
            </a:r>
            <a:r>
              <a:rPr lang="en-US" sz="1400" err="1">
                <a:latin typeface="DM Sans Medium" pitchFamily="2" charset="77"/>
              </a:rPr>
              <a:t>quis</a:t>
            </a:r>
            <a:r>
              <a:rPr lang="en-US" sz="1400">
                <a:latin typeface="DM Sans Medium" pitchFamily="2" charset="77"/>
              </a:rPr>
              <a:t> </a:t>
            </a:r>
            <a:r>
              <a:rPr lang="en-US" sz="1400" err="1">
                <a:latin typeface="DM Sans Medium" pitchFamily="2" charset="77"/>
              </a:rPr>
              <a:t>nostrud</a:t>
            </a:r>
            <a:r>
              <a:rPr lang="en-US" sz="1400">
                <a:latin typeface="DM Sans Medium" pitchFamily="2" charset="77"/>
              </a:rPr>
              <a:t>. Lorem ipsum dolor sit </a:t>
            </a:r>
            <a:r>
              <a:rPr lang="en-US" sz="1400" err="1">
                <a:latin typeface="DM Sans Medium" pitchFamily="2" charset="77"/>
              </a:rPr>
              <a:t>amet</a:t>
            </a:r>
            <a:r>
              <a:rPr lang="en-US" sz="1400">
                <a:latin typeface="DM Sans Medium" pitchFamily="2" charset="77"/>
              </a:rPr>
              <a:t>, </a:t>
            </a:r>
            <a:r>
              <a:rPr lang="en-US" sz="1400" err="1">
                <a:latin typeface="DM Sans Medium" pitchFamily="2" charset="77"/>
              </a:rPr>
              <a:t>consectetur</a:t>
            </a:r>
            <a:r>
              <a:rPr lang="en-US" sz="1400">
                <a:latin typeface="DM Sans Medium" pitchFamily="2" charset="77"/>
              </a:rPr>
              <a:t> </a:t>
            </a:r>
            <a:r>
              <a:rPr lang="en-US" sz="1400" err="1">
                <a:latin typeface="DM Sans Medium" pitchFamily="2" charset="77"/>
              </a:rPr>
              <a:t>adipiscing</a:t>
            </a:r>
            <a:r>
              <a:rPr lang="en-US" sz="1400">
                <a:latin typeface="DM Sans Medium" pitchFamily="2" charset="77"/>
              </a:rPr>
              <a:t> </a:t>
            </a:r>
            <a:r>
              <a:rPr lang="en-US" sz="1400" err="1">
                <a:latin typeface="DM Sans Medium" pitchFamily="2" charset="77"/>
              </a:rPr>
              <a:t>elit</a:t>
            </a:r>
            <a:r>
              <a:rPr lang="en-US" sz="1400">
                <a:latin typeface="DM Sans Medium" pitchFamily="2" charset="77"/>
              </a:rPr>
              <a:t>, sed do </a:t>
            </a:r>
            <a:r>
              <a:rPr lang="en-US" sz="1400" err="1">
                <a:latin typeface="DM Sans Medium" pitchFamily="2" charset="77"/>
              </a:rPr>
              <a:t>eiusmod</a:t>
            </a:r>
            <a:r>
              <a:rPr lang="en-US" sz="1400">
                <a:latin typeface="DM Sans Medium" pitchFamily="2" charset="77"/>
              </a:rPr>
              <a:t> </a:t>
            </a:r>
            <a:r>
              <a:rPr lang="en-US" sz="1400" err="1">
                <a:latin typeface="DM Sans Medium" pitchFamily="2" charset="77"/>
              </a:rPr>
              <a:t>tempor</a:t>
            </a:r>
            <a:r>
              <a:rPr lang="en-US" sz="1400">
                <a:latin typeface="DM Sans Medium" pitchFamily="2" charset="77"/>
              </a:rPr>
              <a:t>.</a:t>
            </a:r>
            <a:endParaRPr lang="en-US"/>
          </a:p>
        </p:txBody>
      </p:sp>
      <p:sp>
        <p:nvSpPr>
          <p:cNvPr id="3" name="Text Placeholder 2">
            <a:extLst>
              <a:ext uri="{FF2B5EF4-FFF2-40B4-BE49-F238E27FC236}">
                <a16:creationId xmlns:a16="http://schemas.microsoft.com/office/drawing/2014/main" id="{4E67EE29-D7F6-C847-852E-72B8CAA448E6}"/>
              </a:ext>
            </a:extLst>
          </p:cNvPr>
          <p:cNvSpPr>
            <a:spLocks noGrp="1"/>
          </p:cNvSpPr>
          <p:nvPr>
            <p:ph type="body" sz="quarter" idx="15" hasCustomPrompt="1"/>
          </p:nvPr>
        </p:nvSpPr>
        <p:spPr>
          <a:xfrm>
            <a:off x="7440794" y="113940"/>
            <a:ext cx="6122806" cy="914760"/>
          </a:xfrm>
        </p:spPr>
        <p:txBody>
          <a:bodyPr anchor="ctr"/>
          <a:lstStyle>
            <a:lvl1pPr>
              <a:buFontTx/>
              <a:buNone/>
              <a:defRPr sz="3000" b="1" i="0">
                <a:latin typeface="DM Sans" pitchFamily="2" charset="77"/>
              </a:defRPr>
            </a:lvl1pPr>
            <a:lvl2pPr>
              <a:buNone/>
              <a:defRPr/>
            </a:lvl2pPr>
          </a:lstStyle>
          <a:p>
            <a:pPr lvl="0"/>
            <a:r>
              <a:rPr lang="en-US"/>
              <a:t>Click to edit chart 2 title</a:t>
            </a:r>
          </a:p>
        </p:txBody>
      </p:sp>
      <p:sp>
        <p:nvSpPr>
          <p:cNvPr id="9" name="Text Placeholder 6">
            <a:extLst>
              <a:ext uri="{FF2B5EF4-FFF2-40B4-BE49-F238E27FC236}">
                <a16:creationId xmlns:a16="http://schemas.microsoft.com/office/drawing/2014/main" id="{89BD0771-7602-674A-B830-011F4C023354}"/>
              </a:ext>
            </a:extLst>
          </p:cNvPr>
          <p:cNvSpPr>
            <a:spLocks noGrp="1"/>
          </p:cNvSpPr>
          <p:nvPr>
            <p:ph type="body" sz="quarter" idx="16" hasCustomPrompt="1"/>
          </p:nvPr>
        </p:nvSpPr>
        <p:spPr>
          <a:xfrm>
            <a:off x="7379110" y="7291697"/>
            <a:ext cx="2922768" cy="595003"/>
          </a:xfrm>
        </p:spPr>
        <p:txBody>
          <a:bodyPr tIns="0" bIns="0" anchor="b"/>
          <a:lstStyle>
            <a:lvl1pPr marL="0" indent="0" algn="l">
              <a:buNone/>
              <a:defRPr sz="1200" b="0" i="0" baseline="0">
                <a:solidFill>
                  <a:srgbClr val="BCBEC0"/>
                </a:solidFill>
                <a:latin typeface="DM Sans" pitchFamily="2" charset="77"/>
              </a:defRPr>
            </a:lvl1pPr>
            <a:lvl2pPr marL="228600" indent="0">
              <a:buNone/>
              <a:defRPr/>
            </a:lvl2pPr>
            <a:lvl3pPr marL="457200" indent="0">
              <a:buNone/>
              <a:defRPr/>
            </a:lvl3pPr>
            <a:lvl4pPr marL="685800" indent="0">
              <a:buNone/>
              <a:defRPr/>
            </a:lvl4pPr>
            <a:lvl5pPr marL="914400" indent="0">
              <a:buNone/>
              <a:defRPr/>
            </a:lvl5pPr>
          </a:lstStyle>
          <a:p>
            <a:pPr lvl="0"/>
            <a:r>
              <a:rPr lang="en-US"/>
              <a:t>Chart data sources</a:t>
            </a:r>
          </a:p>
        </p:txBody>
      </p:sp>
    </p:spTree>
    <p:extLst>
      <p:ext uri="{BB962C8B-B14F-4D97-AF65-F5344CB8AC3E}">
        <p14:creationId xmlns:p14="http://schemas.microsoft.com/office/powerpoint/2010/main" val="1070273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7" name="Text Placeholder 6"/>
          <p:cNvSpPr>
            <a:spLocks noGrp="1"/>
          </p:cNvSpPr>
          <p:nvPr>
            <p:ph type="body" sz="quarter" idx="13"/>
          </p:nvPr>
        </p:nvSpPr>
        <p:spPr>
          <a:xfrm>
            <a:off x="723900" y="1676400"/>
            <a:ext cx="12839700" cy="5437188"/>
          </a:xfrm>
          <a:prstGeom prst="rect">
            <a:avLst/>
          </a:prstGeom>
        </p:spPr>
        <p:txBody>
          <a:bodyPr/>
          <a:lstStyle>
            <a:lvl1pPr marL="0" indent="0">
              <a:spcAft>
                <a:spcPts val="0"/>
              </a:spcAft>
              <a:buNone/>
              <a:defRPr/>
            </a:lvl1pPr>
            <a:lvl2pPr marL="228600" indent="0">
              <a:spcAft>
                <a:spcPts val="0"/>
              </a:spcAft>
              <a:buNone/>
              <a:defRPr/>
            </a:lvl2pPr>
            <a:lvl3pPr marL="457200" indent="0">
              <a:spcAft>
                <a:spcPts val="0"/>
              </a:spcAft>
              <a:buNone/>
              <a:defRPr/>
            </a:lvl3pPr>
            <a:lvl4pPr marL="685800" indent="0">
              <a:spcAft>
                <a:spcPts val="0"/>
              </a:spcAft>
              <a:buNone/>
              <a:defRPr/>
            </a:lvl4pPr>
            <a:lvl5pPr marL="914400" indent="0">
              <a:spcAft>
                <a:spcPts val="0"/>
              </a:spcAft>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4">
            <a:extLst>
              <a:ext uri="{FF2B5EF4-FFF2-40B4-BE49-F238E27FC236}">
                <a16:creationId xmlns:a16="http://schemas.microsoft.com/office/drawing/2014/main" id="{1FCE27FE-A84A-634B-BD98-961138AC1FB4}"/>
              </a:ext>
            </a:extLst>
          </p:cNvPr>
          <p:cNvSpPr txBox="1">
            <a:spLocks/>
          </p:cNvSpPr>
          <p:nvPr userDrawn="1"/>
        </p:nvSpPr>
        <p:spPr>
          <a:xfrm>
            <a:off x="11393573" y="7667962"/>
            <a:ext cx="2893423" cy="438150"/>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accent6"/>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384092C-9B9C-9748-AC6A-F06C9D03AD52}" type="slidenum">
              <a:rPr lang="en-US" smtClean="0"/>
              <a:pPr/>
              <a:t>‹#›</a:t>
            </a:fld>
            <a:endParaRPr lang="en-US"/>
          </a:p>
        </p:txBody>
      </p:sp>
      <p:cxnSp>
        <p:nvCxnSpPr>
          <p:cNvPr id="11" name="Straight Connector 10">
            <a:extLst>
              <a:ext uri="{FF2B5EF4-FFF2-40B4-BE49-F238E27FC236}">
                <a16:creationId xmlns:a16="http://schemas.microsoft.com/office/drawing/2014/main" id="{CEF17E21-4941-C146-BA82-77106C1DC6DB}"/>
              </a:ext>
            </a:extLst>
          </p:cNvPr>
          <p:cNvCxnSpPr>
            <a:cxnSpLocks/>
          </p:cNvCxnSpPr>
          <p:nvPr userDrawn="1"/>
        </p:nvCxnSpPr>
        <p:spPr>
          <a:xfrm>
            <a:off x="535170" y="1033089"/>
            <a:ext cx="13478196"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5BB1A649-D322-4F4C-9989-F8625216A825}"/>
              </a:ext>
            </a:extLst>
          </p:cNvPr>
          <p:cNvSpPr>
            <a:spLocks noGrp="1"/>
          </p:cNvSpPr>
          <p:nvPr>
            <p:ph type="title"/>
          </p:nvPr>
        </p:nvSpPr>
        <p:spPr>
          <a:xfrm>
            <a:off x="540600" y="121501"/>
            <a:ext cx="13312200" cy="908100"/>
          </a:xfrm>
        </p:spPr>
        <p:txBody>
          <a:bodyPr/>
          <a:lstStyle>
            <a:lvl1pPr>
              <a:defRPr sz="3000">
                <a:latin typeface="+mj-lt"/>
              </a:defRPr>
            </a:lvl1pPr>
          </a:lstStyle>
          <a:p>
            <a:r>
              <a:rPr lang="en-US"/>
              <a:t>Click to edit Master title style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ar chart page - Dual title | 2">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11432177" y="7626350"/>
            <a:ext cx="2893423" cy="438150"/>
          </a:xfrm>
        </p:spPr>
        <p:txBody>
          <a:bodyPr/>
          <a:lstStyle/>
          <a:p>
            <a:fld id="{F384092C-9B9C-9748-AC6A-F06C9D03AD52}" type="slidenum">
              <a:rPr lang="en-US" smtClean="0"/>
              <a:t>‹#›</a:t>
            </a:fld>
            <a:endParaRPr lang="en-US"/>
          </a:p>
        </p:txBody>
      </p:sp>
      <p:sp>
        <p:nvSpPr>
          <p:cNvPr id="10" name="Title 1">
            <a:extLst>
              <a:ext uri="{FF2B5EF4-FFF2-40B4-BE49-F238E27FC236}">
                <a16:creationId xmlns:a16="http://schemas.microsoft.com/office/drawing/2014/main" id="{3F2DDBD5-ABCB-EB4C-B7EF-8C6A5725E145}"/>
              </a:ext>
            </a:extLst>
          </p:cNvPr>
          <p:cNvSpPr>
            <a:spLocks noGrp="1"/>
          </p:cNvSpPr>
          <p:nvPr>
            <p:ph type="title" hasCustomPrompt="1"/>
          </p:nvPr>
        </p:nvSpPr>
        <p:spPr>
          <a:xfrm>
            <a:off x="533400" y="114300"/>
            <a:ext cx="6058722" cy="914400"/>
          </a:xfrm>
        </p:spPr>
        <p:txBody>
          <a:bodyPr tIns="0" bIns="0" anchor="ctr"/>
          <a:lstStyle>
            <a:lvl1pPr>
              <a:defRPr sz="3000" b="1" i="0">
                <a:latin typeface="DM Sans" pitchFamily="2" charset="77"/>
              </a:defRPr>
            </a:lvl1pPr>
          </a:lstStyle>
          <a:p>
            <a:r>
              <a:rPr lang="en-US"/>
              <a:t>Click to edit chart 1 title</a:t>
            </a:r>
          </a:p>
        </p:txBody>
      </p:sp>
      <p:sp>
        <p:nvSpPr>
          <p:cNvPr id="14" name="Text Placeholder 6">
            <a:extLst>
              <a:ext uri="{FF2B5EF4-FFF2-40B4-BE49-F238E27FC236}">
                <a16:creationId xmlns:a16="http://schemas.microsoft.com/office/drawing/2014/main" id="{B6A4763F-E792-044F-9960-1A223FCFE601}"/>
              </a:ext>
            </a:extLst>
          </p:cNvPr>
          <p:cNvSpPr>
            <a:spLocks noGrp="1"/>
          </p:cNvSpPr>
          <p:nvPr>
            <p:ph type="body" sz="quarter" idx="14" hasCustomPrompt="1"/>
          </p:nvPr>
        </p:nvSpPr>
        <p:spPr>
          <a:xfrm>
            <a:off x="1349348" y="7291697"/>
            <a:ext cx="2922768" cy="595003"/>
          </a:xfrm>
        </p:spPr>
        <p:txBody>
          <a:bodyPr tIns="0" bIns="0" anchor="b"/>
          <a:lstStyle>
            <a:lvl1pPr marL="0" indent="0" algn="l">
              <a:buNone/>
              <a:defRPr sz="1200" b="0" i="0" baseline="0">
                <a:solidFill>
                  <a:srgbClr val="BCBEC0"/>
                </a:solidFill>
                <a:latin typeface="DM Sans" pitchFamily="2" charset="77"/>
              </a:defRPr>
            </a:lvl1pPr>
            <a:lvl2pPr marL="228600" indent="0">
              <a:buNone/>
              <a:defRPr/>
            </a:lvl2pPr>
            <a:lvl3pPr marL="457200" indent="0">
              <a:buNone/>
              <a:defRPr/>
            </a:lvl3pPr>
            <a:lvl4pPr marL="685800" indent="0">
              <a:buNone/>
              <a:defRPr/>
            </a:lvl4pPr>
            <a:lvl5pPr marL="914400" indent="0">
              <a:buNone/>
              <a:defRPr/>
            </a:lvl5pPr>
          </a:lstStyle>
          <a:p>
            <a:pPr lvl="0"/>
            <a:r>
              <a:rPr lang="en-US"/>
              <a:t>Chart data sources</a:t>
            </a:r>
          </a:p>
        </p:txBody>
      </p:sp>
      <p:cxnSp>
        <p:nvCxnSpPr>
          <p:cNvPr id="15" name="Straight Connector 14">
            <a:extLst>
              <a:ext uri="{FF2B5EF4-FFF2-40B4-BE49-F238E27FC236}">
                <a16:creationId xmlns:a16="http://schemas.microsoft.com/office/drawing/2014/main" id="{8AEB22B1-966D-F240-8498-C3189C7DD07E}"/>
              </a:ext>
            </a:extLst>
          </p:cNvPr>
          <p:cNvCxnSpPr>
            <a:cxnSpLocks/>
          </p:cNvCxnSpPr>
          <p:nvPr userDrawn="1"/>
        </p:nvCxnSpPr>
        <p:spPr>
          <a:xfrm>
            <a:off x="535170" y="1037330"/>
            <a:ext cx="13478196"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4E67EE29-D7F6-C847-852E-72B8CAA448E6}"/>
              </a:ext>
            </a:extLst>
          </p:cNvPr>
          <p:cNvSpPr>
            <a:spLocks noGrp="1"/>
          </p:cNvSpPr>
          <p:nvPr>
            <p:ph type="body" sz="quarter" idx="15" hasCustomPrompt="1"/>
          </p:nvPr>
        </p:nvSpPr>
        <p:spPr>
          <a:xfrm>
            <a:off x="7279189" y="113940"/>
            <a:ext cx="6122806" cy="915401"/>
          </a:xfrm>
        </p:spPr>
        <p:txBody>
          <a:bodyPr tIns="0" bIns="0" anchor="ctr"/>
          <a:lstStyle>
            <a:lvl1pPr>
              <a:buFontTx/>
              <a:buNone/>
              <a:defRPr sz="3000" b="1" i="0">
                <a:latin typeface="DM Sans" pitchFamily="2" charset="77"/>
              </a:defRPr>
            </a:lvl1pPr>
            <a:lvl2pPr>
              <a:buNone/>
              <a:defRPr/>
            </a:lvl2pPr>
          </a:lstStyle>
          <a:p>
            <a:pPr lvl="0"/>
            <a:r>
              <a:rPr lang="en-US"/>
              <a:t>Click to edit chart 2 title</a:t>
            </a:r>
          </a:p>
        </p:txBody>
      </p:sp>
      <p:sp>
        <p:nvSpPr>
          <p:cNvPr id="7" name="Text Placeholder 6">
            <a:extLst>
              <a:ext uri="{FF2B5EF4-FFF2-40B4-BE49-F238E27FC236}">
                <a16:creationId xmlns:a16="http://schemas.microsoft.com/office/drawing/2014/main" id="{970FA3EF-A24E-3249-A85C-B0111CE0537C}"/>
              </a:ext>
            </a:extLst>
          </p:cNvPr>
          <p:cNvSpPr>
            <a:spLocks noGrp="1"/>
          </p:cNvSpPr>
          <p:nvPr>
            <p:ph type="body" sz="quarter" idx="16" hasCustomPrompt="1"/>
          </p:nvPr>
        </p:nvSpPr>
        <p:spPr>
          <a:xfrm>
            <a:off x="7239000" y="7291697"/>
            <a:ext cx="2922768" cy="595003"/>
          </a:xfrm>
        </p:spPr>
        <p:txBody>
          <a:bodyPr tIns="0" bIns="0" anchor="b"/>
          <a:lstStyle>
            <a:lvl1pPr marL="0" indent="0" algn="l">
              <a:buNone/>
              <a:defRPr sz="1200" b="0" i="0" baseline="0">
                <a:solidFill>
                  <a:srgbClr val="BCBEC0"/>
                </a:solidFill>
                <a:latin typeface="DM Sans" pitchFamily="2" charset="77"/>
              </a:defRPr>
            </a:lvl1pPr>
            <a:lvl2pPr marL="228600" indent="0">
              <a:buNone/>
              <a:defRPr/>
            </a:lvl2pPr>
            <a:lvl3pPr marL="457200" indent="0">
              <a:buNone/>
              <a:defRPr/>
            </a:lvl3pPr>
            <a:lvl4pPr marL="685800" indent="0">
              <a:buNone/>
              <a:defRPr/>
            </a:lvl4pPr>
            <a:lvl5pPr marL="914400" indent="0">
              <a:buNone/>
              <a:defRPr/>
            </a:lvl5pPr>
          </a:lstStyle>
          <a:p>
            <a:pPr lvl="0"/>
            <a:r>
              <a:rPr lang="en-US"/>
              <a:t>Chart data sources</a:t>
            </a:r>
          </a:p>
        </p:txBody>
      </p:sp>
    </p:spTree>
    <p:extLst>
      <p:ext uri="{BB962C8B-B14F-4D97-AF65-F5344CB8AC3E}">
        <p14:creationId xmlns:p14="http://schemas.microsoft.com/office/powerpoint/2010/main" val="1748822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Chart page">
    <p:spTree>
      <p:nvGrpSpPr>
        <p:cNvPr id="1" name=""/>
        <p:cNvGrpSpPr/>
        <p:nvPr/>
      </p:nvGrpSpPr>
      <p:grpSpPr>
        <a:xfrm>
          <a:off x="0" y="0"/>
          <a:ext cx="0" cy="0"/>
          <a:chOff x="0" y="0"/>
          <a:chExt cx="0" cy="0"/>
        </a:xfrm>
      </p:grpSpPr>
      <p:sp>
        <p:nvSpPr>
          <p:cNvPr id="2" name="Title 1"/>
          <p:cNvSpPr>
            <a:spLocks noGrp="1"/>
          </p:cNvSpPr>
          <p:nvPr>
            <p:ph type="title"/>
          </p:nvPr>
        </p:nvSpPr>
        <p:spPr>
          <a:xfrm>
            <a:off x="533399" y="114301"/>
            <a:ext cx="13030201" cy="914400"/>
          </a:xfrm>
        </p:spPr>
        <p:txBody>
          <a:bodyPr anchor="ctr"/>
          <a:lstStyle>
            <a:lvl1pPr>
              <a:defRPr sz="3000" b="1" i="0">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11432177" y="7626350"/>
            <a:ext cx="2893423" cy="438150"/>
          </a:xfrm>
        </p:spPr>
        <p:txBody>
          <a:bodyPr/>
          <a:lstStyle/>
          <a:p>
            <a:fld id="{F384092C-9B9C-9748-AC6A-F06C9D03AD52}" type="slidenum">
              <a:rPr lang="en-US" smtClean="0"/>
              <a:t>‹#›</a:t>
            </a:fld>
            <a:endParaRPr lang="en-US"/>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535170" y="1045250"/>
            <a:ext cx="13478196"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4" hasCustomPrompt="1"/>
          </p:nvPr>
        </p:nvSpPr>
        <p:spPr>
          <a:xfrm>
            <a:off x="10640832" y="6518585"/>
            <a:ext cx="2922768" cy="595003"/>
          </a:xfrm>
        </p:spPr>
        <p:txBody>
          <a:bodyPr tIns="0" bIns="0" anchor="b"/>
          <a:lstStyle>
            <a:lvl1pPr marL="0" indent="0">
              <a:buNone/>
              <a:defRPr sz="1400" baseline="0">
                <a:solidFill>
                  <a:srgbClr val="BCBEC0"/>
                </a:solidFill>
              </a:defRPr>
            </a:lvl1pPr>
            <a:lvl2pPr marL="228600" indent="0">
              <a:buNone/>
              <a:defRPr/>
            </a:lvl2pPr>
            <a:lvl3pPr marL="457200" indent="0">
              <a:buNone/>
              <a:defRPr/>
            </a:lvl3pPr>
            <a:lvl4pPr marL="685800" indent="0">
              <a:buNone/>
              <a:defRPr/>
            </a:lvl4pPr>
            <a:lvl5pPr marL="914400" indent="0">
              <a:buNone/>
              <a:defRPr/>
            </a:lvl5pPr>
          </a:lstStyle>
          <a:p>
            <a:pPr lvl="0"/>
            <a:r>
              <a:rPr lang="en-US"/>
              <a:t>Chart data sources</a:t>
            </a:r>
          </a:p>
        </p:txBody>
      </p:sp>
      <p:cxnSp>
        <p:nvCxnSpPr>
          <p:cNvPr id="16" name="Straight Connector 15">
            <a:extLst>
              <a:ext uri="{FF2B5EF4-FFF2-40B4-BE49-F238E27FC236}">
                <a16:creationId xmlns:a16="http://schemas.microsoft.com/office/drawing/2014/main" id="{4E2A439B-99D2-834B-815B-E7BE01E1BD98}"/>
              </a:ext>
            </a:extLst>
          </p:cNvPr>
          <p:cNvCxnSpPr>
            <a:cxnSpLocks/>
          </p:cNvCxnSpPr>
          <p:nvPr userDrawn="1"/>
        </p:nvCxnSpPr>
        <p:spPr>
          <a:xfrm>
            <a:off x="533400" y="2100901"/>
            <a:ext cx="13478196"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8" name="Subtitle 2">
            <a:extLst>
              <a:ext uri="{FF2B5EF4-FFF2-40B4-BE49-F238E27FC236}">
                <a16:creationId xmlns:a16="http://schemas.microsoft.com/office/drawing/2014/main" id="{2B1729BE-8EF2-084F-BA08-B71DDBBF5E4E}"/>
              </a:ext>
            </a:extLst>
          </p:cNvPr>
          <p:cNvSpPr>
            <a:spLocks noGrp="1"/>
          </p:cNvSpPr>
          <p:nvPr>
            <p:ph type="subTitle" idx="1" hasCustomPrompt="1"/>
          </p:nvPr>
        </p:nvSpPr>
        <p:spPr>
          <a:xfrm>
            <a:off x="715782" y="1232132"/>
            <a:ext cx="12847818" cy="712475"/>
          </a:xfrm>
          <a:prstGeom prst="rect">
            <a:avLst/>
          </a:prstGeom>
        </p:spPr>
        <p:txBody>
          <a:bodyPr/>
          <a:lstStyle>
            <a:lvl1pPr marL="0" indent="0" algn="l">
              <a:buNone/>
              <a:defRPr sz="1400"/>
            </a:lvl1pPr>
            <a:lvl2pPr marL="548640" indent="0" algn="ctr">
              <a:buNone/>
              <a:defRPr sz="2400"/>
            </a:lvl2pPr>
            <a:lvl3pPr marL="1097280" indent="0" algn="ctr">
              <a:buNone/>
              <a:defRPr sz="2160"/>
            </a:lvl3pPr>
            <a:lvl4pPr marL="1645920" indent="0" algn="ctr">
              <a:buNone/>
              <a:defRPr sz="1920"/>
            </a:lvl4pPr>
            <a:lvl5pPr marL="2194560" indent="0" algn="ctr">
              <a:buNone/>
              <a:defRPr sz="1920"/>
            </a:lvl5pPr>
            <a:lvl6pPr marL="2743200" indent="0" algn="ctr">
              <a:buNone/>
              <a:defRPr sz="1920"/>
            </a:lvl6pPr>
            <a:lvl7pPr marL="3291840" indent="0" algn="ctr">
              <a:buNone/>
              <a:defRPr sz="1920"/>
            </a:lvl7pPr>
            <a:lvl8pPr marL="3840480" indent="0" algn="ctr">
              <a:buNone/>
              <a:defRPr sz="1920"/>
            </a:lvl8pPr>
            <a:lvl9pPr marL="4389120" indent="0" algn="ctr">
              <a:buNone/>
              <a:defRPr sz="1920"/>
            </a:lvl9pPr>
          </a:lstStyle>
          <a:p>
            <a:r>
              <a:rPr lang="en-US"/>
              <a:t>Chart explainer text here. </a:t>
            </a:r>
            <a:r>
              <a:rPr lang="en-US" sz="1400">
                <a:latin typeface="DM Sans Medium" pitchFamily="2" charset="77"/>
              </a:rPr>
              <a:t>Lorem ipsum dolor sit </a:t>
            </a:r>
            <a:r>
              <a:rPr lang="en-US" sz="1400" err="1">
                <a:latin typeface="DM Sans Medium" pitchFamily="2" charset="77"/>
              </a:rPr>
              <a:t>amet</a:t>
            </a:r>
            <a:r>
              <a:rPr lang="en-US" sz="1400">
                <a:latin typeface="DM Sans Medium" pitchFamily="2" charset="77"/>
              </a:rPr>
              <a:t>, </a:t>
            </a:r>
            <a:r>
              <a:rPr lang="en-US" sz="1400" err="1">
                <a:latin typeface="DM Sans Medium" pitchFamily="2" charset="77"/>
              </a:rPr>
              <a:t>consectetur</a:t>
            </a:r>
            <a:r>
              <a:rPr lang="en-US" sz="1400">
                <a:latin typeface="DM Sans Medium" pitchFamily="2" charset="77"/>
              </a:rPr>
              <a:t> </a:t>
            </a:r>
            <a:r>
              <a:rPr lang="en-US" sz="1400" err="1">
                <a:latin typeface="DM Sans Medium" pitchFamily="2" charset="77"/>
              </a:rPr>
              <a:t>adipiscing</a:t>
            </a:r>
            <a:r>
              <a:rPr lang="en-US" sz="1400">
                <a:latin typeface="DM Sans Medium" pitchFamily="2" charset="77"/>
              </a:rPr>
              <a:t> </a:t>
            </a:r>
            <a:r>
              <a:rPr lang="en-US" sz="1400" err="1">
                <a:latin typeface="DM Sans Medium" pitchFamily="2" charset="77"/>
              </a:rPr>
              <a:t>elit</a:t>
            </a:r>
            <a:r>
              <a:rPr lang="en-US" sz="1400">
                <a:latin typeface="DM Sans Medium" pitchFamily="2" charset="77"/>
              </a:rPr>
              <a:t>, sed do </a:t>
            </a:r>
            <a:r>
              <a:rPr lang="en-US" sz="1400" err="1">
                <a:latin typeface="DM Sans Medium" pitchFamily="2" charset="77"/>
              </a:rPr>
              <a:t>eiusmod</a:t>
            </a:r>
            <a:r>
              <a:rPr lang="en-US" sz="1400">
                <a:latin typeface="DM Sans Medium" pitchFamily="2" charset="77"/>
              </a:rPr>
              <a:t> </a:t>
            </a:r>
            <a:r>
              <a:rPr lang="en-US" sz="1400" err="1">
                <a:latin typeface="DM Sans Medium" pitchFamily="2" charset="77"/>
              </a:rPr>
              <a:t>tempor</a:t>
            </a:r>
            <a:r>
              <a:rPr lang="en-US" sz="1400">
                <a:latin typeface="DM Sans Medium" pitchFamily="2" charset="77"/>
              </a:rPr>
              <a:t> </a:t>
            </a:r>
            <a:r>
              <a:rPr lang="en-US" sz="1400" err="1">
                <a:latin typeface="DM Sans Medium" pitchFamily="2" charset="77"/>
              </a:rPr>
              <a:t>incididunt</a:t>
            </a:r>
            <a:r>
              <a:rPr lang="en-US" sz="1400">
                <a:latin typeface="DM Sans Medium" pitchFamily="2" charset="77"/>
              </a:rPr>
              <a:t> </a:t>
            </a:r>
            <a:r>
              <a:rPr lang="en-US" sz="1400" err="1">
                <a:latin typeface="DM Sans Medium" pitchFamily="2" charset="77"/>
              </a:rPr>
              <a:t>ut</a:t>
            </a:r>
            <a:r>
              <a:rPr lang="en-US" sz="1400">
                <a:latin typeface="DM Sans Medium" pitchFamily="2" charset="77"/>
              </a:rPr>
              <a:t> </a:t>
            </a:r>
            <a:r>
              <a:rPr lang="en-US" sz="1400" err="1">
                <a:latin typeface="DM Sans Medium" pitchFamily="2" charset="77"/>
              </a:rPr>
              <a:t>labore</a:t>
            </a:r>
            <a:r>
              <a:rPr lang="en-US" sz="1400">
                <a:latin typeface="DM Sans Medium" pitchFamily="2" charset="77"/>
              </a:rPr>
              <a:t> et dolore magna </a:t>
            </a:r>
            <a:r>
              <a:rPr lang="en-US" sz="1400" err="1">
                <a:latin typeface="DM Sans Medium" pitchFamily="2" charset="77"/>
              </a:rPr>
              <a:t>aliqua</a:t>
            </a:r>
            <a:r>
              <a:rPr lang="en-US" sz="1400">
                <a:latin typeface="DM Sans Medium" pitchFamily="2" charset="77"/>
              </a:rPr>
              <a:t>. Ut </a:t>
            </a:r>
            <a:r>
              <a:rPr lang="en-US" sz="1400" err="1">
                <a:latin typeface="DM Sans Medium" pitchFamily="2" charset="77"/>
              </a:rPr>
              <a:t>enim</a:t>
            </a:r>
            <a:r>
              <a:rPr lang="en-US" sz="1400">
                <a:latin typeface="DM Sans Medium" pitchFamily="2" charset="77"/>
              </a:rPr>
              <a:t> ad minim </a:t>
            </a:r>
            <a:r>
              <a:rPr lang="en-US" sz="1400" err="1">
                <a:latin typeface="DM Sans Medium" pitchFamily="2" charset="77"/>
              </a:rPr>
              <a:t>veniam</a:t>
            </a:r>
            <a:r>
              <a:rPr lang="en-US" sz="1400">
                <a:latin typeface="DM Sans Medium" pitchFamily="2" charset="77"/>
              </a:rPr>
              <a:t>, </a:t>
            </a:r>
            <a:r>
              <a:rPr lang="en-US" sz="1400" err="1">
                <a:latin typeface="DM Sans Medium" pitchFamily="2" charset="77"/>
              </a:rPr>
              <a:t>quis</a:t>
            </a:r>
            <a:r>
              <a:rPr lang="en-US" sz="1400">
                <a:latin typeface="DM Sans Medium" pitchFamily="2" charset="77"/>
              </a:rPr>
              <a:t> </a:t>
            </a:r>
            <a:r>
              <a:rPr lang="en-US" sz="1400" err="1">
                <a:latin typeface="DM Sans Medium" pitchFamily="2" charset="77"/>
              </a:rPr>
              <a:t>nostrud</a:t>
            </a:r>
            <a:r>
              <a:rPr lang="en-US" sz="1400">
                <a:latin typeface="DM Sans Medium" pitchFamily="2" charset="77"/>
              </a:rPr>
              <a:t>. Lorem ipsum dolor sit </a:t>
            </a:r>
            <a:r>
              <a:rPr lang="en-US" sz="1400" err="1">
                <a:latin typeface="DM Sans Medium" pitchFamily="2" charset="77"/>
              </a:rPr>
              <a:t>amet</a:t>
            </a:r>
            <a:r>
              <a:rPr lang="en-US" sz="1400">
                <a:latin typeface="DM Sans Medium" pitchFamily="2" charset="77"/>
              </a:rPr>
              <a:t>, </a:t>
            </a:r>
            <a:r>
              <a:rPr lang="en-US" sz="1400" err="1">
                <a:latin typeface="DM Sans Medium" pitchFamily="2" charset="77"/>
              </a:rPr>
              <a:t>consectetur</a:t>
            </a:r>
            <a:r>
              <a:rPr lang="en-US" sz="1400">
                <a:latin typeface="DM Sans Medium" pitchFamily="2" charset="77"/>
              </a:rPr>
              <a:t> </a:t>
            </a:r>
            <a:r>
              <a:rPr lang="en-US" sz="1400" err="1">
                <a:latin typeface="DM Sans Medium" pitchFamily="2" charset="77"/>
              </a:rPr>
              <a:t>adipiscing</a:t>
            </a:r>
            <a:r>
              <a:rPr lang="en-US" sz="1400">
                <a:latin typeface="DM Sans Medium" pitchFamily="2" charset="77"/>
              </a:rPr>
              <a:t> </a:t>
            </a:r>
            <a:r>
              <a:rPr lang="en-US" sz="1400" err="1">
                <a:latin typeface="DM Sans Medium" pitchFamily="2" charset="77"/>
              </a:rPr>
              <a:t>elit</a:t>
            </a:r>
            <a:r>
              <a:rPr lang="en-US" sz="1400">
                <a:latin typeface="DM Sans Medium" pitchFamily="2" charset="77"/>
              </a:rPr>
              <a:t>, sed do </a:t>
            </a:r>
            <a:r>
              <a:rPr lang="en-US" sz="1400" err="1">
                <a:latin typeface="DM Sans Medium" pitchFamily="2" charset="77"/>
              </a:rPr>
              <a:t>eiusmod</a:t>
            </a:r>
            <a:r>
              <a:rPr lang="en-US" sz="1400">
                <a:latin typeface="DM Sans Medium" pitchFamily="2" charset="77"/>
              </a:rPr>
              <a:t> </a:t>
            </a:r>
            <a:r>
              <a:rPr lang="en-US" sz="1400" err="1">
                <a:latin typeface="DM Sans Medium" pitchFamily="2" charset="77"/>
              </a:rPr>
              <a:t>tempor</a:t>
            </a:r>
            <a:r>
              <a:rPr lang="en-US" sz="1400">
                <a:latin typeface="DM Sans Medium" pitchFamily="2" charset="77"/>
              </a:rPr>
              <a:t>.</a:t>
            </a:r>
            <a:endParaRPr lang="en-US"/>
          </a:p>
        </p:txBody>
      </p:sp>
    </p:spTree>
    <p:extLst>
      <p:ext uri="{BB962C8B-B14F-4D97-AF65-F5344CB8AC3E}">
        <p14:creationId xmlns:p14="http://schemas.microsoft.com/office/powerpoint/2010/main" val="19075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mputer">
    <p:spTree>
      <p:nvGrpSpPr>
        <p:cNvPr id="1" name=""/>
        <p:cNvGrpSpPr/>
        <p:nvPr/>
      </p:nvGrpSpPr>
      <p:grpSpPr>
        <a:xfrm>
          <a:off x="0" y="0"/>
          <a:ext cx="0" cy="0"/>
          <a:chOff x="0" y="0"/>
          <a:chExt cx="0" cy="0"/>
        </a:xfrm>
      </p:grpSpPr>
      <p:sp>
        <p:nvSpPr>
          <p:cNvPr id="2" name="Title 1"/>
          <p:cNvSpPr>
            <a:spLocks noGrp="1"/>
          </p:cNvSpPr>
          <p:nvPr>
            <p:ph type="title"/>
          </p:nvPr>
        </p:nvSpPr>
        <p:spPr>
          <a:xfrm>
            <a:off x="533400" y="114301"/>
            <a:ext cx="13030200" cy="914400"/>
          </a:xfrm>
        </p:spPr>
        <p:txBody>
          <a:bodyPr anchor="ctr"/>
          <a:lstStyle>
            <a:lvl1pPr>
              <a:defRPr sz="3000" b="1" i="0">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11432177" y="7626350"/>
            <a:ext cx="2893423" cy="438150"/>
          </a:xfrm>
        </p:spPr>
        <p:txBody>
          <a:bodyPr/>
          <a:lstStyle/>
          <a:p>
            <a:fld id="{F384092C-9B9C-9748-AC6A-F06C9D03AD52}" type="slidenum">
              <a:rPr lang="en-US" smtClean="0"/>
              <a:t>‹#›</a:t>
            </a:fld>
            <a:endParaRPr lang="en-US"/>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535170" y="1028700"/>
            <a:ext cx="13478196"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7" name="Text Placeholder 6"/>
          <p:cNvSpPr>
            <a:spLocks noGrp="1"/>
          </p:cNvSpPr>
          <p:nvPr>
            <p:ph type="body" sz="quarter" idx="13" hasCustomPrompt="1"/>
          </p:nvPr>
        </p:nvSpPr>
        <p:spPr>
          <a:xfrm>
            <a:off x="11251769" y="1676400"/>
            <a:ext cx="2311831" cy="3559419"/>
          </a:xfrm>
        </p:spPr>
        <p:txBody>
          <a:bodyPr anchor="t"/>
          <a:lstStyle>
            <a:lvl1pPr marL="0" indent="0">
              <a:lnSpc>
                <a:spcPct val="100000"/>
              </a:lnSpc>
              <a:spcBef>
                <a:spcPts val="0"/>
              </a:spcBef>
              <a:buNone/>
              <a:defRPr sz="1400"/>
            </a:lvl1pPr>
            <a:lvl2pPr marL="228600" indent="0">
              <a:buNone/>
              <a:defRPr/>
            </a:lvl2pPr>
            <a:lvl3pPr marL="457200" indent="0">
              <a:buNone/>
              <a:defRPr/>
            </a:lvl3pPr>
            <a:lvl4pPr marL="685800" indent="0">
              <a:buNone/>
              <a:defRPr/>
            </a:lvl4pPr>
            <a:lvl5pPr marL="914400" indent="0">
              <a:buNone/>
              <a:defRPr/>
            </a:lvl5pPr>
          </a:lstStyle>
          <a:p>
            <a:pPr lvl="0"/>
            <a:r>
              <a:rPr lang="en-US"/>
              <a:t>Explainer text</a:t>
            </a: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3975" y="1515866"/>
            <a:ext cx="11530012" cy="6046851"/>
          </a:xfrm>
          <a:prstGeom prst="rect">
            <a:avLst/>
          </a:prstGeom>
        </p:spPr>
      </p:pic>
      <p:sp>
        <p:nvSpPr>
          <p:cNvPr id="11" name="Picture Placeholder 10"/>
          <p:cNvSpPr>
            <a:spLocks noGrp="1"/>
          </p:cNvSpPr>
          <p:nvPr>
            <p:ph type="pic" sz="quarter" idx="14" hasCustomPrompt="1"/>
          </p:nvPr>
        </p:nvSpPr>
        <p:spPr>
          <a:xfrm>
            <a:off x="2412755" y="1724775"/>
            <a:ext cx="8156448" cy="5221224"/>
          </a:xfrm>
        </p:spPr>
        <p:txBody>
          <a:bodyPr/>
          <a:lstStyle>
            <a:lvl1pPr marL="0" indent="0">
              <a:buNone/>
              <a:defRPr baseline="0"/>
            </a:lvl1pPr>
          </a:lstStyle>
          <a:p>
            <a:r>
              <a:rPr lang="en-US"/>
              <a:t> Click the icon to insert or drag &amp; drop screenshot or photo here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computer">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789621" y="1028700"/>
            <a:ext cx="10535979" cy="7209674"/>
          </a:xfrm>
          <a:prstGeom prst="rect">
            <a:avLst/>
          </a:prstGeom>
        </p:spPr>
      </p:pic>
      <p:sp>
        <p:nvSpPr>
          <p:cNvPr id="2" name="Title 1"/>
          <p:cNvSpPr>
            <a:spLocks noGrp="1"/>
          </p:cNvSpPr>
          <p:nvPr>
            <p:ph type="title"/>
          </p:nvPr>
        </p:nvSpPr>
        <p:spPr>
          <a:xfrm>
            <a:off x="723900" y="114301"/>
            <a:ext cx="12839700" cy="914400"/>
          </a:xfrm>
        </p:spPr>
        <p:txBody>
          <a:bodyPr anchor="ctr"/>
          <a:lstStyle>
            <a:lvl1pPr>
              <a:defRPr sz="3000" b="1" i="0">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11432177" y="7626350"/>
            <a:ext cx="2893423" cy="438150"/>
          </a:xfrm>
        </p:spPr>
        <p:txBody>
          <a:bodyPr/>
          <a:lstStyle/>
          <a:p>
            <a:fld id="{F384092C-9B9C-9748-AC6A-F06C9D03AD52}" type="slidenum">
              <a:rPr lang="en-US" smtClean="0"/>
              <a:t>‹#›</a:t>
            </a:fld>
            <a:endParaRPr lang="en-US"/>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535170" y="1028700"/>
            <a:ext cx="13478196"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7" name="Text Placeholder 6"/>
          <p:cNvSpPr>
            <a:spLocks noGrp="1"/>
          </p:cNvSpPr>
          <p:nvPr>
            <p:ph type="body" sz="quarter" idx="13" hasCustomPrompt="1"/>
          </p:nvPr>
        </p:nvSpPr>
        <p:spPr>
          <a:xfrm>
            <a:off x="723900" y="1676400"/>
            <a:ext cx="2659914" cy="3182376"/>
          </a:xfrm>
        </p:spPr>
        <p:txBody>
          <a:bodyPr anchor="t"/>
          <a:lstStyle>
            <a:lvl1pPr marL="0" indent="0">
              <a:lnSpc>
                <a:spcPct val="100000"/>
              </a:lnSpc>
              <a:spcBef>
                <a:spcPts val="0"/>
              </a:spcBef>
              <a:buNone/>
              <a:defRPr sz="1400"/>
            </a:lvl1pPr>
            <a:lvl2pPr marL="228600" indent="0">
              <a:buNone/>
              <a:defRPr/>
            </a:lvl2pPr>
            <a:lvl3pPr marL="457200" indent="0">
              <a:buNone/>
              <a:defRPr/>
            </a:lvl3pPr>
            <a:lvl4pPr marL="685800" indent="0">
              <a:buNone/>
              <a:defRPr/>
            </a:lvl4pPr>
            <a:lvl5pPr marL="914400" indent="0">
              <a:buNone/>
              <a:defRPr/>
            </a:lvl5pPr>
          </a:lstStyle>
          <a:p>
            <a:pPr lvl="0"/>
            <a:r>
              <a:rPr lang="en-US"/>
              <a:t>Explainer text</a:t>
            </a:r>
          </a:p>
        </p:txBody>
      </p:sp>
      <p:sp>
        <p:nvSpPr>
          <p:cNvPr id="11" name="Picture Placeholder 10"/>
          <p:cNvSpPr>
            <a:spLocks noGrp="1"/>
          </p:cNvSpPr>
          <p:nvPr>
            <p:ph type="pic" sz="quarter" idx="14" hasCustomPrompt="1"/>
          </p:nvPr>
        </p:nvSpPr>
        <p:spPr>
          <a:xfrm>
            <a:off x="4355024" y="1676400"/>
            <a:ext cx="8818535" cy="5576807"/>
          </a:xfrm>
        </p:spPr>
        <p:txBody>
          <a:bodyPr/>
          <a:lstStyle>
            <a:lvl1pPr marL="0" indent="0">
              <a:buNone/>
              <a:defRPr baseline="0"/>
            </a:lvl1pPr>
          </a:lstStyle>
          <a:p>
            <a:r>
              <a:rPr lang="en-US"/>
              <a:t>  Click the icon to insert or drag &amp; drop screenshot or photo here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hone 3">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778404" y="114300"/>
            <a:ext cx="5027702" cy="8229961"/>
          </a:xfrm>
          <a:prstGeom prst="rect">
            <a:avLst/>
          </a:prstGeom>
        </p:spPr>
      </p:pic>
      <p:sp>
        <p:nvSpPr>
          <p:cNvPr id="2" name="Title 1"/>
          <p:cNvSpPr>
            <a:spLocks noGrp="1"/>
          </p:cNvSpPr>
          <p:nvPr>
            <p:ph type="title"/>
          </p:nvPr>
        </p:nvSpPr>
        <p:spPr>
          <a:xfrm>
            <a:off x="723899" y="114300"/>
            <a:ext cx="8079137" cy="914400"/>
          </a:xfrm>
        </p:spPr>
        <p:txBody>
          <a:bodyPr anchor="ctr"/>
          <a:lstStyle>
            <a:lvl1pPr>
              <a:defRPr sz="3000" b="1" i="0">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11432177" y="7626350"/>
            <a:ext cx="2893423" cy="438150"/>
          </a:xfrm>
        </p:spPr>
        <p:txBody>
          <a:bodyPr/>
          <a:lstStyle/>
          <a:p>
            <a:fld id="{F384092C-9B9C-9748-AC6A-F06C9D03AD52}" type="slidenum">
              <a:rPr lang="en-US" smtClean="0"/>
              <a:t>‹#›</a:t>
            </a:fld>
            <a:endParaRPr lang="en-US"/>
          </a:p>
        </p:txBody>
      </p:sp>
      <p:sp>
        <p:nvSpPr>
          <p:cNvPr id="7" name="Text Placeholder 6"/>
          <p:cNvSpPr>
            <a:spLocks noGrp="1"/>
          </p:cNvSpPr>
          <p:nvPr>
            <p:ph type="body" sz="quarter" idx="13"/>
          </p:nvPr>
        </p:nvSpPr>
        <p:spPr>
          <a:xfrm>
            <a:off x="723900" y="1676400"/>
            <a:ext cx="5427172" cy="3818867"/>
          </a:xfrm>
          <a:prstGeom prst="rect">
            <a:avLst/>
          </a:prstGeom>
        </p:spPr>
        <p:txBody>
          <a:bodyPr/>
          <a:lstStyle>
            <a:lvl1pPr marL="0" indent="0">
              <a:spcAft>
                <a:spcPts val="0"/>
              </a:spcAft>
              <a:buNone/>
              <a:defRPr/>
            </a:lvl1pPr>
            <a:lvl2pPr marL="228600" indent="0">
              <a:spcAft>
                <a:spcPts val="0"/>
              </a:spcAft>
              <a:buNone/>
              <a:defRPr/>
            </a:lvl2pPr>
            <a:lvl3pPr marL="457200" indent="0">
              <a:spcAft>
                <a:spcPts val="0"/>
              </a:spcAft>
              <a:buNone/>
              <a:defRPr/>
            </a:lvl3pPr>
            <a:lvl4pPr marL="685800" indent="0">
              <a:spcAft>
                <a:spcPts val="0"/>
              </a:spcAft>
              <a:buNone/>
              <a:defRPr/>
            </a:lvl4pPr>
            <a:lvl5pPr marL="914400" indent="0">
              <a:spcAft>
                <a:spcPts val="0"/>
              </a:spcAft>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535170" y="1044587"/>
            <a:ext cx="8376355"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5" name="Picture Placeholder 14"/>
          <p:cNvSpPr>
            <a:spLocks noGrp="1"/>
          </p:cNvSpPr>
          <p:nvPr>
            <p:ph type="pic" sz="quarter" idx="14"/>
          </p:nvPr>
        </p:nvSpPr>
        <p:spPr>
          <a:xfrm>
            <a:off x="9318410" y="532814"/>
            <a:ext cx="3298133" cy="6945086"/>
          </a:xfrm>
          <a:prstGeom prst="roundRect">
            <a:avLst>
              <a:gd name="adj" fmla="val 12706"/>
            </a:avLst>
          </a:prstGeom>
        </p:spPr>
        <p:txBody>
          <a:bodyPr/>
          <a:lstStyle/>
          <a:p>
            <a:r>
              <a:rPr lang="en-US"/>
              <a:t>Click icon to add picture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hone 4">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910974" y="114300"/>
            <a:ext cx="5027702" cy="8229961"/>
          </a:xfrm>
          <a:prstGeom prst="rect">
            <a:avLst/>
          </a:prstGeom>
        </p:spPr>
      </p:pic>
      <p:pic>
        <p:nvPicPr>
          <p:cNvPr id="16" name="Picture 1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64387" y="114300"/>
            <a:ext cx="5027702" cy="8229961"/>
          </a:xfrm>
          <a:prstGeom prst="rect">
            <a:avLst/>
          </a:prstGeom>
        </p:spPr>
      </p:pic>
      <p:sp>
        <p:nvSpPr>
          <p:cNvPr id="18" name="Picture Placeholder 14"/>
          <p:cNvSpPr>
            <a:spLocks noGrp="1"/>
          </p:cNvSpPr>
          <p:nvPr>
            <p:ph type="pic" sz="quarter" idx="15"/>
          </p:nvPr>
        </p:nvSpPr>
        <p:spPr>
          <a:xfrm>
            <a:off x="10504393" y="532814"/>
            <a:ext cx="3298133" cy="6945086"/>
          </a:xfrm>
          <a:prstGeom prst="roundRect">
            <a:avLst>
              <a:gd name="adj" fmla="val 12706"/>
            </a:avLst>
          </a:prstGeom>
        </p:spPr>
        <p:txBody>
          <a:bodyPr/>
          <a:lstStyle/>
          <a:p>
            <a:r>
              <a:rPr lang="en-US"/>
              <a:t>Click icon to add picture</a:t>
            </a:r>
          </a:p>
        </p:txBody>
      </p:sp>
      <p:sp>
        <p:nvSpPr>
          <p:cNvPr id="2" name="Title 1"/>
          <p:cNvSpPr>
            <a:spLocks noGrp="1"/>
          </p:cNvSpPr>
          <p:nvPr>
            <p:ph type="title"/>
          </p:nvPr>
        </p:nvSpPr>
        <p:spPr>
          <a:xfrm>
            <a:off x="533400" y="178011"/>
            <a:ext cx="5603929" cy="850690"/>
          </a:xfrm>
        </p:spPr>
        <p:txBody>
          <a:bodyPr anchor="ctr"/>
          <a:lstStyle>
            <a:lvl1pPr>
              <a:defRPr sz="3000" b="1" i="0">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11432177" y="7626350"/>
            <a:ext cx="2893423" cy="438150"/>
          </a:xfrm>
        </p:spPr>
        <p:txBody>
          <a:bodyPr/>
          <a:lstStyle/>
          <a:p>
            <a:fld id="{F384092C-9B9C-9748-AC6A-F06C9D03AD52}" type="slidenum">
              <a:rPr lang="en-US" smtClean="0"/>
              <a:t>‹#›</a:t>
            </a:fld>
            <a:endParaRPr lang="en-US"/>
          </a:p>
        </p:txBody>
      </p:sp>
      <p:sp>
        <p:nvSpPr>
          <p:cNvPr id="7" name="Text Placeholder 6"/>
          <p:cNvSpPr>
            <a:spLocks noGrp="1"/>
          </p:cNvSpPr>
          <p:nvPr>
            <p:ph type="body" sz="quarter" idx="13"/>
          </p:nvPr>
        </p:nvSpPr>
        <p:spPr>
          <a:xfrm>
            <a:off x="723900" y="1676400"/>
            <a:ext cx="4654496" cy="3818867"/>
          </a:xfrm>
          <a:prstGeom prst="rect">
            <a:avLst/>
          </a:prstGeom>
        </p:spPr>
        <p:txBody>
          <a:bodyPr/>
          <a:lstStyle>
            <a:lvl1pPr marL="0" indent="0">
              <a:spcAft>
                <a:spcPts val="0"/>
              </a:spcAft>
              <a:buNone/>
              <a:defRPr/>
            </a:lvl1pPr>
            <a:lvl2pPr marL="228600" indent="0">
              <a:spcAft>
                <a:spcPts val="0"/>
              </a:spcAft>
              <a:buNone/>
              <a:defRPr/>
            </a:lvl2pPr>
            <a:lvl3pPr marL="457200" indent="0">
              <a:spcAft>
                <a:spcPts val="0"/>
              </a:spcAft>
              <a:buNone/>
              <a:defRPr/>
            </a:lvl3pPr>
            <a:lvl4pPr marL="685800" indent="0">
              <a:spcAft>
                <a:spcPts val="0"/>
              </a:spcAft>
              <a:buNone/>
              <a:defRPr/>
            </a:lvl4pPr>
            <a:lvl5pPr marL="914400" indent="0">
              <a:spcAft>
                <a:spcPts val="0"/>
              </a:spcAft>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535170" y="1028700"/>
            <a:ext cx="5540166"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5" name="Picture Placeholder 14"/>
          <p:cNvSpPr>
            <a:spLocks noGrp="1"/>
          </p:cNvSpPr>
          <p:nvPr>
            <p:ph type="pic" sz="quarter" idx="14"/>
          </p:nvPr>
        </p:nvSpPr>
        <p:spPr>
          <a:xfrm>
            <a:off x="6450980" y="532814"/>
            <a:ext cx="3298133" cy="6945086"/>
          </a:xfrm>
          <a:prstGeom prst="roundRect">
            <a:avLst>
              <a:gd name="adj" fmla="val 12706"/>
            </a:avLst>
          </a:prstGeom>
        </p:spPr>
        <p:txBody>
          <a:bodyPr/>
          <a:lstStyle/>
          <a:p>
            <a:r>
              <a:rPr lang="en-US"/>
              <a:t>Click icon to add picture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ablet 1">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535170" y="1044587"/>
            <a:ext cx="7012505"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04352" y="289589"/>
            <a:ext cx="6058274" cy="7940011"/>
          </a:xfrm>
          <a:prstGeom prst="rect">
            <a:avLst/>
          </a:prstGeom>
        </p:spPr>
      </p:pic>
      <p:sp>
        <p:nvSpPr>
          <p:cNvPr id="2" name="Title 1"/>
          <p:cNvSpPr>
            <a:spLocks noGrp="1"/>
          </p:cNvSpPr>
          <p:nvPr>
            <p:ph type="title"/>
          </p:nvPr>
        </p:nvSpPr>
        <p:spPr>
          <a:xfrm>
            <a:off x="533400" y="152228"/>
            <a:ext cx="7029773" cy="876472"/>
          </a:xfrm>
        </p:spPr>
        <p:txBody>
          <a:bodyPr anchor="ctr"/>
          <a:lstStyle>
            <a:lvl1pPr>
              <a:defRPr sz="3000" b="1" i="0">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11432177" y="7626350"/>
            <a:ext cx="2893423" cy="438150"/>
          </a:xfrm>
        </p:spPr>
        <p:txBody>
          <a:bodyPr/>
          <a:lstStyle/>
          <a:p>
            <a:fld id="{F384092C-9B9C-9748-AC6A-F06C9D03AD52}" type="slidenum">
              <a:rPr lang="en-US" smtClean="0"/>
              <a:t>‹#›</a:t>
            </a:fld>
            <a:endParaRPr lang="en-US"/>
          </a:p>
        </p:txBody>
      </p:sp>
      <p:sp>
        <p:nvSpPr>
          <p:cNvPr id="7" name="Text Placeholder 6"/>
          <p:cNvSpPr>
            <a:spLocks noGrp="1"/>
          </p:cNvSpPr>
          <p:nvPr>
            <p:ph type="body" sz="quarter" idx="13"/>
          </p:nvPr>
        </p:nvSpPr>
        <p:spPr>
          <a:xfrm>
            <a:off x="723899" y="1676400"/>
            <a:ext cx="6529307" cy="4055450"/>
          </a:xfrm>
          <a:prstGeom prst="rect">
            <a:avLst/>
          </a:prstGeom>
        </p:spPr>
        <p:txBody>
          <a:bodyPr/>
          <a:lstStyle>
            <a:lvl1pPr marL="0" indent="0">
              <a:spcAft>
                <a:spcPts val="0"/>
              </a:spcAft>
              <a:buNone/>
              <a:defRPr/>
            </a:lvl1pPr>
            <a:lvl2pPr marL="228600" indent="0">
              <a:spcAft>
                <a:spcPts val="0"/>
              </a:spcAft>
              <a:buNone/>
              <a:defRPr/>
            </a:lvl2pPr>
            <a:lvl3pPr marL="457200" indent="0">
              <a:spcAft>
                <a:spcPts val="0"/>
              </a:spcAft>
              <a:buNone/>
              <a:defRPr/>
            </a:lvl3pPr>
            <a:lvl4pPr marL="685800" indent="0">
              <a:spcAft>
                <a:spcPts val="0"/>
              </a:spcAft>
              <a:buNone/>
              <a:defRPr/>
            </a:lvl4pPr>
            <a:lvl5pPr marL="914400" indent="0">
              <a:spcAft>
                <a:spcPts val="0"/>
              </a:spcAft>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Picture Placeholder 18"/>
          <p:cNvSpPr>
            <a:spLocks noGrp="1"/>
          </p:cNvSpPr>
          <p:nvPr>
            <p:ph type="pic" sz="quarter" idx="14" hasCustomPrompt="1"/>
          </p:nvPr>
        </p:nvSpPr>
        <p:spPr>
          <a:xfrm>
            <a:off x="8178800" y="1058846"/>
            <a:ext cx="4463143" cy="5900057"/>
          </a:xfrm>
        </p:spPr>
        <p:txBody>
          <a:bodyPr/>
          <a:lstStyle>
            <a:lvl1pPr marL="0" indent="0">
              <a:buNone/>
              <a:defRPr/>
            </a:lvl1pPr>
          </a:lstStyle>
          <a:p>
            <a:r>
              <a:rPr lang="en-US"/>
              <a:t>Click the icon to insert or drag &amp; drop screenshot or photo here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io Page">
    <p:spTree>
      <p:nvGrpSpPr>
        <p:cNvPr id="1" name=""/>
        <p:cNvGrpSpPr/>
        <p:nvPr/>
      </p:nvGrpSpPr>
      <p:grpSpPr>
        <a:xfrm>
          <a:off x="0" y="0"/>
          <a:ext cx="0" cy="0"/>
          <a:chOff x="0" y="0"/>
          <a:chExt cx="0" cy="0"/>
        </a:xfrm>
      </p:grpSpPr>
      <p:sp>
        <p:nvSpPr>
          <p:cNvPr id="11" name="Picture Placeholder 10"/>
          <p:cNvSpPr>
            <a:spLocks noGrp="1"/>
          </p:cNvSpPr>
          <p:nvPr>
            <p:ph type="pic" sz="quarter" idx="14" hasCustomPrompt="1"/>
          </p:nvPr>
        </p:nvSpPr>
        <p:spPr>
          <a:xfrm>
            <a:off x="7315200" y="0"/>
            <a:ext cx="7315200" cy="8229600"/>
          </a:xfrm>
        </p:spPr>
        <p:txBody>
          <a:bodyPr/>
          <a:lstStyle>
            <a:lvl1pPr marL="0" indent="0">
              <a:buNone/>
              <a:defRPr/>
            </a:lvl1pPr>
          </a:lstStyle>
          <a:p>
            <a:r>
              <a:rPr lang="en-US"/>
              <a:t>Insert photo here</a:t>
            </a:r>
          </a:p>
        </p:txBody>
      </p:sp>
      <p:sp>
        <p:nvSpPr>
          <p:cNvPr id="2" name="Title 1"/>
          <p:cNvSpPr>
            <a:spLocks noGrp="1"/>
          </p:cNvSpPr>
          <p:nvPr>
            <p:ph type="title" hasCustomPrompt="1"/>
          </p:nvPr>
        </p:nvSpPr>
        <p:spPr>
          <a:xfrm>
            <a:off x="1937659" y="1458686"/>
            <a:ext cx="4833258" cy="2085619"/>
          </a:xfrm>
        </p:spPr>
        <p:txBody>
          <a:bodyPr anchor="b"/>
          <a:lstStyle>
            <a:lvl1pPr>
              <a:defRPr sz="4000" b="0">
                <a:latin typeface="+mn-lt"/>
              </a:defRPr>
            </a:lvl1pPr>
          </a:lstStyle>
          <a:p>
            <a:r>
              <a:rPr lang="en-US"/>
              <a:t>Insert Name</a:t>
            </a:r>
          </a:p>
        </p:txBody>
      </p:sp>
      <p:sp>
        <p:nvSpPr>
          <p:cNvPr id="7" name="Text Placeholder 6"/>
          <p:cNvSpPr>
            <a:spLocks noGrp="1"/>
          </p:cNvSpPr>
          <p:nvPr>
            <p:ph type="body" sz="quarter" idx="13" hasCustomPrompt="1"/>
          </p:nvPr>
        </p:nvSpPr>
        <p:spPr>
          <a:xfrm>
            <a:off x="1147623" y="4816932"/>
            <a:ext cx="5623293" cy="2510468"/>
          </a:xfrm>
          <a:prstGeom prst="rect">
            <a:avLst/>
          </a:prstGeom>
        </p:spPr>
        <p:txBody>
          <a:bodyPr/>
          <a:lstStyle>
            <a:lvl1pPr marL="0" indent="0">
              <a:spcAft>
                <a:spcPts val="0"/>
              </a:spcAft>
              <a:buNone/>
              <a:defRPr sz="1800" baseline="0"/>
            </a:lvl1pPr>
            <a:lvl2pPr marL="228600" indent="0">
              <a:spcAft>
                <a:spcPts val="0"/>
              </a:spcAft>
              <a:buNone/>
              <a:defRPr sz="1800"/>
            </a:lvl2pPr>
            <a:lvl3pPr marL="457200" indent="0">
              <a:spcAft>
                <a:spcPts val="0"/>
              </a:spcAft>
              <a:buNone/>
              <a:defRPr sz="1800"/>
            </a:lvl3pPr>
            <a:lvl4pPr marL="685800" indent="0">
              <a:spcAft>
                <a:spcPts val="0"/>
              </a:spcAft>
              <a:buNone/>
              <a:defRPr sz="1800"/>
            </a:lvl4pPr>
            <a:lvl5pPr marL="914400" indent="0">
              <a:spcAft>
                <a:spcPts val="0"/>
              </a:spcAft>
              <a:buNone/>
              <a:defRPr sz="1800"/>
            </a:lvl5pPr>
          </a:lstStyle>
          <a:p>
            <a:pPr lvl="0"/>
            <a:r>
              <a:rPr lang="en-US"/>
              <a:t>Insert Bio</a:t>
            </a:r>
          </a:p>
        </p:txBody>
      </p:sp>
      <p:pic>
        <p:nvPicPr>
          <p:cNvPr id="17" name="Picture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21792" y="2982686"/>
            <a:ext cx="462566" cy="471032"/>
          </a:xfrm>
          <a:prstGeom prst="rect">
            <a:avLst/>
          </a:prstGeom>
        </p:spPr>
      </p:pic>
      <p:cxnSp>
        <p:nvCxnSpPr>
          <p:cNvPr id="13" name="Straight Connector 12"/>
          <p:cNvCxnSpPr/>
          <p:nvPr userDrawn="1"/>
        </p:nvCxnSpPr>
        <p:spPr>
          <a:xfrm>
            <a:off x="1147623" y="3788229"/>
            <a:ext cx="5536206" cy="0"/>
          </a:xfrm>
          <a:prstGeom prst="line">
            <a:avLst/>
          </a:prstGeom>
          <a:ln>
            <a:solidFill>
              <a:srgbClr val="808285"/>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a:xfrm>
            <a:off x="1147623" y="4637315"/>
            <a:ext cx="5536206" cy="0"/>
          </a:xfrm>
          <a:prstGeom prst="line">
            <a:avLst/>
          </a:prstGeom>
          <a:ln>
            <a:solidFill>
              <a:srgbClr val="808285"/>
            </a:solidFill>
          </a:ln>
        </p:spPr>
        <p:style>
          <a:lnRef idx="1">
            <a:schemeClr val="accent1"/>
          </a:lnRef>
          <a:fillRef idx="0">
            <a:schemeClr val="accent1"/>
          </a:fillRef>
          <a:effectRef idx="0">
            <a:schemeClr val="accent1"/>
          </a:effectRef>
          <a:fontRef idx="minor">
            <a:schemeClr val="tx1"/>
          </a:fontRef>
        </p:style>
      </p:cxnSp>
      <p:sp>
        <p:nvSpPr>
          <p:cNvPr id="18" name="Text Placeholder 17"/>
          <p:cNvSpPr>
            <a:spLocks noGrp="1"/>
          </p:cNvSpPr>
          <p:nvPr>
            <p:ph type="body" sz="quarter" idx="15" hasCustomPrompt="1"/>
          </p:nvPr>
        </p:nvSpPr>
        <p:spPr>
          <a:xfrm>
            <a:off x="1147623" y="3788229"/>
            <a:ext cx="5623293" cy="825513"/>
          </a:xfrm>
        </p:spPr>
        <p:txBody>
          <a:bodyPr anchor="ctr"/>
          <a:lstStyle>
            <a:lvl1pPr marL="0" indent="0">
              <a:buNone/>
              <a:defRPr sz="2400">
                <a:solidFill>
                  <a:srgbClr val="808285"/>
                </a:solidFill>
              </a:defRPr>
            </a:lvl1pPr>
            <a:lvl2pPr marL="228600" indent="0">
              <a:buNone/>
              <a:defRPr/>
            </a:lvl2pPr>
            <a:lvl3pPr marL="457200" indent="0">
              <a:buNone/>
              <a:defRPr/>
            </a:lvl3pPr>
            <a:lvl4pPr marL="685800" indent="0">
              <a:buNone/>
              <a:defRPr/>
            </a:lvl4pPr>
            <a:lvl5pPr marL="914400" indent="0">
              <a:buNone/>
              <a:defRPr/>
            </a:lvl5pPr>
          </a:lstStyle>
          <a:p>
            <a:pPr lvl="0"/>
            <a:r>
              <a:rPr lang="en-US"/>
              <a:t>Insert Job Title</a:t>
            </a:r>
          </a:p>
        </p:txBody>
      </p:sp>
      <p:sp>
        <p:nvSpPr>
          <p:cNvPr id="9" name="Slide Number Placeholder 4">
            <a:extLst>
              <a:ext uri="{FF2B5EF4-FFF2-40B4-BE49-F238E27FC236}">
                <a16:creationId xmlns:a16="http://schemas.microsoft.com/office/drawing/2014/main" id="{BCA10309-DD1F-F345-B2A8-60C123330296}"/>
              </a:ext>
            </a:extLst>
          </p:cNvPr>
          <p:cNvSpPr>
            <a:spLocks noGrp="1"/>
          </p:cNvSpPr>
          <p:nvPr>
            <p:ph type="sldNum" sz="quarter" idx="12"/>
          </p:nvPr>
        </p:nvSpPr>
        <p:spPr>
          <a:xfrm>
            <a:off x="11432177" y="7626350"/>
            <a:ext cx="2893423" cy="438150"/>
          </a:xfrm>
        </p:spPr>
        <p:txBody>
          <a:bodyPr/>
          <a:lstStyle/>
          <a:p>
            <a:fld id="{F384092C-9B9C-9748-AC6A-F06C9D03AD52}"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io Page 2">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6D98112-3A9F-0945-8BE7-39A5C3361C4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1114"/>
            <a:ext cx="14630400" cy="8240714"/>
          </a:xfrm>
          <a:prstGeom prst="rect">
            <a:avLst/>
          </a:prstGeom>
        </p:spPr>
      </p:pic>
      <p:sp>
        <p:nvSpPr>
          <p:cNvPr id="11" name="Picture Placeholder 10"/>
          <p:cNvSpPr>
            <a:spLocks noGrp="1"/>
          </p:cNvSpPr>
          <p:nvPr>
            <p:ph type="pic" sz="quarter" idx="14" hasCustomPrompt="1"/>
          </p:nvPr>
        </p:nvSpPr>
        <p:spPr>
          <a:xfrm>
            <a:off x="7315200" y="0"/>
            <a:ext cx="7315200" cy="8229600"/>
          </a:xfrm>
        </p:spPr>
        <p:txBody>
          <a:bodyPr/>
          <a:lstStyle>
            <a:lvl1pPr marL="0" indent="0">
              <a:buNone/>
              <a:defRPr/>
            </a:lvl1pPr>
          </a:lstStyle>
          <a:p>
            <a:r>
              <a:rPr lang="en-US"/>
              <a:t>Insert photo here</a:t>
            </a:r>
          </a:p>
        </p:txBody>
      </p:sp>
      <p:sp>
        <p:nvSpPr>
          <p:cNvPr id="2" name="Title 1"/>
          <p:cNvSpPr>
            <a:spLocks noGrp="1"/>
          </p:cNvSpPr>
          <p:nvPr>
            <p:ph type="title" hasCustomPrompt="1"/>
          </p:nvPr>
        </p:nvSpPr>
        <p:spPr>
          <a:xfrm>
            <a:off x="1937659" y="1458686"/>
            <a:ext cx="4833258" cy="2085619"/>
          </a:xfrm>
        </p:spPr>
        <p:txBody>
          <a:bodyPr anchor="b"/>
          <a:lstStyle>
            <a:lvl1pPr>
              <a:defRPr sz="4000" b="0">
                <a:latin typeface="+mn-lt"/>
              </a:defRPr>
            </a:lvl1pPr>
          </a:lstStyle>
          <a:p>
            <a:r>
              <a:rPr lang="en-US"/>
              <a:t>Insert Name</a:t>
            </a:r>
          </a:p>
        </p:txBody>
      </p:sp>
      <p:sp>
        <p:nvSpPr>
          <p:cNvPr id="7" name="Text Placeholder 6"/>
          <p:cNvSpPr>
            <a:spLocks noGrp="1"/>
          </p:cNvSpPr>
          <p:nvPr>
            <p:ph type="body" sz="quarter" idx="13" hasCustomPrompt="1"/>
          </p:nvPr>
        </p:nvSpPr>
        <p:spPr>
          <a:xfrm>
            <a:off x="1147623" y="4816932"/>
            <a:ext cx="5623293" cy="2510468"/>
          </a:xfrm>
          <a:prstGeom prst="rect">
            <a:avLst/>
          </a:prstGeom>
        </p:spPr>
        <p:txBody>
          <a:bodyPr/>
          <a:lstStyle>
            <a:lvl1pPr marL="0" indent="0">
              <a:spcAft>
                <a:spcPts val="0"/>
              </a:spcAft>
              <a:buNone/>
              <a:defRPr sz="1800" baseline="0"/>
            </a:lvl1pPr>
            <a:lvl2pPr marL="228600" indent="0">
              <a:spcAft>
                <a:spcPts val="0"/>
              </a:spcAft>
              <a:buNone/>
              <a:defRPr sz="1800"/>
            </a:lvl2pPr>
            <a:lvl3pPr marL="457200" indent="0">
              <a:spcAft>
                <a:spcPts val="0"/>
              </a:spcAft>
              <a:buNone/>
              <a:defRPr sz="1800"/>
            </a:lvl3pPr>
            <a:lvl4pPr marL="685800" indent="0">
              <a:spcAft>
                <a:spcPts val="0"/>
              </a:spcAft>
              <a:buNone/>
              <a:defRPr sz="1800"/>
            </a:lvl4pPr>
            <a:lvl5pPr marL="914400" indent="0">
              <a:spcAft>
                <a:spcPts val="0"/>
              </a:spcAft>
              <a:buNone/>
              <a:defRPr sz="1800"/>
            </a:lvl5pPr>
          </a:lstStyle>
          <a:p>
            <a:pPr lvl="0"/>
            <a:r>
              <a:rPr lang="en-US"/>
              <a:t>Insert Bio</a:t>
            </a:r>
          </a:p>
        </p:txBody>
      </p:sp>
      <p:pic>
        <p:nvPicPr>
          <p:cNvPr id="17" name="Picture 1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21792" y="2982686"/>
            <a:ext cx="462566" cy="471032"/>
          </a:xfrm>
          <a:prstGeom prst="rect">
            <a:avLst/>
          </a:prstGeom>
        </p:spPr>
      </p:pic>
      <p:cxnSp>
        <p:nvCxnSpPr>
          <p:cNvPr id="13" name="Straight Connector 12"/>
          <p:cNvCxnSpPr/>
          <p:nvPr userDrawn="1"/>
        </p:nvCxnSpPr>
        <p:spPr>
          <a:xfrm>
            <a:off x="1147623" y="3788229"/>
            <a:ext cx="5536206" cy="0"/>
          </a:xfrm>
          <a:prstGeom prst="line">
            <a:avLst/>
          </a:prstGeom>
          <a:ln>
            <a:solidFill>
              <a:srgbClr val="808285"/>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a:xfrm>
            <a:off x="1147623" y="4637315"/>
            <a:ext cx="5536206" cy="0"/>
          </a:xfrm>
          <a:prstGeom prst="line">
            <a:avLst/>
          </a:prstGeom>
          <a:ln>
            <a:solidFill>
              <a:srgbClr val="808285"/>
            </a:solidFill>
          </a:ln>
        </p:spPr>
        <p:style>
          <a:lnRef idx="1">
            <a:schemeClr val="accent1"/>
          </a:lnRef>
          <a:fillRef idx="0">
            <a:schemeClr val="accent1"/>
          </a:fillRef>
          <a:effectRef idx="0">
            <a:schemeClr val="accent1"/>
          </a:effectRef>
          <a:fontRef idx="minor">
            <a:schemeClr val="tx1"/>
          </a:fontRef>
        </p:style>
      </p:cxnSp>
      <p:sp>
        <p:nvSpPr>
          <p:cNvPr id="18" name="Text Placeholder 17"/>
          <p:cNvSpPr>
            <a:spLocks noGrp="1"/>
          </p:cNvSpPr>
          <p:nvPr>
            <p:ph type="body" sz="quarter" idx="15" hasCustomPrompt="1"/>
          </p:nvPr>
        </p:nvSpPr>
        <p:spPr>
          <a:xfrm>
            <a:off x="1147623" y="3788229"/>
            <a:ext cx="5623293" cy="825513"/>
          </a:xfrm>
        </p:spPr>
        <p:txBody>
          <a:bodyPr anchor="ctr"/>
          <a:lstStyle>
            <a:lvl1pPr marL="0" indent="0">
              <a:buNone/>
              <a:defRPr sz="2400">
                <a:solidFill>
                  <a:srgbClr val="808285"/>
                </a:solidFill>
              </a:defRPr>
            </a:lvl1pPr>
            <a:lvl2pPr marL="228600" indent="0">
              <a:buNone/>
              <a:defRPr/>
            </a:lvl2pPr>
            <a:lvl3pPr marL="457200" indent="0">
              <a:buNone/>
              <a:defRPr/>
            </a:lvl3pPr>
            <a:lvl4pPr marL="685800" indent="0">
              <a:buNone/>
              <a:defRPr/>
            </a:lvl4pPr>
            <a:lvl5pPr marL="914400" indent="0">
              <a:buNone/>
              <a:defRPr/>
            </a:lvl5pPr>
          </a:lstStyle>
          <a:p>
            <a:pPr lvl="0"/>
            <a:r>
              <a:rPr lang="en-US"/>
              <a:t>Insert Job Title</a:t>
            </a:r>
          </a:p>
        </p:txBody>
      </p:sp>
      <p:sp>
        <p:nvSpPr>
          <p:cNvPr id="10" name="Slide Number Placeholder 4">
            <a:extLst>
              <a:ext uri="{FF2B5EF4-FFF2-40B4-BE49-F238E27FC236}">
                <a16:creationId xmlns:a16="http://schemas.microsoft.com/office/drawing/2014/main" id="{416FB656-20F5-A34E-AFB9-E10647E29DF9}"/>
              </a:ext>
            </a:extLst>
          </p:cNvPr>
          <p:cNvSpPr>
            <a:spLocks noGrp="1"/>
          </p:cNvSpPr>
          <p:nvPr>
            <p:ph type="sldNum" sz="quarter" idx="12"/>
          </p:nvPr>
        </p:nvSpPr>
        <p:spPr>
          <a:xfrm>
            <a:off x="11432177" y="7626350"/>
            <a:ext cx="2893423" cy="438150"/>
          </a:xfrm>
        </p:spPr>
        <p:txBody>
          <a:bodyPr/>
          <a:lstStyle/>
          <a:p>
            <a:fld id="{F384092C-9B9C-9748-AC6A-F06C9D03AD52}"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tats Page 1">
    <p:spTree>
      <p:nvGrpSpPr>
        <p:cNvPr id="1" name=""/>
        <p:cNvGrpSpPr/>
        <p:nvPr/>
      </p:nvGrpSpPr>
      <p:grpSpPr>
        <a:xfrm>
          <a:off x="0" y="0"/>
          <a:ext cx="0" cy="0"/>
          <a:chOff x="0" y="0"/>
          <a:chExt cx="0" cy="0"/>
        </a:xfrm>
      </p:grpSpPr>
      <p:sp>
        <p:nvSpPr>
          <p:cNvPr id="2" name="Title 1"/>
          <p:cNvSpPr>
            <a:spLocks noGrp="1"/>
          </p:cNvSpPr>
          <p:nvPr>
            <p:ph type="title"/>
          </p:nvPr>
        </p:nvSpPr>
        <p:spPr>
          <a:xfrm>
            <a:off x="723900" y="114299"/>
            <a:ext cx="4561021" cy="1189581"/>
          </a:xfrm>
        </p:spPr>
        <p:txBody>
          <a:bodyPr anchor="b"/>
          <a:lstStyle>
            <a:lvl1pPr>
              <a:defRPr sz="3000" b="1" i="0">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11432177" y="7626350"/>
            <a:ext cx="2893423" cy="438150"/>
          </a:xfrm>
        </p:spPr>
        <p:txBody>
          <a:bodyPr/>
          <a:lstStyle/>
          <a:p>
            <a:fld id="{F384092C-9B9C-9748-AC6A-F06C9D03AD52}" type="slidenum">
              <a:rPr lang="en-US" smtClean="0"/>
              <a:t>‹#›</a:t>
            </a:fld>
            <a:endParaRPr lang="en-US"/>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535170" y="1682212"/>
            <a:ext cx="5183705"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0" name="Text Placeholder 6"/>
          <p:cNvSpPr>
            <a:spLocks noGrp="1"/>
          </p:cNvSpPr>
          <p:nvPr>
            <p:ph type="body" sz="quarter" idx="14"/>
          </p:nvPr>
        </p:nvSpPr>
        <p:spPr>
          <a:xfrm>
            <a:off x="723900" y="2797402"/>
            <a:ext cx="4335187" cy="4316186"/>
          </a:xfrm>
          <a:prstGeom prst="rect">
            <a:avLst/>
          </a:prstGeom>
        </p:spPr>
        <p:txBody>
          <a:bodyPr/>
          <a:lstStyle>
            <a:lvl1pPr marL="0" indent="0">
              <a:spcAft>
                <a:spcPts val="0"/>
              </a:spcAft>
              <a:buNone/>
              <a:defRPr/>
            </a:lvl1pPr>
            <a:lvl2pPr marL="228600" indent="0">
              <a:spcAft>
                <a:spcPts val="0"/>
              </a:spcAft>
              <a:buNone/>
              <a:defRPr/>
            </a:lvl2pPr>
            <a:lvl3pPr marL="457200" indent="0">
              <a:spcAft>
                <a:spcPts val="0"/>
              </a:spcAft>
              <a:buNone/>
              <a:defRPr/>
            </a:lvl3pPr>
            <a:lvl4pPr marL="685800" indent="0">
              <a:spcAft>
                <a:spcPts val="0"/>
              </a:spcAft>
              <a:buNone/>
              <a:defRPr/>
            </a:lvl4pPr>
            <a:lvl5pPr marL="914400" indent="0">
              <a:spcAft>
                <a:spcPts val="0"/>
              </a:spcAft>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6"/>
          <p:cNvSpPr>
            <a:spLocks noGrp="1"/>
          </p:cNvSpPr>
          <p:nvPr>
            <p:ph type="body" sz="quarter" idx="15"/>
          </p:nvPr>
        </p:nvSpPr>
        <p:spPr>
          <a:xfrm>
            <a:off x="9934155" y="1626039"/>
            <a:ext cx="3441387" cy="1552590"/>
          </a:xfrm>
          <a:prstGeom prst="rect">
            <a:avLst/>
          </a:prstGeom>
        </p:spPr>
        <p:txBody>
          <a:bodyPr/>
          <a:lstStyle>
            <a:lvl1pPr marL="0" indent="0">
              <a:spcAft>
                <a:spcPts val="0"/>
              </a:spcAft>
              <a:buNone/>
              <a:defRPr sz="1400"/>
            </a:lvl1pPr>
            <a:lvl2pPr marL="228600" indent="0">
              <a:spcAft>
                <a:spcPts val="0"/>
              </a:spcAft>
              <a:buNone/>
              <a:defRPr/>
            </a:lvl2pPr>
            <a:lvl3pPr marL="457200" indent="0">
              <a:spcAft>
                <a:spcPts val="0"/>
              </a:spcAft>
              <a:buNone/>
              <a:defRPr/>
            </a:lvl3pPr>
            <a:lvl4pPr marL="685800" indent="0">
              <a:spcAft>
                <a:spcPts val="0"/>
              </a:spcAft>
              <a:buNone/>
              <a:defRPr/>
            </a:lvl4pPr>
            <a:lvl5pPr marL="914400" indent="0">
              <a:spcAft>
                <a:spcPts val="0"/>
              </a:spcAft>
              <a:buNone/>
              <a:defRPr/>
            </a:lvl5pPr>
          </a:lstStyle>
          <a:p>
            <a:pPr lvl="0"/>
            <a:r>
              <a:rPr lang="en-US"/>
              <a:t>Click to edit Master text styles</a:t>
            </a:r>
          </a:p>
        </p:txBody>
      </p:sp>
      <p:sp>
        <p:nvSpPr>
          <p:cNvPr id="13" name="Text Placeholder 6"/>
          <p:cNvSpPr>
            <a:spLocks noGrp="1"/>
          </p:cNvSpPr>
          <p:nvPr>
            <p:ph type="body" sz="quarter" idx="16" hasCustomPrompt="1"/>
          </p:nvPr>
        </p:nvSpPr>
        <p:spPr>
          <a:xfrm>
            <a:off x="9918239" y="674914"/>
            <a:ext cx="3441387" cy="951125"/>
          </a:xfrm>
          <a:prstGeom prst="rect">
            <a:avLst/>
          </a:prstGeom>
        </p:spPr>
        <p:txBody>
          <a:bodyPr anchor="t"/>
          <a:lstStyle>
            <a:lvl1pPr marL="0" indent="0">
              <a:lnSpc>
                <a:spcPct val="90000"/>
              </a:lnSpc>
              <a:spcBef>
                <a:spcPts val="0"/>
              </a:spcBef>
              <a:spcAft>
                <a:spcPts val="0"/>
              </a:spcAft>
              <a:buNone/>
              <a:defRPr sz="7200" b="1" i="0">
                <a:latin typeface="DM Sans" charset="0"/>
                <a:ea typeface="DM Sans" charset="0"/>
                <a:cs typeface="DM Sans" charset="0"/>
              </a:defRPr>
            </a:lvl1pPr>
            <a:lvl2pPr marL="228600" indent="0">
              <a:spcAft>
                <a:spcPts val="0"/>
              </a:spcAft>
              <a:buNone/>
              <a:defRPr/>
            </a:lvl2pPr>
            <a:lvl3pPr marL="457200" indent="0">
              <a:spcAft>
                <a:spcPts val="0"/>
              </a:spcAft>
              <a:buNone/>
              <a:defRPr/>
            </a:lvl3pPr>
            <a:lvl4pPr marL="685800" indent="0">
              <a:spcAft>
                <a:spcPts val="0"/>
              </a:spcAft>
              <a:buNone/>
              <a:defRPr/>
            </a:lvl4pPr>
            <a:lvl5pPr marL="914400" indent="0">
              <a:spcAft>
                <a:spcPts val="0"/>
              </a:spcAft>
              <a:buNone/>
              <a:defRPr/>
            </a:lvl5pPr>
          </a:lstStyle>
          <a:p>
            <a:pPr lvl="0"/>
            <a:r>
              <a:rPr lang="en-US"/>
              <a:t>0000</a:t>
            </a:r>
          </a:p>
        </p:txBody>
      </p:sp>
      <p:sp>
        <p:nvSpPr>
          <p:cNvPr id="15" name="Text Placeholder 6"/>
          <p:cNvSpPr>
            <a:spLocks noGrp="1"/>
          </p:cNvSpPr>
          <p:nvPr>
            <p:ph type="body" sz="quarter" idx="17"/>
          </p:nvPr>
        </p:nvSpPr>
        <p:spPr>
          <a:xfrm>
            <a:off x="6058841" y="1626039"/>
            <a:ext cx="3441387" cy="1552590"/>
          </a:xfrm>
          <a:prstGeom prst="rect">
            <a:avLst/>
          </a:prstGeom>
        </p:spPr>
        <p:txBody>
          <a:bodyPr/>
          <a:lstStyle>
            <a:lvl1pPr marL="0" indent="0">
              <a:spcAft>
                <a:spcPts val="0"/>
              </a:spcAft>
              <a:buNone/>
              <a:defRPr sz="1400"/>
            </a:lvl1pPr>
            <a:lvl2pPr marL="228600" indent="0">
              <a:spcAft>
                <a:spcPts val="0"/>
              </a:spcAft>
              <a:buNone/>
              <a:defRPr/>
            </a:lvl2pPr>
            <a:lvl3pPr marL="457200" indent="0">
              <a:spcAft>
                <a:spcPts val="0"/>
              </a:spcAft>
              <a:buNone/>
              <a:defRPr/>
            </a:lvl3pPr>
            <a:lvl4pPr marL="685800" indent="0">
              <a:spcAft>
                <a:spcPts val="0"/>
              </a:spcAft>
              <a:buNone/>
              <a:defRPr/>
            </a:lvl4pPr>
            <a:lvl5pPr marL="914400" indent="0">
              <a:spcAft>
                <a:spcPts val="0"/>
              </a:spcAft>
              <a:buNone/>
              <a:defRPr/>
            </a:lvl5pPr>
          </a:lstStyle>
          <a:p>
            <a:pPr lvl="0"/>
            <a:r>
              <a:rPr lang="en-US"/>
              <a:t>Click to edit Master text styles</a:t>
            </a:r>
          </a:p>
        </p:txBody>
      </p:sp>
      <p:sp>
        <p:nvSpPr>
          <p:cNvPr id="16" name="Text Placeholder 6"/>
          <p:cNvSpPr>
            <a:spLocks noGrp="1"/>
          </p:cNvSpPr>
          <p:nvPr>
            <p:ph type="body" sz="quarter" idx="18" hasCustomPrompt="1"/>
          </p:nvPr>
        </p:nvSpPr>
        <p:spPr>
          <a:xfrm>
            <a:off x="6042925" y="674914"/>
            <a:ext cx="3441387" cy="951125"/>
          </a:xfrm>
          <a:prstGeom prst="rect">
            <a:avLst/>
          </a:prstGeom>
        </p:spPr>
        <p:txBody>
          <a:bodyPr anchor="t"/>
          <a:lstStyle>
            <a:lvl1pPr marL="0" indent="0">
              <a:lnSpc>
                <a:spcPct val="90000"/>
              </a:lnSpc>
              <a:spcBef>
                <a:spcPts val="0"/>
              </a:spcBef>
              <a:spcAft>
                <a:spcPts val="0"/>
              </a:spcAft>
              <a:buNone/>
              <a:defRPr sz="7200" b="1" i="0">
                <a:latin typeface="DM Sans" charset="0"/>
                <a:ea typeface="DM Sans" charset="0"/>
                <a:cs typeface="DM Sans" charset="0"/>
              </a:defRPr>
            </a:lvl1pPr>
            <a:lvl2pPr marL="228600" indent="0">
              <a:spcAft>
                <a:spcPts val="0"/>
              </a:spcAft>
              <a:buNone/>
              <a:defRPr/>
            </a:lvl2pPr>
            <a:lvl3pPr marL="457200" indent="0">
              <a:spcAft>
                <a:spcPts val="0"/>
              </a:spcAft>
              <a:buNone/>
              <a:defRPr/>
            </a:lvl3pPr>
            <a:lvl4pPr marL="685800" indent="0">
              <a:spcAft>
                <a:spcPts val="0"/>
              </a:spcAft>
              <a:buNone/>
              <a:defRPr/>
            </a:lvl4pPr>
            <a:lvl5pPr marL="914400" indent="0">
              <a:spcAft>
                <a:spcPts val="0"/>
              </a:spcAft>
              <a:buNone/>
              <a:defRPr/>
            </a:lvl5pPr>
          </a:lstStyle>
          <a:p>
            <a:pPr lvl="0"/>
            <a:r>
              <a:rPr lang="en-US"/>
              <a:t>0000</a:t>
            </a:r>
          </a:p>
        </p:txBody>
      </p:sp>
      <p:sp>
        <p:nvSpPr>
          <p:cNvPr id="18" name="Text Placeholder 6"/>
          <p:cNvSpPr>
            <a:spLocks noGrp="1"/>
          </p:cNvSpPr>
          <p:nvPr>
            <p:ph type="body" sz="quarter" idx="19"/>
          </p:nvPr>
        </p:nvSpPr>
        <p:spPr>
          <a:xfrm>
            <a:off x="9934155" y="4565184"/>
            <a:ext cx="3441387" cy="1552590"/>
          </a:xfrm>
          <a:prstGeom prst="rect">
            <a:avLst/>
          </a:prstGeom>
        </p:spPr>
        <p:txBody>
          <a:bodyPr/>
          <a:lstStyle>
            <a:lvl1pPr marL="0" indent="0">
              <a:spcAft>
                <a:spcPts val="0"/>
              </a:spcAft>
              <a:buNone/>
              <a:defRPr sz="1400"/>
            </a:lvl1pPr>
            <a:lvl2pPr marL="228600" indent="0">
              <a:spcAft>
                <a:spcPts val="0"/>
              </a:spcAft>
              <a:buNone/>
              <a:defRPr/>
            </a:lvl2pPr>
            <a:lvl3pPr marL="457200" indent="0">
              <a:spcAft>
                <a:spcPts val="0"/>
              </a:spcAft>
              <a:buNone/>
              <a:defRPr/>
            </a:lvl3pPr>
            <a:lvl4pPr marL="685800" indent="0">
              <a:spcAft>
                <a:spcPts val="0"/>
              </a:spcAft>
              <a:buNone/>
              <a:defRPr/>
            </a:lvl4pPr>
            <a:lvl5pPr marL="914400" indent="0">
              <a:spcAft>
                <a:spcPts val="0"/>
              </a:spcAft>
              <a:buNone/>
              <a:defRPr/>
            </a:lvl5pPr>
          </a:lstStyle>
          <a:p>
            <a:pPr lvl="0"/>
            <a:r>
              <a:rPr lang="en-US"/>
              <a:t>Click to edit Master text styles</a:t>
            </a:r>
          </a:p>
        </p:txBody>
      </p:sp>
      <p:sp>
        <p:nvSpPr>
          <p:cNvPr id="19" name="Text Placeholder 6"/>
          <p:cNvSpPr>
            <a:spLocks noGrp="1"/>
          </p:cNvSpPr>
          <p:nvPr>
            <p:ph type="body" sz="quarter" idx="20" hasCustomPrompt="1"/>
          </p:nvPr>
        </p:nvSpPr>
        <p:spPr>
          <a:xfrm>
            <a:off x="9918239" y="3614059"/>
            <a:ext cx="3441387" cy="951125"/>
          </a:xfrm>
          <a:prstGeom prst="rect">
            <a:avLst/>
          </a:prstGeom>
        </p:spPr>
        <p:txBody>
          <a:bodyPr anchor="t"/>
          <a:lstStyle>
            <a:lvl1pPr marL="0" indent="0">
              <a:lnSpc>
                <a:spcPct val="90000"/>
              </a:lnSpc>
              <a:spcBef>
                <a:spcPts val="0"/>
              </a:spcBef>
              <a:spcAft>
                <a:spcPts val="0"/>
              </a:spcAft>
              <a:buNone/>
              <a:defRPr sz="7200" b="1" i="0">
                <a:latin typeface="DM Sans" charset="0"/>
                <a:ea typeface="DM Sans" charset="0"/>
                <a:cs typeface="DM Sans" charset="0"/>
              </a:defRPr>
            </a:lvl1pPr>
            <a:lvl2pPr marL="228600" indent="0">
              <a:spcAft>
                <a:spcPts val="0"/>
              </a:spcAft>
              <a:buNone/>
              <a:defRPr/>
            </a:lvl2pPr>
            <a:lvl3pPr marL="457200" indent="0">
              <a:spcAft>
                <a:spcPts val="0"/>
              </a:spcAft>
              <a:buNone/>
              <a:defRPr/>
            </a:lvl3pPr>
            <a:lvl4pPr marL="685800" indent="0">
              <a:spcAft>
                <a:spcPts val="0"/>
              </a:spcAft>
              <a:buNone/>
              <a:defRPr/>
            </a:lvl4pPr>
            <a:lvl5pPr marL="914400" indent="0">
              <a:spcAft>
                <a:spcPts val="0"/>
              </a:spcAft>
              <a:buNone/>
              <a:defRPr/>
            </a:lvl5pPr>
          </a:lstStyle>
          <a:p>
            <a:pPr lvl="0"/>
            <a:r>
              <a:rPr lang="en-US"/>
              <a:t>0000</a:t>
            </a:r>
          </a:p>
        </p:txBody>
      </p:sp>
      <p:sp>
        <p:nvSpPr>
          <p:cNvPr id="20" name="Text Placeholder 6"/>
          <p:cNvSpPr>
            <a:spLocks noGrp="1"/>
          </p:cNvSpPr>
          <p:nvPr>
            <p:ph type="body" sz="quarter" idx="21"/>
          </p:nvPr>
        </p:nvSpPr>
        <p:spPr>
          <a:xfrm>
            <a:off x="6058841" y="4565184"/>
            <a:ext cx="3441387" cy="1552590"/>
          </a:xfrm>
          <a:prstGeom prst="rect">
            <a:avLst/>
          </a:prstGeom>
        </p:spPr>
        <p:txBody>
          <a:bodyPr/>
          <a:lstStyle>
            <a:lvl1pPr marL="0" indent="0">
              <a:spcAft>
                <a:spcPts val="0"/>
              </a:spcAft>
              <a:buNone/>
              <a:defRPr sz="1400"/>
            </a:lvl1pPr>
            <a:lvl2pPr marL="228600" indent="0">
              <a:spcAft>
                <a:spcPts val="0"/>
              </a:spcAft>
              <a:buNone/>
              <a:defRPr/>
            </a:lvl2pPr>
            <a:lvl3pPr marL="457200" indent="0">
              <a:spcAft>
                <a:spcPts val="0"/>
              </a:spcAft>
              <a:buNone/>
              <a:defRPr/>
            </a:lvl3pPr>
            <a:lvl4pPr marL="685800" indent="0">
              <a:spcAft>
                <a:spcPts val="0"/>
              </a:spcAft>
              <a:buNone/>
              <a:defRPr/>
            </a:lvl4pPr>
            <a:lvl5pPr marL="914400" indent="0">
              <a:spcAft>
                <a:spcPts val="0"/>
              </a:spcAft>
              <a:buNone/>
              <a:defRPr/>
            </a:lvl5pPr>
          </a:lstStyle>
          <a:p>
            <a:pPr lvl="0"/>
            <a:r>
              <a:rPr lang="en-US"/>
              <a:t>Click to edit Master text styles</a:t>
            </a:r>
          </a:p>
        </p:txBody>
      </p:sp>
      <p:sp>
        <p:nvSpPr>
          <p:cNvPr id="21" name="Text Placeholder 6"/>
          <p:cNvSpPr>
            <a:spLocks noGrp="1"/>
          </p:cNvSpPr>
          <p:nvPr>
            <p:ph type="body" sz="quarter" idx="22" hasCustomPrompt="1"/>
          </p:nvPr>
        </p:nvSpPr>
        <p:spPr>
          <a:xfrm>
            <a:off x="6042925" y="3614059"/>
            <a:ext cx="3441387" cy="951125"/>
          </a:xfrm>
          <a:prstGeom prst="rect">
            <a:avLst/>
          </a:prstGeom>
        </p:spPr>
        <p:txBody>
          <a:bodyPr anchor="t"/>
          <a:lstStyle>
            <a:lvl1pPr marL="0" indent="0">
              <a:lnSpc>
                <a:spcPct val="90000"/>
              </a:lnSpc>
              <a:spcBef>
                <a:spcPts val="0"/>
              </a:spcBef>
              <a:spcAft>
                <a:spcPts val="0"/>
              </a:spcAft>
              <a:buNone/>
              <a:defRPr sz="7200" b="1" i="0">
                <a:latin typeface="DM Sans" charset="0"/>
                <a:ea typeface="DM Sans" charset="0"/>
                <a:cs typeface="DM Sans" charset="0"/>
              </a:defRPr>
            </a:lvl1pPr>
            <a:lvl2pPr marL="228600" indent="0">
              <a:spcAft>
                <a:spcPts val="0"/>
              </a:spcAft>
              <a:buNone/>
              <a:defRPr/>
            </a:lvl2pPr>
            <a:lvl3pPr marL="457200" indent="0">
              <a:spcAft>
                <a:spcPts val="0"/>
              </a:spcAft>
              <a:buNone/>
              <a:defRPr/>
            </a:lvl3pPr>
            <a:lvl4pPr marL="685800" indent="0">
              <a:spcAft>
                <a:spcPts val="0"/>
              </a:spcAft>
              <a:buNone/>
              <a:defRPr/>
            </a:lvl4pPr>
            <a:lvl5pPr marL="914400" indent="0">
              <a:spcAft>
                <a:spcPts val="0"/>
              </a:spcAft>
              <a:buNone/>
              <a:defRPr/>
            </a:lvl5pPr>
          </a:lstStyle>
          <a:p>
            <a:pPr lvl="0"/>
            <a:r>
              <a:rPr lang="en-US"/>
              <a:t>0000</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lumns w/arrow">
    <p:spTree>
      <p:nvGrpSpPr>
        <p:cNvPr id="1" name=""/>
        <p:cNvGrpSpPr/>
        <p:nvPr/>
      </p:nvGrpSpPr>
      <p:grpSpPr>
        <a:xfrm>
          <a:off x="0" y="0"/>
          <a:ext cx="0" cy="0"/>
          <a:chOff x="0" y="0"/>
          <a:chExt cx="0" cy="0"/>
        </a:xfrm>
      </p:grpSpPr>
      <p:sp>
        <p:nvSpPr>
          <p:cNvPr id="2" name="Title 1"/>
          <p:cNvSpPr>
            <a:spLocks noGrp="1"/>
          </p:cNvSpPr>
          <p:nvPr>
            <p:ph type="title"/>
          </p:nvPr>
        </p:nvSpPr>
        <p:spPr>
          <a:xfrm>
            <a:off x="533400" y="114300"/>
            <a:ext cx="12569880" cy="914400"/>
          </a:xfrm>
        </p:spPr>
        <p:txBody>
          <a:bodyPr anchor="ctr"/>
          <a:lstStyle>
            <a:lvl1pPr>
              <a:defRPr sz="3000" b="1" i="0">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11432177" y="7626350"/>
            <a:ext cx="2893423" cy="438150"/>
          </a:xfrm>
        </p:spPr>
        <p:txBody>
          <a:bodyPr/>
          <a:lstStyle/>
          <a:p>
            <a:fld id="{F384092C-9B9C-9748-AC6A-F06C9D03AD52}" type="slidenum">
              <a:rPr lang="en-US" smtClean="0"/>
              <a:t>‹#›</a:t>
            </a:fld>
            <a:endParaRPr lang="en-US"/>
          </a:p>
        </p:txBody>
      </p:sp>
      <p:sp>
        <p:nvSpPr>
          <p:cNvPr id="7" name="Text Placeholder 6"/>
          <p:cNvSpPr>
            <a:spLocks noGrp="1"/>
          </p:cNvSpPr>
          <p:nvPr>
            <p:ph type="body" sz="quarter" idx="13"/>
          </p:nvPr>
        </p:nvSpPr>
        <p:spPr>
          <a:xfrm>
            <a:off x="2833772" y="1676400"/>
            <a:ext cx="10566323" cy="5437188"/>
          </a:xfrm>
          <a:prstGeom prst="rect">
            <a:avLst/>
          </a:prstGeom>
        </p:spPr>
        <p:txBody>
          <a:bodyPr numCol="2" spcCol="457200"/>
          <a:lstStyle>
            <a:lvl1pPr marL="0" indent="0">
              <a:spcAft>
                <a:spcPts val="0"/>
              </a:spcAft>
              <a:buNone/>
              <a:defRPr/>
            </a:lvl1pPr>
            <a:lvl2pPr marL="228600" indent="0">
              <a:spcAft>
                <a:spcPts val="0"/>
              </a:spcAft>
              <a:buNone/>
              <a:defRPr/>
            </a:lvl2pPr>
            <a:lvl3pPr marL="457200" indent="0">
              <a:spcAft>
                <a:spcPts val="0"/>
              </a:spcAft>
              <a:buNone/>
              <a:defRPr/>
            </a:lvl3pPr>
            <a:lvl4pPr marL="685800" indent="0">
              <a:spcAft>
                <a:spcPts val="0"/>
              </a:spcAft>
              <a:buNone/>
              <a:defRPr/>
            </a:lvl4pPr>
            <a:lvl5pPr marL="914400" indent="0">
              <a:spcAft>
                <a:spcPts val="0"/>
              </a:spcAft>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535170" y="1028700"/>
            <a:ext cx="13478196"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384CB3DB-54E2-8C40-9F92-734AA39D756C}"/>
              </a:ext>
            </a:extLst>
          </p:cNvPr>
          <p:cNvGrpSpPr/>
          <p:nvPr userDrawn="1"/>
        </p:nvGrpSpPr>
        <p:grpSpPr>
          <a:xfrm>
            <a:off x="715783" y="1590064"/>
            <a:ext cx="1230702" cy="1447376"/>
            <a:chOff x="5871258" y="341719"/>
            <a:chExt cx="1230581" cy="1447234"/>
          </a:xfrm>
          <a:solidFill>
            <a:srgbClr val="BCBEC0"/>
          </a:solidFill>
        </p:grpSpPr>
        <p:sp>
          <p:nvSpPr>
            <p:cNvPr id="11" name="Rectangle 10">
              <a:extLst>
                <a:ext uri="{FF2B5EF4-FFF2-40B4-BE49-F238E27FC236}">
                  <a16:creationId xmlns:a16="http://schemas.microsoft.com/office/drawing/2014/main" id="{13AB58E5-4998-9648-82A7-125F9383F366}"/>
                </a:ext>
              </a:extLst>
            </p:cNvPr>
            <p:cNvSpPr/>
            <p:nvPr/>
          </p:nvSpPr>
          <p:spPr>
            <a:xfrm rot="8100000">
              <a:off x="5871258" y="1536756"/>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8ED9BEE-3E35-8F4C-91B4-985BF0BA9FA2}"/>
                </a:ext>
              </a:extLst>
            </p:cNvPr>
            <p:cNvSpPr/>
            <p:nvPr/>
          </p:nvSpPr>
          <p:spPr>
            <a:xfrm rot="13500000">
              <a:off x="5880397" y="830911"/>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tats Page 2">
    <p:spTree>
      <p:nvGrpSpPr>
        <p:cNvPr id="1" name=""/>
        <p:cNvGrpSpPr/>
        <p:nvPr/>
      </p:nvGrpSpPr>
      <p:grpSpPr>
        <a:xfrm>
          <a:off x="0" y="0"/>
          <a:ext cx="0" cy="0"/>
          <a:chOff x="0" y="0"/>
          <a:chExt cx="0" cy="0"/>
        </a:xfrm>
      </p:grpSpPr>
      <p:sp>
        <p:nvSpPr>
          <p:cNvPr id="2" name="Title 1"/>
          <p:cNvSpPr>
            <a:spLocks noGrp="1"/>
          </p:cNvSpPr>
          <p:nvPr>
            <p:ph type="title"/>
          </p:nvPr>
        </p:nvSpPr>
        <p:spPr>
          <a:xfrm>
            <a:off x="723900" y="114300"/>
            <a:ext cx="4545524" cy="1203056"/>
          </a:xfrm>
        </p:spPr>
        <p:txBody>
          <a:bodyPr anchor="b"/>
          <a:lstStyle>
            <a:lvl1pPr>
              <a:defRPr sz="3000" b="1" i="0">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11432177" y="7626350"/>
            <a:ext cx="2893423" cy="438150"/>
          </a:xfrm>
        </p:spPr>
        <p:txBody>
          <a:bodyPr/>
          <a:lstStyle/>
          <a:p>
            <a:fld id="{F384092C-9B9C-9748-AC6A-F06C9D03AD52}" type="slidenum">
              <a:rPr lang="en-US" smtClean="0"/>
              <a:t>‹#›</a:t>
            </a:fld>
            <a:endParaRPr lang="en-US"/>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535170" y="1676400"/>
            <a:ext cx="5121711"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0" name="Text Placeholder 6"/>
          <p:cNvSpPr>
            <a:spLocks noGrp="1"/>
          </p:cNvSpPr>
          <p:nvPr>
            <p:ph type="body" sz="quarter" idx="14"/>
          </p:nvPr>
        </p:nvSpPr>
        <p:spPr>
          <a:xfrm>
            <a:off x="715783" y="2038766"/>
            <a:ext cx="4335187" cy="4316186"/>
          </a:xfrm>
          <a:prstGeom prst="rect">
            <a:avLst/>
          </a:prstGeom>
        </p:spPr>
        <p:txBody>
          <a:bodyPr/>
          <a:lstStyle>
            <a:lvl1pPr marL="0" indent="0">
              <a:spcAft>
                <a:spcPts val="0"/>
              </a:spcAft>
              <a:buNone/>
              <a:defRPr/>
            </a:lvl1pPr>
            <a:lvl2pPr marL="228600" indent="0">
              <a:spcAft>
                <a:spcPts val="0"/>
              </a:spcAft>
              <a:buNone/>
              <a:defRPr/>
            </a:lvl2pPr>
            <a:lvl3pPr marL="457200" indent="0">
              <a:spcAft>
                <a:spcPts val="0"/>
              </a:spcAft>
              <a:buNone/>
              <a:defRPr/>
            </a:lvl3pPr>
            <a:lvl4pPr marL="685800" indent="0">
              <a:spcAft>
                <a:spcPts val="0"/>
              </a:spcAft>
              <a:buNone/>
              <a:defRPr/>
            </a:lvl4pPr>
            <a:lvl5pPr marL="914400" indent="0">
              <a:spcAft>
                <a:spcPts val="0"/>
              </a:spcAft>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6"/>
          <p:cNvSpPr>
            <a:spLocks noGrp="1"/>
          </p:cNvSpPr>
          <p:nvPr>
            <p:ph type="body" sz="quarter" idx="15"/>
          </p:nvPr>
        </p:nvSpPr>
        <p:spPr>
          <a:xfrm>
            <a:off x="9934155" y="1626039"/>
            <a:ext cx="3441387" cy="1552590"/>
          </a:xfrm>
          <a:prstGeom prst="rect">
            <a:avLst/>
          </a:prstGeom>
        </p:spPr>
        <p:txBody>
          <a:bodyPr/>
          <a:lstStyle>
            <a:lvl1pPr marL="0" indent="0">
              <a:spcAft>
                <a:spcPts val="0"/>
              </a:spcAft>
              <a:buNone/>
              <a:defRPr sz="1400"/>
            </a:lvl1pPr>
            <a:lvl2pPr marL="228600" indent="0">
              <a:spcAft>
                <a:spcPts val="0"/>
              </a:spcAft>
              <a:buNone/>
              <a:defRPr/>
            </a:lvl2pPr>
            <a:lvl3pPr marL="457200" indent="0">
              <a:spcAft>
                <a:spcPts val="0"/>
              </a:spcAft>
              <a:buNone/>
              <a:defRPr/>
            </a:lvl3pPr>
            <a:lvl4pPr marL="685800" indent="0">
              <a:spcAft>
                <a:spcPts val="0"/>
              </a:spcAft>
              <a:buNone/>
              <a:defRPr/>
            </a:lvl4pPr>
            <a:lvl5pPr marL="914400" indent="0">
              <a:spcAft>
                <a:spcPts val="0"/>
              </a:spcAft>
              <a:buNone/>
              <a:defRPr/>
            </a:lvl5pPr>
          </a:lstStyle>
          <a:p>
            <a:pPr lvl="0"/>
            <a:r>
              <a:rPr lang="en-US"/>
              <a:t>Click to edit Master text styles</a:t>
            </a:r>
          </a:p>
        </p:txBody>
      </p:sp>
      <p:sp>
        <p:nvSpPr>
          <p:cNvPr id="13" name="Text Placeholder 6"/>
          <p:cNvSpPr>
            <a:spLocks noGrp="1"/>
          </p:cNvSpPr>
          <p:nvPr>
            <p:ph type="body" sz="quarter" idx="16" hasCustomPrompt="1"/>
          </p:nvPr>
        </p:nvSpPr>
        <p:spPr>
          <a:xfrm>
            <a:off x="9918239" y="674914"/>
            <a:ext cx="3441387" cy="951125"/>
          </a:xfrm>
          <a:prstGeom prst="rect">
            <a:avLst/>
          </a:prstGeom>
        </p:spPr>
        <p:txBody>
          <a:bodyPr anchor="t"/>
          <a:lstStyle>
            <a:lvl1pPr marL="0" indent="0">
              <a:lnSpc>
                <a:spcPct val="90000"/>
              </a:lnSpc>
              <a:spcBef>
                <a:spcPts val="0"/>
              </a:spcBef>
              <a:spcAft>
                <a:spcPts val="0"/>
              </a:spcAft>
              <a:buNone/>
              <a:defRPr sz="7200" b="1" i="0">
                <a:solidFill>
                  <a:schemeClr val="accent4"/>
                </a:solidFill>
                <a:latin typeface="DM Sans" charset="0"/>
                <a:ea typeface="DM Sans" charset="0"/>
                <a:cs typeface="DM Sans" charset="0"/>
              </a:defRPr>
            </a:lvl1pPr>
            <a:lvl2pPr marL="228600" indent="0">
              <a:spcAft>
                <a:spcPts val="0"/>
              </a:spcAft>
              <a:buNone/>
              <a:defRPr/>
            </a:lvl2pPr>
            <a:lvl3pPr marL="457200" indent="0">
              <a:spcAft>
                <a:spcPts val="0"/>
              </a:spcAft>
              <a:buNone/>
              <a:defRPr/>
            </a:lvl3pPr>
            <a:lvl4pPr marL="685800" indent="0">
              <a:spcAft>
                <a:spcPts val="0"/>
              </a:spcAft>
              <a:buNone/>
              <a:defRPr/>
            </a:lvl4pPr>
            <a:lvl5pPr marL="914400" indent="0">
              <a:spcAft>
                <a:spcPts val="0"/>
              </a:spcAft>
              <a:buNone/>
              <a:defRPr/>
            </a:lvl5pPr>
          </a:lstStyle>
          <a:p>
            <a:pPr lvl="0"/>
            <a:r>
              <a:rPr lang="en-US"/>
              <a:t>0000</a:t>
            </a:r>
          </a:p>
        </p:txBody>
      </p:sp>
      <p:sp>
        <p:nvSpPr>
          <p:cNvPr id="15" name="Text Placeholder 6"/>
          <p:cNvSpPr>
            <a:spLocks noGrp="1"/>
          </p:cNvSpPr>
          <p:nvPr>
            <p:ph type="body" sz="quarter" idx="17"/>
          </p:nvPr>
        </p:nvSpPr>
        <p:spPr>
          <a:xfrm>
            <a:off x="6058841" y="1626039"/>
            <a:ext cx="3441387" cy="1552590"/>
          </a:xfrm>
          <a:prstGeom prst="rect">
            <a:avLst/>
          </a:prstGeom>
        </p:spPr>
        <p:txBody>
          <a:bodyPr/>
          <a:lstStyle>
            <a:lvl1pPr marL="0" indent="0">
              <a:spcAft>
                <a:spcPts val="0"/>
              </a:spcAft>
              <a:buNone/>
              <a:defRPr sz="1400"/>
            </a:lvl1pPr>
            <a:lvl2pPr marL="228600" indent="0">
              <a:spcAft>
                <a:spcPts val="0"/>
              </a:spcAft>
              <a:buNone/>
              <a:defRPr/>
            </a:lvl2pPr>
            <a:lvl3pPr marL="457200" indent="0">
              <a:spcAft>
                <a:spcPts val="0"/>
              </a:spcAft>
              <a:buNone/>
              <a:defRPr/>
            </a:lvl3pPr>
            <a:lvl4pPr marL="685800" indent="0">
              <a:spcAft>
                <a:spcPts val="0"/>
              </a:spcAft>
              <a:buNone/>
              <a:defRPr/>
            </a:lvl4pPr>
            <a:lvl5pPr marL="914400" indent="0">
              <a:spcAft>
                <a:spcPts val="0"/>
              </a:spcAft>
              <a:buNone/>
              <a:defRPr/>
            </a:lvl5pPr>
          </a:lstStyle>
          <a:p>
            <a:pPr lvl="0"/>
            <a:r>
              <a:rPr lang="en-US"/>
              <a:t>Click to edit Master text styles</a:t>
            </a:r>
          </a:p>
        </p:txBody>
      </p:sp>
      <p:sp>
        <p:nvSpPr>
          <p:cNvPr id="16" name="Text Placeholder 6"/>
          <p:cNvSpPr>
            <a:spLocks noGrp="1"/>
          </p:cNvSpPr>
          <p:nvPr>
            <p:ph type="body" sz="quarter" idx="18" hasCustomPrompt="1"/>
          </p:nvPr>
        </p:nvSpPr>
        <p:spPr>
          <a:xfrm>
            <a:off x="6042925" y="674914"/>
            <a:ext cx="3441387" cy="951125"/>
          </a:xfrm>
          <a:prstGeom prst="rect">
            <a:avLst/>
          </a:prstGeom>
        </p:spPr>
        <p:txBody>
          <a:bodyPr anchor="t"/>
          <a:lstStyle>
            <a:lvl1pPr marL="0" indent="0">
              <a:lnSpc>
                <a:spcPct val="90000"/>
              </a:lnSpc>
              <a:spcBef>
                <a:spcPts val="0"/>
              </a:spcBef>
              <a:spcAft>
                <a:spcPts val="0"/>
              </a:spcAft>
              <a:buNone/>
              <a:defRPr sz="7200" b="1" i="0">
                <a:solidFill>
                  <a:schemeClr val="accent4"/>
                </a:solidFill>
                <a:latin typeface="DM Sans" charset="0"/>
                <a:ea typeface="DM Sans" charset="0"/>
                <a:cs typeface="DM Sans" charset="0"/>
              </a:defRPr>
            </a:lvl1pPr>
            <a:lvl2pPr marL="228600" indent="0">
              <a:spcAft>
                <a:spcPts val="0"/>
              </a:spcAft>
              <a:buNone/>
              <a:defRPr/>
            </a:lvl2pPr>
            <a:lvl3pPr marL="457200" indent="0">
              <a:spcAft>
                <a:spcPts val="0"/>
              </a:spcAft>
              <a:buNone/>
              <a:defRPr/>
            </a:lvl3pPr>
            <a:lvl4pPr marL="685800" indent="0">
              <a:spcAft>
                <a:spcPts val="0"/>
              </a:spcAft>
              <a:buNone/>
              <a:defRPr/>
            </a:lvl4pPr>
            <a:lvl5pPr marL="914400" indent="0">
              <a:spcAft>
                <a:spcPts val="0"/>
              </a:spcAft>
              <a:buNone/>
              <a:defRPr/>
            </a:lvl5pPr>
          </a:lstStyle>
          <a:p>
            <a:pPr lvl="0"/>
            <a:r>
              <a:rPr lang="en-US"/>
              <a:t>0000</a:t>
            </a:r>
          </a:p>
        </p:txBody>
      </p:sp>
      <p:sp>
        <p:nvSpPr>
          <p:cNvPr id="18" name="Text Placeholder 6"/>
          <p:cNvSpPr>
            <a:spLocks noGrp="1"/>
          </p:cNvSpPr>
          <p:nvPr>
            <p:ph type="body" sz="quarter" idx="19"/>
          </p:nvPr>
        </p:nvSpPr>
        <p:spPr>
          <a:xfrm>
            <a:off x="9934155" y="4565184"/>
            <a:ext cx="3441387" cy="1552590"/>
          </a:xfrm>
          <a:prstGeom prst="rect">
            <a:avLst/>
          </a:prstGeom>
        </p:spPr>
        <p:txBody>
          <a:bodyPr/>
          <a:lstStyle>
            <a:lvl1pPr marL="0" indent="0">
              <a:spcAft>
                <a:spcPts val="0"/>
              </a:spcAft>
              <a:buNone/>
              <a:defRPr sz="1400"/>
            </a:lvl1pPr>
            <a:lvl2pPr marL="228600" indent="0">
              <a:spcAft>
                <a:spcPts val="0"/>
              </a:spcAft>
              <a:buNone/>
              <a:defRPr/>
            </a:lvl2pPr>
            <a:lvl3pPr marL="457200" indent="0">
              <a:spcAft>
                <a:spcPts val="0"/>
              </a:spcAft>
              <a:buNone/>
              <a:defRPr/>
            </a:lvl3pPr>
            <a:lvl4pPr marL="685800" indent="0">
              <a:spcAft>
                <a:spcPts val="0"/>
              </a:spcAft>
              <a:buNone/>
              <a:defRPr/>
            </a:lvl4pPr>
            <a:lvl5pPr marL="914400" indent="0">
              <a:spcAft>
                <a:spcPts val="0"/>
              </a:spcAft>
              <a:buNone/>
              <a:defRPr/>
            </a:lvl5pPr>
          </a:lstStyle>
          <a:p>
            <a:pPr lvl="0"/>
            <a:r>
              <a:rPr lang="en-US"/>
              <a:t>Click to edit Master text styles</a:t>
            </a:r>
          </a:p>
        </p:txBody>
      </p:sp>
      <p:sp>
        <p:nvSpPr>
          <p:cNvPr id="19" name="Text Placeholder 6"/>
          <p:cNvSpPr>
            <a:spLocks noGrp="1"/>
          </p:cNvSpPr>
          <p:nvPr>
            <p:ph type="body" sz="quarter" idx="20" hasCustomPrompt="1"/>
          </p:nvPr>
        </p:nvSpPr>
        <p:spPr>
          <a:xfrm>
            <a:off x="9918239" y="3614059"/>
            <a:ext cx="3441387" cy="951125"/>
          </a:xfrm>
          <a:prstGeom prst="rect">
            <a:avLst/>
          </a:prstGeom>
        </p:spPr>
        <p:txBody>
          <a:bodyPr anchor="t"/>
          <a:lstStyle>
            <a:lvl1pPr marL="0" indent="0">
              <a:lnSpc>
                <a:spcPct val="90000"/>
              </a:lnSpc>
              <a:spcBef>
                <a:spcPts val="0"/>
              </a:spcBef>
              <a:spcAft>
                <a:spcPts val="0"/>
              </a:spcAft>
              <a:buNone/>
              <a:defRPr sz="7200" b="1" i="0">
                <a:solidFill>
                  <a:schemeClr val="accent4"/>
                </a:solidFill>
                <a:latin typeface="DM Sans" charset="0"/>
                <a:ea typeface="DM Sans" charset="0"/>
                <a:cs typeface="DM Sans" charset="0"/>
              </a:defRPr>
            </a:lvl1pPr>
            <a:lvl2pPr marL="228600" indent="0">
              <a:spcAft>
                <a:spcPts val="0"/>
              </a:spcAft>
              <a:buNone/>
              <a:defRPr/>
            </a:lvl2pPr>
            <a:lvl3pPr marL="457200" indent="0">
              <a:spcAft>
                <a:spcPts val="0"/>
              </a:spcAft>
              <a:buNone/>
              <a:defRPr/>
            </a:lvl3pPr>
            <a:lvl4pPr marL="685800" indent="0">
              <a:spcAft>
                <a:spcPts val="0"/>
              </a:spcAft>
              <a:buNone/>
              <a:defRPr/>
            </a:lvl4pPr>
            <a:lvl5pPr marL="914400" indent="0">
              <a:spcAft>
                <a:spcPts val="0"/>
              </a:spcAft>
              <a:buNone/>
              <a:defRPr/>
            </a:lvl5pPr>
          </a:lstStyle>
          <a:p>
            <a:pPr lvl="0"/>
            <a:r>
              <a:rPr lang="en-US"/>
              <a:t>0000</a:t>
            </a:r>
          </a:p>
        </p:txBody>
      </p:sp>
      <p:sp>
        <p:nvSpPr>
          <p:cNvPr id="20" name="Text Placeholder 6"/>
          <p:cNvSpPr>
            <a:spLocks noGrp="1"/>
          </p:cNvSpPr>
          <p:nvPr>
            <p:ph type="body" sz="quarter" idx="21"/>
          </p:nvPr>
        </p:nvSpPr>
        <p:spPr>
          <a:xfrm>
            <a:off x="6058841" y="4565184"/>
            <a:ext cx="3441387" cy="1552590"/>
          </a:xfrm>
          <a:prstGeom prst="rect">
            <a:avLst/>
          </a:prstGeom>
        </p:spPr>
        <p:txBody>
          <a:bodyPr/>
          <a:lstStyle>
            <a:lvl1pPr marL="0" indent="0">
              <a:spcAft>
                <a:spcPts val="0"/>
              </a:spcAft>
              <a:buNone/>
              <a:defRPr sz="1400"/>
            </a:lvl1pPr>
            <a:lvl2pPr marL="228600" indent="0">
              <a:spcAft>
                <a:spcPts val="0"/>
              </a:spcAft>
              <a:buNone/>
              <a:defRPr/>
            </a:lvl2pPr>
            <a:lvl3pPr marL="457200" indent="0">
              <a:spcAft>
                <a:spcPts val="0"/>
              </a:spcAft>
              <a:buNone/>
              <a:defRPr/>
            </a:lvl3pPr>
            <a:lvl4pPr marL="685800" indent="0">
              <a:spcAft>
                <a:spcPts val="0"/>
              </a:spcAft>
              <a:buNone/>
              <a:defRPr/>
            </a:lvl4pPr>
            <a:lvl5pPr marL="914400" indent="0">
              <a:spcAft>
                <a:spcPts val="0"/>
              </a:spcAft>
              <a:buNone/>
              <a:defRPr/>
            </a:lvl5pPr>
          </a:lstStyle>
          <a:p>
            <a:pPr lvl="0"/>
            <a:r>
              <a:rPr lang="en-US"/>
              <a:t>Click to edit Master text styles</a:t>
            </a:r>
          </a:p>
        </p:txBody>
      </p:sp>
      <p:sp>
        <p:nvSpPr>
          <p:cNvPr id="21" name="Text Placeholder 6"/>
          <p:cNvSpPr>
            <a:spLocks noGrp="1"/>
          </p:cNvSpPr>
          <p:nvPr>
            <p:ph type="body" sz="quarter" idx="22" hasCustomPrompt="1"/>
          </p:nvPr>
        </p:nvSpPr>
        <p:spPr>
          <a:xfrm>
            <a:off x="6042925" y="3614059"/>
            <a:ext cx="3441387" cy="951125"/>
          </a:xfrm>
          <a:prstGeom prst="rect">
            <a:avLst/>
          </a:prstGeom>
        </p:spPr>
        <p:txBody>
          <a:bodyPr anchor="t"/>
          <a:lstStyle>
            <a:lvl1pPr marL="0" indent="0">
              <a:lnSpc>
                <a:spcPct val="90000"/>
              </a:lnSpc>
              <a:spcBef>
                <a:spcPts val="0"/>
              </a:spcBef>
              <a:spcAft>
                <a:spcPts val="0"/>
              </a:spcAft>
              <a:buNone/>
              <a:defRPr sz="7200" b="1" i="0">
                <a:solidFill>
                  <a:schemeClr val="accent4"/>
                </a:solidFill>
                <a:latin typeface="DM Sans" charset="0"/>
                <a:ea typeface="DM Sans" charset="0"/>
                <a:cs typeface="DM Sans" charset="0"/>
              </a:defRPr>
            </a:lvl1pPr>
            <a:lvl2pPr marL="228600" indent="0">
              <a:spcAft>
                <a:spcPts val="0"/>
              </a:spcAft>
              <a:buNone/>
              <a:defRPr/>
            </a:lvl2pPr>
            <a:lvl3pPr marL="457200" indent="0">
              <a:spcAft>
                <a:spcPts val="0"/>
              </a:spcAft>
              <a:buNone/>
              <a:defRPr/>
            </a:lvl3pPr>
            <a:lvl4pPr marL="685800" indent="0">
              <a:spcAft>
                <a:spcPts val="0"/>
              </a:spcAft>
              <a:buNone/>
              <a:defRPr/>
            </a:lvl4pPr>
            <a:lvl5pPr marL="914400" indent="0">
              <a:spcAft>
                <a:spcPts val="0"/>
              </a:spcAft>
              <a:buNone/>
              <a:defRPr/>
            </a:lvl5pPr>
          </a:lstStyle>
          <a:p>
            <a:pPr lvl="0"/>
            <a:r>
              <a:rPr lang="en-US"/>
              <a:t>0000</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tats Page 3">
    <p:spTree>
      <p:nvGrpSpPr>
        <p:cNvPr id="1" name=""/>
        <p:cNvGrpSpPr/>
        <p:nvPr/>
      </p:nvGrpSpPr>
      <p:grpSpPr>
        <a:xfrm>
          <a:off x="0" y="0"/>
          <a:ext cx="0" cy="0"/>
          <a:chOff x="0" y="0"/>
          <a:chExt cx="0" cy="0"/>
        </a:xfrm>
      </p:grpSpPr>
      <p:sp>
        <p:nvSpPr>
          <p:cNvPr id="2" name="Title 1"/>
          <p:cNvSpPr>
            <a:spLocks noGrp="1"/>
          </p:cNvSpPr>
          <p:nvPr>
            <p:ph type="title"/>
          </p:nvPr>
        </p:nvSpPr>
        <p:spPr>
          <a:xfrm>
            <a:off x="723900" y="114300"/>
            <a:ext cx="4530025" cy="1234053"/>
          </a:xfrm>
        </p:spPr>
        <p:txBody>
          <a:bodyPr anchor="b"/>
          <a:lstStyle>
            <a:lvl1pPr>
              <a:defRPr sz="3000" b="1" i="0">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11432177" y="7626350"/>
            <a:ext cx="2893423" cy="438150"/>
          </a:xfrm>
        </p:spPr>
        <p:txBody>
          <a:bodyPr/>
          <a:lstStyle/>
          <a:p>
            <a:fld id="{F384092C-9B9C-9748-AC6A-F06C9D03AD52}" type="slidenum">
              <a:rPr lang="en-US" smtClean="0"/>
              <a:t>‹#›</a:t>
            </a:fld>
            <a:endParaRPr lang="en-US"/>
          </a:p>
        </p:txBody>
      </p:sp>
      <p:sp>
        <p:nvSpPr>
          <p:cNvPr id="10" name="Text Placeholder 6"/>
          <p:cNvSpPr>
            <a:spLocks noGrp="1"/>
          </p:cNvSpPr>
          <p:nvPr>
            <p:ph type="body" sz="quarter" idx="14"/>
          </p:nvPr>
        </p:nvSpPr>
        <p:spPr>
          <a:xfrm>
            <a:off x="715783" y="2085260"/>
            <a:ext cx="4335187" cy="4316186"/>
          </a:xfrm>
          <a:prstGeom prst="rect">
            <a:avLst/>
          </a:prstGeom>
        </p:spPr>
        <p:txBody>
          <a:bodyPr/>
          <a:lstStyle>
            <a:lvl1pPr marL="0" indent="0">
              <a:spcAft>
                <a:spcPts val="0"/>
              </a:spcAft>
              <a:buNone/>
              <a:defRPr/>
            </a:lvl1pPr>
            <a:lvl2pPr marL="228600" indent="0">
              <a:spcAft>
                <a:spcPts val="0"/>
              </a:spcAft>
              <a:buNone/>
              <a:defRPr/>
            </a:lvl2pPr>
            <a:lvl3pPr marL="457200" indent="0">
              <a:spcAft>
                <a:spcPts val="0"/>
              </a:spcAft>
              <a:buNone/>
              <a:defRPr/>
            </a:lvl3pPr>
            <a:lvl4pPr marL="685800" indent="0">
              <a:spcAft>
                <a:spcPts val="0"/>
              </a:spcAft>
              <a:buNone/>
              <a:defRPr/>
            </a:lvl4pPr>
            <a:lvl5pPr marL="914400" indent="0">
              <a:spcAft>
                <a:spcPts val="0"/>
              </a:spcAft>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6"/>
          <p:cNvSpPr>
            <a:spLocks noGrp="1"/>
          </p:cNvSpPr>
          <p:nvPr>
            <p:ph type="body" sz="quarter" idx="15"/>
          </p:nvPr>
        </p:nvSpPr>
        <p:spPr>
          <a:xfrm>
            <a:off x="9934155" y="1626039"/>
            <a:ext cx="3441387" cy="1552590"/>
          </a:xfrm>
          <a:prstGeom prst="rect">
            <a:avLst/>
          </a:prstGeom>
        </p:spPr>
        <p:txBody>
          <a:bodyPr/>
          <a:lstStyle>
            <a:lvl1pPr marL="0" indent="0">
              <a:spcAft>
                <a:spcPts val="0"/>
              </a:spcAft>
              <a:buNone/>
              <a:defRPr sz="1400"/>
            </a:lvl1pPr>
            <a:lvl2pPr marL="228600" indent="0">
              <a:spcAft>
                <a:spcPts val="0"/>
              </a:spcAft>
              <a:buNone/>
              <a:defRPr/>
            </a:lvl2pPr>
            <a:lvl3pPr marL="457200" indent="0">
              <a:spcAft>
                <a:spcPts val="0"/>
              </a:spcAft>
              <a:buNone/>
              <a:defRPr/>
            </a:lvl3pPr>
            <a:lvl4pPr marL="685800" indent="0">
              <a:spcAft>
                <a:spcPts val="0"/>
              </a:spcAft>
              <a:buNone/>
              <a:defRPr/>
            </a:lvl4pPr>
            <a:lvl5pPr marL="914400" indent="0">
              <a:spcAft>
                <a:spcPts val="0"/>
              </a:spcAft>
              <a:buNone/>
              <a:defRPr/>
            </a:lvl5pPr>
          </a:lstStyle>
          <a:p>
            <a:pPr lvl="0"/>
            <a:r>
              <a:rPr lang="en-US"/>
              <a:t>Click to edit Master text styles</a:t>
            </a:r>
          </a:p>
        </p:txBody>
      </p:sp>
      <p:sp>
        <p:nvSpPr>
          <p:cNvPr id="13" name="Text Placeholder 6"/>
          <p:cNvSpPr>
            <a:spLocks noGrp="1"/>
          </p:cNvSpPr>
          <p:nvPr>
            <p:ph type="body" sz="quarter" idx="16" hasCustomPrompt="1"/>
          </p:nvPr>
        </p:nvSpPr>
        <p:spPr>
          <a:xfrm>
            <a:off x="9918239" y="674914"/>
            <a:ext cx="3441387" cy="951125"/>
          </a:xfrm>
          <a:prstGeom prst="rect">
            <a:avLst/>
          </a:prstGeom>
        </p:spPr>
        <p:txBody>
          <a:bodyPr anchor="t"/>
          <a:lstStyle>
            <a:lvl1pPr marL="0" indent="0">
              <a:lnSpc>
                <a:spcPct val="90000"/>
              </a:lnSpc>
              <a:spcBef>
                <a:spcPts val="0"/>
              </a:spcBef>
              <a:spcAft>
                <a:spcPts val="0"/>
              </a:spcAft>
              <a:buNone/>
              <a:defRPr sz="7200" b="1" i="0">
                <a:solidFill>
                  <a:srgbClr val="0785F2"/>
                </a:solidFill>
                <a:latin typeface="DM Sans" charset="0"/>
                <a:ea typeface="DM Sans" charset="0"/>
                <a:cs typeface="DM Sans" charset="0"/>
              </a:defRPr>
            </a:lvl1pPr>
            <a:lvl2pPr marL="228600" indent="0">
              <a:spcAft>
                <a:spcPts val="0"/>
              </a:spcAft>
              <a:buNone/>
              <a:defRPr/>
            </a:lvl2pPr>
            <a:lvl3pPr marL="457200" indent="0">
              <a:spcAft>
                <a:spcPts val="0"/>
              </a:spcAft>
              <a:buNone/>
              <a:defRPr/>
            </a:lvl3pPr>
            <a:lvl4pPr marL="685800" indent="0">
              <a:spcAft>
                <a:spcPts val="0"/>
              </a:spcAft>
              <a:buNone/>
              <a:defRPr/>
            </a:lvl4pPr>
            <a:lvl5pPr marL="914400" indent="0">
              <a:spcAft>
                <a:spcPts val="0"/>
              </a:spcAft>
              <a:buNone/>
              <a:defRPr/>
            </a:lvl5pPr>
          </a:lstStyle>
          <a:p>
            <a:pPr lvl="0"/>
            <a:r>
              <a:rPr lang="en-US"/>
              <a:t>0000</a:t>
            </a:r>
          </a:p>
        </p:txBody>
      </p:sp>
      <p:sp>
        <p:nvSpPr>
          <p:cNvPr id="15" name="Text Placeholder 6"/>
          <p:cNvSpPr>
            <a:spLocks noGrp="1"/>
          </p:cNvSpPr>
          <p:nvPr>
            <p:ph type="body" sz="quarter" idx="17"/>
          </p:nvPr>
        </p:nvSpPr>
        <p:spPr>
          <a:xfrm>
            <a:off x="6058841" y="1626039"/>
            <a:ext cx="3441387" cy="1552590"/>
          </a:xfrm>
          <a:prstGeom prst="rect">
            <a:avLst/>
          </a:prstGeom>
        </p:spPr>
        <p:txBody>
          <a:bodyPr/>
          <a:lstStyle>
            <a:lvl1pPr marL="0" indent="0">
              <a:spcAft>
                <a:spcPts val="0"/>
              </a:spcAft>
              <a:buNone/>
              <a:defRPr sz="1400"/>
            </a:lvl1pPr>
            <a:lvl2pPr marL="228600" indent="0">
              <a:spcAft>
                <a:spcPts val="0"/>
              </a:spcAft>
              <a:buNone/>
              <a:defRPr/>
            </a:lvl2pPr>
            <a:lvl3pPr marL="457200" indent="0">
              <a:spcAft>
                <a:spcPts val="0"/>
              </a:spcAft>
              <a:buNone/>
              <a:defRPr/>
            </a:lvl3pPr>
            <a:lvl4pPr marL="685800" indent="0">
              <a:spcAft>
                <a:spcPts val="0"/>
              </a:spcAft>
              <a:buNone/>
              <a:defRPr/>
            </a:lvl4pPr>
            <a:lvl5pPr marL="914400" indent="0">
              <a:spcAft>
                <a:spcPts val="0"/>
              </a:spcAft>
              <a:buNone/>
              <a:defRPr/>
            </a:lvl5pPr>
          </a:lstStyle>
          <a:p>
            <a:pPr lvl="0"/>
            <a:r>
              <a:rPr lang="en-US"/>
              <a:t>Click to edit Master text styles</a:t>
            </a:r>
          </a:p>
        </p:txBody>
      </p:sp>
      <p:sp>
        <p:nvSpPr>
          <p:cNvPr id="16" name="Text Placeholder 6"/>
          <p:cNvSpPr>
            <a:spLocks noGrp="1"/>
          </p:cNvSpPr>
          <p:nvPr>
            <p:ph type="body" sz="quarter" idx="18" hasCustomPrompt="1"/>
          </p:nvPr>
        </p:nvSpPr>
        <p:spPr>
          <a:xfrm>
            <a:off x="6042925" y="674914"/>
            <a:ext cx="3441387" cy="951125"/>
          </a:xfrm>
          <a:prstGeom prst="rect">
            <a:avLst/>
          </a:prstGeom>
        </p:spPr>
        <p:txBody>
          <a:bodyPr anchor="t"/>
          <a:lstStyle>
            <a:lvl1pPr marL="0" indent="0">
              <a:lnSpc>
                <a:spcPct val="90000"/>
              </a:lnSpc>
              <a:spcBef>
                <a:spcPts val="0"/>
              </a:spcBef>
              <a:spcAft>
                <a:spcPts val="0"/>
              </a:spcAft>
              <a:buNone/>
              <a:defRPr sz="7200" b="1" i="0">
                <a:solidFill>
                  <a:srgbClr val="0785F2"/>
                </a:solidFill>
                <a:latin typeface="DM Sans" charset="0"/>
                <a:ea typeface="DM Sans" charset="0"/>
                <a:cs typeface="DM Sans" charset="0"/>
              </a:defRPr>
            </a:lvl1pPr>
            <a:lvl2pPr marL="228600" indent="0">
              <a:spcAft>
                <a:spcPts val="0"/>
              </a:spcAft>
              <a:buNone/>
              <a:defRPr/>
            </a:lvl2pPr>
            <a:lvl3pPr marL="457200" indent="0">
              <a:spcAft>
                <a:spcPts val="0"/>
              </a:spcAft>
              <a:buNone/>
              <a:defRPr/>
            </a:lvl3pPr>
            <a:lvl4pPr marL="685800" indent="0">
              <a:spcAft>
                <a:spcPts val="0"/>
              </a:spcAft>
              <a:buNone/>
              <a:defRPr/>
            </a:lvl4pPr>
            <a:lvl5pPr marL="914400" indent="0">
              <a:spcAft>
                <a:spcPts val="0"/>
              </a:spcAft>
              <a:buNone/>
              <a:defRPr/>
            </a:lvl5pPr>
          </a:lstStyle>
          <a:p>
            <a:pPr lvl="0"/>
            <a:r>
              <a:rPr lang="en-US"/>
              <a:t>0000</a:t>
            </a:r>
          </a:p>
        </p:txBody>
      </p:sp>
      <p:sp>
        <p:nvSpPr>
          <p:cNvPr id="18" name="Text Placeholder 6"/>
          <p:cNvSpPr>
            <a:spLocks noGrp="1"/>
          </p:cNvSpPr>
          <p:nvPr>
            <p:ph type="body" sz="quarter" idx="19"/>
          </p:nvPr>
        </p:nvSpPr>
        <p:spPr>
          <a:xfrm>
            <a:off x="9934155" y="4565184"/>
            <a:ext cx="3441387" cy="1552590"/>
          </a:xfrm>
          <a:prstGeom prst="rect">
            <a:avLst/>
          </a:prstGeom>
        </p:spPr>
        <p:txBody>
          <a:bodyPr/>
          <a:lstStyle>
            <a:lvl1pPr marL="0" indent="0">
              <a:spcAft>
                <a:spcPts val="0"/>
              </a:spcAft>
              <a:buNone/>
              <a:defRPr sz="1400"/>
            </a:lvl1pPr>
            <a:lvl2pPr marL="228600" indent="0">
              <a:spcAft>
                <a:spcPts val="0"/>
              </a:spcAft>
              <a:buNone/>
              <a:defRPr/>
            </a:lvl2pPr>
            <a:lvl3pPr marL="457200" indent="0">
              <a:spcAft>
                <a:spcPts val="0"/>
              </a:spcAft>
              <a:buNone/>
              <a:defRPr/>
            </a:lvl3pPr>
            <a:lvl4pPr marL="685800" indent="0">
              <a:spcAft>
                <a:spcPts val="0"/>
              </a:spcAft>
              <a:buNone/>
              <a:defRPr/>
            </a:lvl4pPr>
            <a:lvl5pPr marL="914400" indent="0">
              <a:spcAft>
                <a:spcPts val="0"/>
              </a:spcAft>
              <a:buNone/>
              <a:defRPr/>
            </a:lvl5pPr>
          </a:lstStyle>
          <a:p>
            <a:pPr lvl="0"/>
            <a:r>
              <a:rPr lang="en-US"/>
              <a:t>Click to edit Master text styles</a:t>
            </a:r>
          </a:p>
        </p:txBody>
      </p:sp>
      <p:sp>
        <p:nvSpPr>
          <p:cNvPr id="19" name="Text Placeholder 6"/>
          <p:cNvSpPr>
            <a:spLocks noGrp="1"/>
          </p:cNvSpPr>
          <p:nvPr>
            <p:ph type="body" sz="quarter" idx="20" hasCustomPrompt="1"/>
          </p:nvPr>
        </p:nvSpPr>
        <p:spPr>
          <a:xfrm>
            <a:off x="9918239" y="3614059"/>
            <a:ext cx="3441387" cy="951125"/>
          </a:xfrm>
          <a:prstGeom prst="rect">
            <a:avLst/>
          </a:prstGeom>
        </p:spPr>
        <p:txBody>
          <a:bodyPr anchor="t"/>
          <a:lstStyle>
            <a:lvl1pPr marL="0" indent="0">
              <a:lnSpc>
                <a:spcPct val="90000"/>
              </a:lnSpc>
              <a:spcBef>
                <a:spcPts val="0"/>
              </a:spcBef>
              <a:spcAft>
                <a:spcPts val="0"/>
              </a:spcAft>
              <a:buNone/>
              <a:defRPr sz="7200" b="1" i="0">
                <a:solidFill>
                  <a:srgbClr val="0785F2"/>
                </a:solidFill>
                <a:latin typeface="DM Sans" charset="0"/>
                <a:ea typeface="DM Sans" charset="0"/>
                <a:cs typeface="DM Sans" charset="0"/>
              </a:defRPr>
            </a:lvl1pPr>
            <a:lvl2pPr marL="228600" indent="0">
              <a:spcAft>
                <a:spcPts val="0"/>
              </a:spcAft>
              <a:buNone/>
              <a:defRPr/>
            </a:lvl2pPr>
            <a:lvl3pPr marL="457200" indent="0">
              <a:spcAft>
                <a:spcPts val="0"/>
              </a:spcAft>
              <a:buNone/>
              <a:defRPr/>
            </a:lvl3pPr>
            <a:lvl4pPr marL="685800" indent="0">
              <a:spcAft>
                <a:spcPts val="0"/>
              </a:spcAft>
              <a:buNone/>
              <a:defRPr/>
            </a:lvl4pPr>
            <a:lvl5pPr marL="914400" indent="0">
              <a:spcAft>
                <a:spcPts val="0"/>
              </a:spcAft>
              <a:buNone/>
              <a:defRPr/>
            </a:lvl5pPr>
          </a:lstStyle>
          <a:p>
            <a:pPr lvl="0"/>
            <a:r>
              <a:rPr lang="en-US"/>
              <a:t>0000</a:t>
            </a:r>
          </a:p>
        </p:txBody>
      </p:sp>
      <p:sp>
        <p:nvSpPr>
          <p:cNvPr id="20" name="Text Placeholder 6"/>
          <p:cNvSpPr>
            <a:spLocks noGrp="1"/>
          </p:cNvSpPr>
          <p:nvPr>
            <p:ph type="body" sz="quarter" idx="21"/>
          </p:nvPr>
        </p:nvSpPr>
        <p:spPr>
          <a:xfrm>
            <a:off x="6058841" y="4565184"/>
            <a:ext cx="3441387" cy="1552590"/>
          </a:xfrm>
          <a:prstGeom prst="rect">
            <a:avLst/>
          </a:prstGeom>
        </p:spPr>
        <p:txBody>
          <a:bodyPr/>
          <a:lstStyle>
            <a:lvl1pPr marL="0" indent="0">
              <a:spcAft>
                <a:spcPts val="0"/>
              </a:spcAft>
              <a:buNone/>
              <a:defRPr sz="1400"/>
            </a:lvl1pPr>
            <a:lvl2pPr marL="228600" indent="0">
              <a:spcAft>
                <a:spcPts val="0"/>
              </a:spcAft>
              <a:buNone/>
              <a:defRPr/>
            </a:lvl2pPr>
            <a:lvl3pPr marL="457200" indent="0">
              <a:spcAft>
                <a:spcPts val="0"/>
              </a:spcAft>
              <a:buNone/>
              <a:defRPr/>
            </a:lvl3pPr>
            <a:lvl4pPr marL="685800" indent="0">
              <a:spcAft>
                <a:spcPts val="0"/>
              </a:spcAft>
              <a:buNone/>
              <a:defRPr/>
            </a:lvl4pPr>
            <a:lvl5pPr marL="914400" indent="0">
              <a:spcAft>
                <a:spcPts val="0"/>
              </a:spcAft>
              <a:buNone/>
              <a:defRPr/>
            </a:lvl5pPr>
          </a:lstStyle>
          <a:p>
            <a:pPr lvl="0"/>
            <a:r>
              <a:rPr lang="en-US"/>
              <a:t>Click to edit Master text styles</a:t>
            </a:r>
          </a:p>
        </p:txBody>
      </p:sp>
      <p:sp>
        <p:nvSpPr>
          <p:cNvPr id="21" name="Text Placeholder 6"/>
          <p:cNvSpPr>
            <a:spLocks noGrp="1"/>
          </p:cNvSpPr>
          <p:nvPr>
            <p:ph type="body" sz="quarter" idx="22" hasCustomPrompt="1"/>
          </p:nvPr>
        </p:nvSpPr>
        <p:spPr>
          <a:xfrm>
            <a:off x="6042925" y="3614059"/>
            <a:ext cx="3441387" cy="951125"/>
          </a:xfrm>
          <a:prstGeom prst="rect">
            <a:avLst/>
          </a:prstGeom>
        </p:spPr>
        <p:txBody>
          <a:bodyPr anchor="t"/>
          <a:lstStyle>
            <a:lvl1pPr marL="0" indent="0">
              <a:lnSpc>
                <a:spcPct val="90000"/>
              </a:lnSpc>
              <a:spcBef>
                <a:spcPts val="0"/>
              </a:spcBef>
              <a:spcAft>
                <a:spcPts val="0"/>
              </a:spcAft>
              <a:buNone/>
              <a:defRPr sz="7200" b="1" i="0">
                <a:solidFill>
                  <a:srgbClr val="0785F2"/>
                </a:solidFill>
                <a:latin typeface="DM Sans" charset="0"/>
                <a:ea typeface="DM Sans" charset="0"/>
                <a:cs typeface="DM Sans" charset="0"/>
              </a:defRPr>
            </a:lvl1pPr>
            <a:lvl2pPr marL="228600" indent="0">
              <a:spcAft>
                <a:spcPts val="0"/>
              </a:spcAft>
              <a:buNone/>
              <a:defRPr/>
            </a:lvl2pPr>
            <a:lvl3pPr marL="457200" indent="0">
              <a:spcAft>
                <a:spcPts val="0"/>
              </a:spcAft>
              <a:buNone/>
              <a:defRPr/>
            </a:lvl3pPr>
            <a:lvl4pPr marL="685800" indent="0">
              <a:spcAft>
                <a:spcPts val="0"/>
              </a:spcAft>
              <a:buNone/>
              <a:defRPr/>
            </a:lvl4pPr>
            <a:lvl5pPr marL="914400" indent="0">
              <a:spcAft>
                <a:spcPts val="0"/>
              </a:spcAft>
              <a:buNone/>
              <a:defRPr/>
            </a:lvl5pPr>
          </a:lstStyle>
          <a:p>
            <a:pPr lvl="0"/>
            <a:r>
              <a:rPr lang="en-US"/>
              <a:t>0000</a:t>
            </a:r>
          </a:p>
        </p:txBody>
      </p:sp>
      <p:cxnSp>
        <p:nvCxnSpPr>
          <p:cNvPr id="22" name="Straight Connector 21">
            <a:extLst>
              <a:ext uri="{FF2B5EF4-FFF2-40B4-BE49-F238E27FC236}">
                <a16:creationId xmlns:a16="http://schemas.microsoft.com/office/drawing/2014/main" id="{717F13FE-D5C2-3148-BE87-CD38AB6DDBF9}"/>
              </a:ext>
            </a:extLst>
          </p:cNvPr>
          <p:cNvCxnSpPr>
            <a:cxnSpLocks/>
          </p:cNvCxnSpPr>
          <p:nvPr userDrawn="1"/>
        </p:nvCxnSpPr>
        <p:spPr>
          <a:xfrm>
            <a:off x="535170" y="1676400"/>
            <a:ext cx="5121711"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tats Page 4">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23901" y="243900"/>
            <a:ext cx="4327070" cy="1141063"/>
          </a:xfrm>
        </p:spPr>
        <p:txBody>
          <a:bodyPr anchor="b"/>
          <a:lstStyle>
            <a:lvl1pPr>
              <a:defRPr sz="3000" b="1" i="0">
                <a:solidFill>
                  <a:schemeClr val="bg1"/>
                </a:solidFill>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11432177" y="7626350"/>
            <a:ext cx="2893423" cy="438150"/>
          </a:xfrm>
        </p:spPr>
        <p:txBody>
          <a:bodyPr/>
          <a:lstStyle/>
          <a:p>
            <a:fld id="{F384092C-9B9C-9748-AC6A-F06C9D03AD52}" type="slidenum">
              <a:rPr lang="en-US" smtClean="0"/>
              <a:t>‹#›</a:t>
            </a:fld>
            <a:endParaRPr lang="en-US"/>
          </a:p>
        </p:txBody>
      </p:sp>
      <p:sp>
        <p:nvSpPr>
          <p:cNvPr id="10" name="Text Placeholder 6"/>
          <p:cNvSpPr>
            <a:spLocks noGrp="1"/>
          </p:cNvSpPr>
          <p:nvPr>
            <p:ph type="body" sz="quarter" idx="14"/>
          </p:nvPr>
        </p:nvSpPr>
        <p:spPr>
          <a:xfrm>
            <a:off x="715783" y="2196556"/>
            <a:ext cx="4335187" cy="4316186"/>
          </a:xfrm>
          <a:prstGeom prst="rect">
            <a:avLst/>
          </a:prstGeom>
        </p:spPr>
        <p:txBody>
          <a:bodyPr/>
          <a:lstStyle>
            <a:lvl1pPr marL="0" indent="0">
              <a:spcAft>
                <a:spcPts val="0"/>
              </a:spcAft>
              <a:buNone/>
              <a:defRPr>
                <a:solidFill>
                  <a:schemeClr val="bg1"/>
                </a:solidFill>
              </a:defRPr>
            </a:lvl1pPr>
            <a:lvl2pPr marL="228600" indent="0">
              <a:spcAft>
                <a:spcPts val="0"/>
              </a:spcAft>
              <a:buNone/>
              <a:defRPr>
                <a:solidFill>
                  <a:schemeClr val="bg1"/>
                </a:solidFill>
              </a:defRPr>
            </a:lvl2pPr>
            <a:lvl3pPr marL="457200" indent="0">
              <a:spcAft>
                <a:spcPts val="0"/>
              </a:spcAft>
              <a:buNone/>
              <a:defRPr>
                <a:solidFill>
                  <a:schemeClr val="bg1"/>
                </a:solidFill>
              </a:defRPr>
            </a:lvl3pPr>
            <a:lvl4pPr marL="685800" indent="0">
              <a:spcAft>
                <a:spcPts val="0"/>
              </a:spcAft>
              <a:buNone/>
              <a:defRPr>
                <a:solidFill>
                  <a:schemeClr val="bg1"/>
                </a:solidFill>
              </a:defRPr>
            </a:lvl4pPr>
            <a:lvl5pPr marL="914400" indent="0">
              <a:spcAft>
                <a:spcPts val="0"/>
              </a:spcAft>
              <a:buNone/>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6"/>
          <p:cNvSpPr>
            <a:spLocks noGrp="1"/>
          </p:cNvSpPr>
          <p:nvPr>
            <p:ph type="body" sz="quarter" idx="15"/>
          </p:nvPr>
        </p:nvSpPr>
        <p:spPr>
          <a:xfrm>
            <a:off x="9934155" y="1626039"/>
            <a:ext cx="3441387" cy="1552590"/>
          </a:xfrm>
          <a:prstGeom prst="rect">
            <a:avLst/>
          </a:prstGeom>
        </p:spPr>
        <p:txBody>
          <a:bodyPr/>
          <a:lstStyle>
            <a:lvl1pPr marL="0" indent="0">
              <a:spcAft>
                <a:spcPts val="0"/>
              </a:spcAft>
              <a:buNone/>
              <a:defRPr sz="1400">
                <a:solidFill>
                  <a:schemeClr val="bg1"/>
                </a:solidFill>
              </a:defRPr>
            </a:lvl1pPr>
            <a:lvl2pPr marL="228600" indent="0">
              <a:spcAft>
                <a:spcPts val="0"/>
              </a:spcAft>
              <a:buNone/>
              <a:defRPr/>
            </a:lvl2pPr>
            <a:lvl3pPr marL="457200" indent="0">
              <a:spcAft>
                <a:spcPts val="0"/>
              </a:spcAft>
              <a:buNone/>
              <a:defRPr/>
            </a:lvl3pPr>
            <a:lvl4pPr marL="685800" indent="0">
              <a:spcAft>
                <a:spcPts val="0"/>
              </a:spcAft>
              <a:buNone/>
              <a:defRPr/>
            </a:lvl4pPr>
            <a:lvl5pPr marL="914400" indent="0">
              <a:spcAft>
                <a:spcPts val="0"/>
              </a:spcAft>
              <a:buNone/>
              <a:defRPr/>
            </a:lvl5pPr>
          </a:lstStyle>
          <a:p>
            <a:pPr lvl="0"/>
            <a:r>
              <a:rPr lang="en-US"/>
              <a:t>Click to edit Master text styles</a:t>
            </a:r>
          </a:p>
        </p:txBody>
      </p:sp>
      <p:sp>
        <p:nvSpPr>
          <p:cNvPr id="13" name="Text Placeholder 6"/>
          <p:cNvSpPr>
            <a:spLocks noGrp="1"/>
          </p:cNvSpPr>
          <p:nvPr>
            <p:ph type="body" sz="quarter" idx="16" hasCustomPrompt="1"/>
          </p:nvPr>
        </p:nvSpPr>
        <p:spPr>
          <a:xfrm>
            <a:off x="9918239" y="674914"/>
            <a:ext cx="3441387" cy="951125"/>
          </a:xfrm>
          <a:prstGeom prst="rect">
            <a:avLst/>
          </a:prstGeom>
        </p:spPr>
        <p:txBody>
          <a:bodyPr anchor="t"/>
          <a:lstStyle>
            <a:lvl1pPr marL="0" indent="0">
              <a:lnSpc>
                <a:spcPct val="90000"/>
              </a:lnSpc>
              <a:spcBef>
                <a:spcPts val="0"/>
              </a:spcBef>
              <a:spcAft>
                <a:spcPts val="0"/>
              </a:spcAft>
              <a:buNone/>
              <a:defRPr sz="7200" b="1" i="0">
                <a:solidFill>
                  <a:srgbClr val="30F298"/>
                </a:solidFill>
                <a:latin typeface="DM Sans" charset="0"/>
                <a:ea typeface="DM Sans" charset="0"/>
                <a:cs typeface="DM Sans" charset="0"/>
              </a:defRPr>
            </a:lvl1pPr>
            <a:lvl2pPr marL="228600" indent="0">
              <a:spcAft>
                <a:spcPts val="0"/>
              </a:spcAft>
              <a:buNone/>
              <a:defRPr/>
            </a:lvl2pPr>
            <a:lvl3pPr marL="457200" indent="0">
              <a:spcAft>
                <a:spcPts val="0"/>
              </a:spcAft>
              <a:buNone/>
              <a:defRPr/>
            </a:lvl3pPr>
            <a:lvl4pPr marL="685800" indent="0">
              <a:spcAft>
                <a:spcPts val="0"/>
              </a:spcAft>
              <a:buNone/>
              <a:defRPr/>
            </a:lvl4pPr>
            <a:lvl5pPr marL="914400" indent="0">
              <a:spcAft>
                <a:spcPts val="0"/>
              </a:spcAft>
              <a:buNone/>
              <a:defRPr/>
            </a:lvl5pPr>
          </a:lstStyle>
          <a:p>
            <a:pPr lvl="0"/>
            <a:r>
              <a:rPr lang="en-US"/>
              <a:t>0000</a:t>
            </a:r>
          </a:p>
        </p:txBody>
      </p:sp>
      <p:sp>
        <p:nvSpPr>
          <p:cNvPr id="15" name="Text Placeholder 6"/>
          <p:cNvSpPr>
            <a:spLocks noGrp="1"/>
          </p:cNvSpPr>
          <p:nvPr>
            <p:ph type="body" sz="quarter" idx="17"/>
          </p:nvPr>
        </p:nvSpPr>
        <p:spPr>
          <a:xfrm>
            <a:off x="6058841" y="1626039"/>
            <a:ext cx="3441387" cy="1552590"/>
          </a:xfrm>
          <a:prstGeom prst="rect">
            <a:avLst/>
          </a:prstGeom>
        </p:spPr>
        <p:txBody>
          <a:bodyPr/>
          <a:lstStyle>
            <a:lvl1pPr marL="0" indent="0">
              <a:spcAft>
                <a:spcPts val="0"/>
              </a:spcAft>
              <a:buNone/>
              <a:defRPr sz="1400">
                <a:solidFill>
                  <a:schemeClr val="bg1"/>
                </a:solidFill>
              </a:defRPr>
            </a:lvl1pPr>
            <a:lvl2pPr marL="228600" indent="0">
              <a:spcAft>
                <a:spcPts val="0"/>
              </a:spcAft>
              <a:buNone/>
              <a:defRPr/>
            </a:lvl2pPr>
            <a:lvl3pPr marL="457200" indent="0">
              <a:spcAft>
                <a:spcPts val="0"/>
              </a:spcAft>
              <a:buNone/>
              <a:defRPr/>
            </a:lvl3pPr>
            <a:lvl4pPr marL="685800" indent="0">
              <a:spcAft>
                <a:spcPts val="0"/>
              </a:spcAft>
              <a:buNone/>
              <a:defRPr/>
            </a:lvl4pPr>
            <a:lvl5pPr marL="914400" indent="0">
              <a:spcAft>
                <a:spcPts val="0"/>
              </a:spcAft>
              <a:buNone/>
              <a:defRPr/>
            </a:lvl5pPr>
          </a:lstStyle>
          <a:p>
            <a:pPr lvl="0"/>
            <a:r>
              <a:rPr lang="en-US"/>
              <a:t>Click to edit Master text styles</a:t>
            </a:r>
          </a:p>
        </p:txBody>
      </p:sp>
      <p:sp>
        <p:nvSpPr>
          <p:cNvPr id="16" name="Text Placeholder 6"/>
          <p:cNvSpPr>
            <a:spLocks noGrp="1"/>
          </p:cNvSpPr>
          <p:nvPr>
            <p:ph type="body" sz="quarter" idx="18" hasCustomPrompt="1"/>
          </p:nvPr>
        </p:nvSpPr>
        <p:spPr>
          <a:xfrm>
            <a:off x="6042925" y="674914"/>
            <a:ext cx="3441387" cy="951125"/>
          </a:xfrm>
          <a:prstGeom prst="rect">
            <a:avLst/>
          </a:prstGeom>
        </p:spPr>
        <p:txBody>
          <a:bodyPr anchor="t"/>
          <a:lstStyle>
            <a:lvl1pPr marL="0" indent="0">
              <a:lnSpc>
                <a:spcPct val="90000"/>
              </a:lnSpc>
              <a:spcBef>
                <a:spcPts val="0"/>
              </a:spcBef>
              <a:spcAft>
                <a:spcPts val="0"/>
              </a:spcAft>
              <a:buNone/>
              <a:defRPr sz="7200" b="1" i="0">
                <a:solidFill>
                  <a:srgbClr val="30F298"/>
                </a:solidFill>
                <a:latin typeface="DM Sans" charset="0"/>
                <a:ea typeface="DM Sans" charset="0"/>
                <a:cs typeface="DM Sans" charset="0"/>
              </a:defRPr>
            </a:lvl1pPr>
            <a:lvl2pPr marL="228600" indent="0">
              <a:spcAft>
                <a:spcPts val="0"/>
              </a:spcAft>
              <a:buNone/>
              <a:defRPr/>
            </a:lvl2pPr>
            <a:lvl3pPr marL="457200" indent="0">
              <a:spcAft>
                <a:spcPts val="0"/>
              </a:spcAft>
              <a:buNone/>
              <a:defRPr/>
            </a:lvl3pPr>
            <a:lvl4pPr marL="685800" indent="0">
              <a:spcAft>
                <a:spcPts val="0"/>
              </a:spcAft>
              <a:buNone/>
              <a:defRPr/>
            </a:lvl4pPr>
            <a:lvl5pPr marL="914400" indent="0">
              <a:spcAft>
                <a:spcPts val="0"/>
              </a:spcAft>
              <a:buNone/>
              <a:defRPr/>
            </a:lvl5pPr>
          </a:lstStyle>
          <a:p>
            <a:pPr lvl="0"/>
            <a:r>
              <a:rPr lang="en-US"/>
              <a:t>0000</a:t>
            </a:r>
          </a:p>
        </p:txBody>
      </p:sp>
      <p:sp>
        <p:nvSpPr>
          <p:cNvPr id="18" name="Text Placeholder 6"/>
          <p:cNvSpPr>
            <a:spLocks noGrp="1"/>
          </p:cNvSpPr>
          <p:nvPr>
            <p:ph type="body" sz="quarter" idx="19"/>
          </p:nvPr>
        </p:nvSpPr>
        <p:spPr>
          <a:xfrm>
            <a:off x="9934155" y="4565184"/>
            <a:ext cx="3441387" cy="1552590"/>
          </a:xfrm>
          <a:prstGeom prst="rect">
            <a:avLst/>
          </a:prstGeom>
        </p:spPr>
        <p:txBody>
          <a:bodyPr/>
          <a:lstStyle>
            <a:lvl1pPr marL="0" indent="0">
              <a:spcAft>
                <a:spcPts val="0"/>
              </a:spcAft>
              <a:buNone/>
              <a:defRPr sz="1400">
                <a:solidFill>
                  <a:schemeClr val="bg1"/>
                </a:solidFill>
              </a:defRPr>
            </a:lvl1pPr>
            <a:lvl2pPr marL="228600" indent="0">
              <a:spcAft>
                <a:spcPts val="0"/>
              </a:spcAft>
              <a:buNone/>
              <a:defRPr/>
            </a:lvl2pPr>
            <a:lvl3pPr marL="457200" indent="0">
              <a:spcAft>
                <a:spcPts val="0"/>
              </a:spcAft>
              <a:buNone/>
              <a:defRPr/>
            </a:lvl3pPr>
            <a:lvl4pPr marL="685800" indent="0">
              <a:spcAft>
                <a:spcPts val="0"/>
              </a:spcAft>
              <a:buNone/>
              <a:defRPr/>
            </a:lvl4pPr>
            <a:lvl5pPr marL="914400" indent="0">
              <a:spcAft>
                <a:spcPts val="0"/>
              </a:spcAft>
              <a:buNone/>
              <a:defRPr/>
            </a:lvl5pPr>
          </a:lstStyle>
          <a:p>
            <a:pPr lvl="0"/>
            <a:r>
              <a:rPr lang="en-US"/>
              <a:t>Click to edit Master text styles</a:t>
            </a:r>
          </a:p>
        </p:txBody>
      </p:sp>
      <p:sp>
        <p:nvSpPr>
          <p:cNvPr id="19" name="Text Placeholder 6"/>
          <p:cNvSpPr>
            <a:spLocks noGrp="1"/>
          </p:cNvSpPr>
          <p:nvPr>
            <p:ph type="body" sz="quarter" idx="20" hasCustomPrompt="1"/>
          </p:nvPr>
        </p:nvSpPr>
        <p:spPr>
          <a:xfrm>
            <a:off x="9918239" y="3614059"/>
            <a:ext cx="3441387" cy="951125"/>
          </a:xfrm>
          <a:prstGeom prst="rect">
            <a:avLst/>
          </a:prstGeom>
        </p:spPr>
        <p:txBody>
          <a:bodyPr anchor="t"/>
          <a:lstStyle>
            <a:lvl1pPr marL="0" indent="0">
              <a:lnSpc>
                <a:spcPct val="90000"/>
              </a:lnSpc>
              <a:spcBef>
                <a:spcPts val="0"/>
              </a:spcBef>
              <a:spcAft>
                <a:spcPts val="0"/>
              </a:spcAft>
              <a:buNone/>
              <a:defRPr sz="7200" b="1" i="0">
                <a:solidFill>
                  <a:srgbClr val="30F298"/>
                </a:solidFill>
                <a:latin typeface="DM Sans" charset="0"/>
                <a:ea typeface="DM Sans" charset="0"/>
                <a:cs typeface="DM Sans" charset="0"/>
              </a:defRPr>
            </a:lvl1pPr>
            <a:lvl2pPr marL="228600" indent="0">
              <a:spcAft>
                <a:spcPts val="0"/>
              </a:spcAft>
              <a:buNone/>
              <a:defRPr/>
            </a:lvl2pPr>
            <a:lvl3pPr marL="457200" indent="0">
              <a:spcAft>
                <a:spcPts val="0"/>
              </a:spcAft>
              <a:buNone/>
              <a:defRPr/>
            </a:lvl3pPr>
            <a:lvl4pPr marL="685800" indent="0">
              <a:spcAft>
                <a:spcPts val="0"/>
              </a:spcAft>
              <a:buNone/>
              <a:defRPr/>
            </a:lvl4pPr>
            <a:lvl5pPr marL="914400" indent="0">
              <a:spcAft>
                <a:spcPts val="0"/>
              </a:spcAft>
              <a:buNone/>
              <a:defRPr/>
            </a:lvl5pPr>
          </a:lstStyle>
          <a:p>
            <a:pPr lvl="0"/>
            <a:r>
              <a:rPr lang="en-US"/>
              <a:t>0000</a:t>
            </a:r>
          </a:p>
        </p:txBody>
      </p:sp>
      <p:sp>
        <p:nvSpPr>
          <p:cNvPr id="20" name="Text Placeholder 6"/>
          <p:cNvSpPr>
            <a:spLocks noGrp="1"/>
          </p:cNvSpPr>
          <p:nvPr>
            <p:ph type="body" sz="quarter" idx="21"/>
          </p:nvPr>
        </p:nvSpPr>
        <p:spPr>
          <a:xfrm>
            <a:off x="6058841" y="4565184"/>
            <a:ext cx="3441387" cy="1552590"/>
          </a:xfrm>
          <a:prstGeom prst="rect">
            <a:avLst/>
          </a:prstGeom>
        </p:spPr>
        <p:txBody>
          <a:bodyPr/>
          <a:lstStyle>
            <a:lvl1pPr marL="0" indent="0">
              <a:spcAft>
                <a:spcPts val="0"/>
              </a:spcAft>
              <a:buNone/>
              <a:defRPr sz="1400">
                <a:solidFill>
                  <a:schemeClr val="bg1"/>
                </a:solidFill>
              </a:defRPr>
            </a:lvl1pPr>
            <a:lvl2pPr marL="228600" indent="0">
              <a:spcAft>
                <a:spcPts val="0"/>
              </a:spcAft>
              <a:buNone/>
              <a:defRPr/>
            </a:lvl2pPr>
            <a:lvl3pPr marL="457200" indent="0">
              <a:spcAft>
                <a:spcPts val="0"/>
              </a:spcAft>
              <a:buNone/>
              <a:defRPr/>
            </a:lvl3pPr>
            <a:lvl4pPr marL="685800" indent="0">
              <a:spcAft>
                <a:spcPts val="0"/>
              </a:spcAft>
              <a:buNone/>
              <a:defRPr/>
            </a:lvl4pPr>
            <a:lvl5pPr marL="914400" indent="0">
              <a:spcAft>
                <a:spcPts val="0"/>
              </a:spcAft>
              <a:buNone/>
              <a:defRPr/>
            </a:lvl5pPr>
          </a:lstStyle>
          <a:p>
            <a:pPr lvl="0"/>
            <a:r>
              <a:rPr lang="en-US"/>
              <a:t>Click to edit Master text styles</a:t>
            </a:r>
          </a:p>
        </p:txBody>
      </p:sp>
      <p:sp>
        <p:nvSpPr>
          <p:cNvPr id="21" name="Text Placeholder 6"/>
          <p:cNvSpPr>
            <a:spLocks noGrp="1"/>
          </p:cNvSpPr>
          <p:nvPr>
            <p:ph type="body" sz="quarter" idx="22" hasCustomPrompt="1"/>
          </p:nvPr>
        </p:nvSpPr>
        <p:spPr>
          <a:xfrm>
            <a:off x="6042925" y="3614059"/>
            <a:ext cx="3441387" cy="951125"/>
          </a:xfrm>
          <a:prstGeom prst="rect">
            <a:avLst/>
          </a:prstGeom>
        </p:spPr>
        <p:txBody>
          <a:bodyPr anchor="t"/>
          <a:lstStyle>
            <a:lvl1pPr marL="0" indent="0">
              <a:lnSpc>
                <a:spcPct val="90000"/>
              </a:lnSpc>
              <a:spcBef>
                <a:spcPts val="0"/>
              </a:spcBef>
              <a:spcAft>
                <a:spcPts val="0"/>
              </a:spcAft>
              <a:buNone/>
              <a:defRPr sz="7200" b="1" i="0">
                <a:solidFill>
                  <a:srgbClr val="30F298"/>
                </a:solidFill>
                <a:latin typeface="DM Sans" charset="0"/>
                <a:ea typeface="DM Sans" charset="0"/>
                <a:cs typeface="DM Sans" charset="0"/>
              </a:defRPr>
            </a:lvl1pPr>
            <a:lvl2pPr marL="228600" indent="0">
              <a:spcAft>
                <a:spcPts val="0"/>
              </a:spcAft>
              <a:buNone/>
              <a:defRPr/>
            </a:lvl2pPr>
            <a:lvl3pPr marL="457200" indent="0">
              <a:spcAft>
                <a:spcPts val="0"/>
              </a:spcAft>
              <a:buNone/>
              <a:defRPr/>
            </a:lvl3pPr>
            <a:lvl4pPr marL="685800" indent="0">
              <a:spcAft>
                <a:spcPts val="0"/>
              </a:spcAft>
              <a:buNone/>
              <a:defRPr/>
            </a:lvl4pPr>
            <a:lvl5pPr marL="914400" indent="0">
              <a:spcAft>
                <a:spcPts val="0"/>
              </a:spcAft>
              <a:buNone/>
              <a:defRPr/>
            </a:lvl5pPr>
          </a:lstStyle>
          <a:p>
            <a:pPr lvl="0"/>
            <a:r>
              <a:rPr lang="en-US"/>
              <a:t>0000</a:t>
            </a:r>
          </a:p>
        </p:txBody>
      </p:sp>
      <p:cxnSp>
        <p:nvCxnSpPr>
          <p:cNvPr id="22" name="Straight Connector 21">
            <a:extLst>
              <a:ext uri="{FF2B5EF4-FFF2-40B4-BE49-F238E27FC236}">
                <a16:creationId xmlns:a16="http://schemas.microsoft.com/office/drawing/2014/main" id="{00BF1072-4605-4A4E-8774-C69A17A18873}"/>
              </a:ext>
            </a:extLst>
          </p:cNvPr>
          <p:cNvCxnSpPr>
            <a:cxnSpLocks/>
          </p:cNvCxnSpPr>
          <p:nvPr userDrawn="1"/>
        </p:nvCxnSpPr>
        <p:spPr>
          <a:xfrm>
            <a:off x="535170" y="1676400"/>
            <a:ext cx="5121711"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tats Page 5">
    <p:bg>
      <p:bgPr>
        <a:solidFill>
          <a:schemeClr val="tx1"/>
        </a:solid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11432177" y="7626350"/>
            <a:ext cx="2893423" cy="438150"/>
          </a:xfrm>
        </p:spPr>
        <p:txBody>
          <a:bodyPr/>
          <a:lstStyle/>
          <a:p>
            <a:fld id="{F384092C-9B9C-9748-AC6A-F06C9D03AD52}" type="slidenum">
              <a:rPr lang="en-US" smtClean="0"/>
              <a:t>‹#›</a:t>
            </a:fld>
            <a:endParaRPr lang="en-US"/>
          </a:p>
        </p:txBody>
      </p:sp>
      <p:sp>
        <p:nvSpPr>
          <p:cNvPr id="10" name="Text Placeholder 6"/>
          <p:cNvSpPr>
            <a:spLocks noGrp="1"/>
          </p:cNvSpPr>
          <p:nvPr>
            <p:ph type="body" sz="quarter" idx="14"/>
          </p:nvPr>
        </p:nvSpPr>
        <p:spPr>
          <a:xfrm>
            <a:off x="715783" y="2193749"/>
            <a:ext cx="4335187" cy="4316186"/>
          </a:xfrm>
          <a:prstGeom prst="rect">
            <a:avLst/>
          </a:prstGeom>
        </p:spPr>
        <p:txBody>
          <a:bodyPr/>
          <a:lstStyle>
            <a:lvl1pPr marL="0" indent="0">
              <a:spcAft>
                <a:spcPts val="0"/>
              </a:spcAft>
              <a:buNone/>
              <a:defRPr>
                <a:solidFill>
                  <a:schemeClr val="bg1"/>
                </a:solidFill>
              </a:defRPr>
            </a:lvl1pPr>
            <a:lvl2pPr marL="228600" indent="0">
              <a:spcAft>
                <a:spcPts val="0"/>
              </a:spcAft>
              <a:buNone/>
              <a:defRPr>
                <a:solidFill>
                  <a:schemeClr val="bg1"/>
                </a:solidFill>
              </a:defRPr>
            </a:lvl2pPr>
            <a:lvl3pPr marL="457200" indent="0">
              <a:spcAft>
                <a:spcPts val="0"/>
              </a:spcAft>
              <a:buNone/>
              <a:defRPr>
                <a:solidFill>
                  <a:schemeClr val="bg1"/>
                </a:solidFill>
              </a:defRPr>
            </a:lvl3pPr>
            <a:lvl4pPr marL="685800" indent="0">
              <a:spcAft>
                <a:spcPts val="0"/>
              </a:spcAft>
              <a:buNone/>
              <a:defRPr>
                <a:solidFill>
                  <a:schemeClr val="bg1"/>
                </a:solidFill>
              </a:defRPr>
            </a:lvl4pPr>
            <a:lvl5pPr marL="914400" indent="0">
              <a:spcAft>
                <a:spcPts val="0"/>
              </a:spcAft>
              <a:buNone/>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6"/>
          <p:cNvSpPr>
            <a:spLocks noGrp="1"/>
          </p:cNvSpPr>
          <p:nvPr>
            <p:ph type="body" sz="quarter" idx="15"/>
          </p:nvPr>
        </p:nvSpPr>
        <p:spPr>
          <a:xfrm>
            <a:off x="9934155" y="1626039"/>
            <a:ext cx="3441387" cy="1552590"/>
          </a:xfrm>
          <a:prstGeom prst="rect">
            <a:avLst/>
          </a:prstGeom>
        </p:spPr>
        <p:txBody>
          <a:bodyPr/>
          <a:lstStyle>
            <a:lvl1pPr marL="0" indent="0">
              <a:spcAft>
                <a:spcPts val="0"/>
              </a:spcAft>
              <a:buNone/>
              <a:defRPr sz="1400">
                <a:solidFill>
                  <a:schemeClr val="bg1"/>
                </a:solidFill>
              </a:defRPr>
            </a:lvl1pPr>
            <a:lvl2pPr marL="228600" indent="0">
              <a:spcAft>
                <a:spcPts val="0"/>
              </a:spcAft>
              <a:buNone/>
              <a:defRPr/>
            </a:lvl2pPr>
            <a:lvl3pPr marL="457200" indent="0">
              <a:spcAft>
                <a:spcPts val="0"/>
              </a:spcAft>
              <a:buNone/>
              <a:defRPr/>
            </a:lvl3pPr>
            <a:lvl4pPr marL="685800" indent="0">
              <a:spcAft>
                <a:spcPts val="0"/>
              </a:spcAft>
              <a:buNone/>
              <a:defRPr/>
            </a:lvl4pPr>
            <a:lvl5pPr marL="914400" indent="0">
              <a:spcAft>
                <a:spcPts val="0"/>
              </a:spcAft>
              <a:buNone/>
              <a:defRPr/>
            </a:lvl5pPr>
          </a:lstStyle>
          <a:p>
            <a:pPr lvl="0"/>
            <a:r>
              <a:rPr lang="en-US"/>
              <a:t>Click to edit Master text styles</a:t>
            </a:r>
          </a:p>
        </p:txBody>
      </p:sp>
      <p:sp>
        <p:nvSpPr>
          <p:cNvPr id="13" name="Text Placeholder 6"/>
          <p:cNvSpPr>
            <a:spLocks noGrp="1"/>
          </p:cNvSpPr>
          <p:nvPr>
            <p:ph type="body" sz="quarter" idx="16" hasCustomPrompt="1"/>
          </p:nvPr>
        </p:nvSpPr>
        <p:spPr>
          <a:xfrm>
            <a:off x="9918239" y="674914"/>
            <a:ext cx="3441387" cy="951125"/>
          </a:xfrm>
          <a:prstGeom prst="rect">
            <a:avLst/>
          </a:prstGeom>
        </p:spPr>
        <p:txBody>
          <a:bodyPr anchor="t"/>
          <a:lstStyle>
            <a:lvl1pPr marL="0" indent="0">
              <a:lnSpc>
                <a:spcPct val="90000"/>
              </a:lnSpc>
              <a:spcBef>
                <a:spcPts val="0"/>
              </a:spcBef>
              <a:spcAft>
                <a:spcPts val="0"/>
              </a:spcAft>
              <a:buNone/>
              <a:defRPr sz="7200" b="1" i="0">
                <a:solidFill>
                  <a:srgbClr val="FFC628"/>
                </a:solidFill>
                <a:latin typeface="DM Sans" charset="0"/>
                <a:ea typeface="DM Sans" charset="0"/>
                <a:cs typeface="DM Sans" charset="0"/>
              </a:defRPr>
            </a:lvl1pPr>
            <a:lvl2pPr marL="228600" indent="0">
              <a:spcAft>
                <a:spcPts val="0"/>
              </a:spcAft>
              <a:buNone/>
              <a:defRPr/>
            </a:lvl2pPr>
            <a:lvl3pPr marL="457200" indent="0">
              <a:spcAft>
                <a:spcPts val="0"/>
              </a:spcAft>
              <a:buNone/>
              <a:defRPr/>
            </a:lvl3pPr>
            <a:lvl4pPr marL="685800" indent="0">
              <a:spcAft>
                <a:spcPts val="0"/>
              </a:spcAft>
              <a:buNone/>
              <a:defRPr/>
            </a:lvl4pPr>
            <a:lvl5pPr marL="914400" indent="0">
              <a:spcAft>
                <a:spcPts val="0"/>
              </a:spcAft>
              <a:buNone/>
              <a:defRPr/>
            </a:lvl5pPr>
          </a:lstStyle>
          <a:p>
            <a:pPr lvl="0"/>
            <a:r>
              <a:rPr lang="en-US"/>
              <a:t>0000</a:t>
            </a:r>
          </a:p>
        </p:txBody>
      </p:sp>
      <p:sp>
        <p:nvSpPr>
          <p:cNvPr id="15" name="Text Placeholder 6"/>
          <p:cNvSpPr>
            <a:spLocks noGrp="1"/>
          </p:cNvSpPr>
          <p:nvPr>
            <p:ph type="body" sz="quarter" idx="17"/>
          </p:nvPr>
        </p:nvSpPr>
        <p:spPr>
          <a:xfrm>
            <a:off x="6058841" y="1626039"/>
            <a:ext cx="3441387" cy="1552590"/>
          </a:xfrm>
          <a:prstGeom prst="rect">
            <a:avLst/>
          </a:prstGeom>
        </p:spPr>
        <p:txBody>
          <a:bodyPr/>
          <a:lstStyle>
            <a:lvl1pPr marL="0" indent="0">
              <a:spcAft>
                <a:spcPts val="0"/>
              </a:spcAft>
              <a:buNone/>
              <a:defRPr sz="1400">
                <a:solidFill>
                  <a:schemeClr val="bg1"/>
                </a:solidFill>
              </a:defRPr>
            </a:lvl1pPr>
            <a:lvl2pPr marL="228600" indent="0">
              <a:spcAft>
                <a:spcPts val="0"/>
              </a:spcAft>
              <a:buNone/>
              <a:defRPr/>
            </a:lvl2pPr>
            <a:lvl3pPr marL="457200" indent="0">
              <a:spcAft>
                <a:spcPts val="0"/>
              </a:spcAft>
              <a:buNone/>
              <a:defRPr/>
            </a:lvl3pPr>
            <a:lvl4pPr marL="685800" indent="0">
              <a:spcAft>
                <a:spcPts val="0"/>
              </a:spcAft>
              <a:buNone/>
              <a:defRPr/>
            </a:lvl4pPr>
            <a:lvl5pPr marL="914400" indent="0">
              <a:spcAft>
                <a:spcPts val="0"/>
              </a:spcAft>
              <a:buNone/>
              <a:defRPr/>
            </a:lvl5pPr>
          </a:lstStyle>
          <a:p>
            <a:pPr lvl="0"/>
            <a:r>
              <a:rPr lang="en-US"/>
              <a:t>Click to edit Master text styles</a:t>
            </a:r>
          </a:p>
        </p:txBody>
      </p:sp>
      <p:sp>
        <p:nvSpPr>
          <p:cNvPr id="16" name="Text Placeholder 6"/>
          <p:cNvSpPr>
            <a:spLocks noGrp="1"/>
          </p:cNvSpPr>
          <p:nvPr>
            <p:ph type="body" sz="quarter" idx="18" hasCustomPrompt="1"/>
          </p:nvPr>
        </p:nvSpPr>
        <p:spPr>
          <a:xfrm>
            <a:off x="6042925" y="674914"/>
            <a:ext cx="3441387" cy="951125"/>
          </a:xfrm>
          <a:prstGeom prst="rect">
            <a:avLst/>
          </a:prstGeom>
        </p:spPr>
        <p:txBody>
          <a:bodyPr anchor="t"/>
          <a:lstStyle>
            <a:lvl1pPr marL="0" indent="0">
              <a:lnSpc>
                <a:spcPct val="90000"/>
              </a:lnSpc>
              <a:spcBef>
                <a:spcPts val="0"/>
              </a:spcBef>
              <a:spcAft>
                <a:spcPts val="0"/>
              </a:spcAft>
              <a:buNone/>
              <a:defRPr sz="7200" b="1" i="0">
                <a:solidFill>
                  <a:srgbClr val="FFC628"/>
                </a:solidFill>
                <a:latin typeface="DM Sans" charset="0"/>
                <a:ea typeface="DM Sans" charset="0"/>
                <a:cs typeface="DM Sans" charset="0"/>
              </a:defRPr>
            </a:lvl1pPr>
            <a:lvl2pPr marL="228600" indent="0">
              <a:spcAft>
                <a:spcPts val="0"/>
              </a:spcAft>
              <a:buNone/>
              <a:defRPr/>
            </a:lvl2pPr>
            <a:lvl3pPr marL="457200" indent="0">
              <a:spcAft>
                <a:spcPts val="0"/>
              </a:spcAft>
              <a:buNone/>
              <a:defRPr/>
            </a:lvl3pPr>
            <a:lvl4pPr marL="685800" indent="0">
              <a:spcAft>
                <a:spcPts val="0"/>
              </a:spcAft>
              <a:buNone/>
              <a:defRPr/>
            </a:lvl4pPr>
            <a:lvl5pPr marL="914400" indent="0">
              <a:spcAft>
                <a:spcPts val="0"/>
              </a:spcAft>
              <a:buNone/>
              <a:defRPr/>
            </a:lvl5pPr>
          </a:lstStyle>
          <a:p>
            <a:pPr lvl="0"/>
            <a:r>
              <a:rPr lang="en-US"/>
              <a:t>0000</a:t>
            </a:r>
          </a:p>
        </p:txBody>
      </p:sp>
      <p:sp>
        <p:nvSpPr>
          <p:cNvPr id="18" name="Text Placeholder 6"/>
          <p:cNvSpPr>
            <a:spLocks noGrp="1"/>
          </p:cNvSpPr>
          <p:nvPr>
            <p:ph type="body" sz="quarter" idx="19"/>
          </p:nvPr>
        </p:nvSpPr>
        <p:spPr>
          <a:xfrm>
            <a:off x="9934155" y="4565184"/>
            <a:ext cx="3441387" cy="1552590"/>
          </a:xfrm>
          <a:prstGeom prst="rect">
            <a:avLst/>
          </a:prstGeom>
        </p:spPr>
        <p:txBody>
          <a:bodyPr/>
          <a:lstStyle>
            <a:lvl1pPr marL="0" indent="0">
              <a:spcAft>
                <a:spcPts val="0"/>
              </a:spcAft>
              <a:buNone/>
              <a:defRPr sz="1400">
                <a:solidFill>
                  <a:schemeClr val="bg1"/>
                </a:solidFill>
              </a:defRPr>
            </a:lvl1pPr>
            <a:lvl2pPr marL="228600" indent="0">
              <a:spcAft>
                <a:spcPts val="0"/>
              </a:spcAft>
              <a:buNone/>
              <a:defRPr/>
            </a:lvl2pPr>
            <a:lvl3pPr marL="457200" indent="0">
              <a:spcAft>
                <a:spcPts val="0"/>
              </a:spcAft>
              <a:buNone/>
              <a:defRPr/>
            </a:lvl3pPr>
            <a:lvl4pPr marL="685800" indent="0">
              <a:spcAft>
                <a:spcPts val="0"/>
              </a:spcAft>
              <a:buNone/>
              <a:defRPr/>
            </a:lvl4pPr>
            <a:lvl5pPr marL="914400" indent="0">
              <a:spcAft>
                <a:spcPts val="0"/>
              </a:spcAft>
              <a:buNone/>
              <a:defRPr/>
            </a:lvl5pPr>
          </a:lstStyle>
          <a:p>
            <a:pPr lvl="0"/>
            <a:r>
              <a:rPr lang="en-US"/>
              <a:t>Click to edit Master text styles</a:t>
            </a:r>
          </a:p>
        </p:txBody>
      </p:sp>
      <p:sp>
        <p:nvSpPr>
          <p:cNvPr id="19" name="Text Placeholder 6"/>
          <p:cNvSpPr>
            <a:spLocks noGrp="1"/>
          </p:cNvSpPr>
          <p:nvPr>
            <p:ph type="body" sz="quarter" idx="20" hasCustomPrompt="1"/>
          </p:nvPr>
        </p:nvSpPr>
        <p:spPr>
          <a:xfrm>
            <a:off x="9918239" y="3614059"/>
            <a:ext cx="3441387" cy="951125"/>
          </a:xfrm>
          <a:prstGeom prst="rect">
            <a:avLst/>
          </a:prstGeom>
        </p:spPr>
        <p:txBody>
          <a:bodyPr anchor="t"/>
          <a:lstStyle>
            <a:lvl1pPr marL="0" indent="0">
              <a:lnSpc>
                <a:spcPct val="90000"/>
              </a:lnSpc>
              <a:spcBef>
                <a:spcPts val="0"/>
              </a:spcBef>
              <a:spcAft>
                <a:spcPts val="0"/>
              </a:spcAft>
              <a:buNone/>
              <a:defRPr sz="7200" b="1" i="0">
                <a:solidFill>
                  <a:srgbClr val="FFC628"/>
                </a:solidFill>
                <a:latin typeface="DM Sans" charset="0"/>
                <a:ea typeface="DM Sans" charset="0"/>
                <a:cs typeface="DM Sans" charset="0"/>
              </a:defRPr>
            </a:lvl1pPr>
            <a:lvl2pPr marL="228600" indent="0">
              <a:spcAft>
                <a:spcPts val="0"/>
              </a:spcAft>
              <a:buNone/>
              <a:defRPr/>
            </a:lvl2pPr>
            <a:lvl3pPr marL="457200" indent="0">
              <a:spcAft>
                <a:spcPts val="0"/>
              </a:spcAft>
              <a:buNone/>
              <a:defRPr/>
            </a:lvl3pPr>
            <a:lvl4pPr marL="685800" indent="0">
              <a:spcAft>
                <a:spcPts val="0"/>
              </a:spcAft>
              <a:buNone/>
              <a:defRPr/>
            </a:lvl4pPr>
            <a:lvl5pPr marL="914400" indent="0">
              <a:spcAft>
                <a:spcPts val="0"/>
              </a:spcAft>
              <a:buNone/>
              <a:defRPr/>
            </a:lvl5pPr>
          </a:lstStyle>
          <a:p>
            <a:pPr lvl="0"/>
            <a:r>
              <a:rPr lang="en-US"/>
              <a:t>0000</a:t>
            </a:r>
          </a:p>
        </p:txBody>
      </p:sp>
      <p:sp>
        <p:nvSpPr>
          <p:cNvPr id="20" name="Text Placeholder 6"/>
          <p:cNvSpPr>
            <a:spLocks noGrp="1"/>
          </p:cNvSpPr>
          <p:nvPr>
            <p:ph type="body" sz="quarter" idx="21"/>
          </p:nvPr>
        </p:nvSpPr>
        <p:spPr>
          <a:xfrm>
            <a:off x="6058841" y="4565184"/>
            <a:ext cx="3441387" cy="1552590"/>
          </a:xfrm>
          <a:prstGeom prst="rect">
            <a:avLst/>
          </a:prstGeom>
        </p:spPr>
        <p:txBody>
          <a:bodyPr/>
          <a:lstStyle>
            <a:lvl1pPr marL="0" indent="0">
              <a:spcAft>
                <a:spcPts val="0"/>
              </a:spcAft>
              <a:buNone/>
              <a:defRPr sz="1400">
                <a:solidFill>
                  <a:schemeClr val="bg1"/>
                </a:solidFill>
              </a:defRPr>
            </a:lvl1pPr>
            <a:lvl2pPr marL="228600" indent="0">
              <a:spcAft>
                <a:spcPts val="0"/>
              </a:spcAft>
              <a:buNone/>
              <a:defRPr/>
            </a:lvl2pPr>
            <a:lvl3pPr marL="457200" indent="0">
              <a:spcAft>
                <a:spcPts val="0"/>
              </a:spcAft>
              <a:buNone/>
              <a:defRPr/>
            </a:lvl3pPr>
            <a:lvl4pPr marL="685800" indent="0">
              <a:spcAft>
                <a:spcPts val="0"/>
              </a:spcAft>
              <a:buNone/>
              <a:defRPr/>
            </a:lvl4pPr>
            <a:lvl5pPr marL="914400" indent="0">
              <a:spcAft>
                <a:spcPts val="0"/>
              </a:spcAft>
              <a:buNone/>
              <a:defRPr/>
            </a:lvl5pPr>
          </a:lstStyle>
          <a:p>
            <a:pPr lvl="0"/>
            <a:r>
              <a:rPr lang="en-US"/>
              <a:t>Click to edit Master text styles</a:t>
            </a:r>
          </a:p>
        </p:txBody>
      </p:sp>
      <p:sp>
        <p:nvSpPr>
          <p:cNvPr id="21" name="Text Placeholder 6"/>
          <p:cNvSpPr>
            <a:spLocks noGrp="1"/>
          </p:cNvSpPr>
          <p:nvPr>
            <p:ph type="body" sz="quarter" idx="22" hasCustomPrompt="1"/>
          </p:nvPr>
        </p:nvSpPr>
        <p:spPr>
          <a:xfrm>
            <a:off x="6042925" y="3614059"/>
            <a:ext cx="3441387" cy="951125"/>
          </a:xfrm>
          <a:prstGeom prst="rect">
            <a:avLst/>
          </a:prstGeom>
        </p:spPr>
        <p:txBody>
          <a:bodyPr anchor="t"/>
          <a:lstStyle>
            <a:lvl1pPr marL="0" indent="0">
              <a:lnSpc>
                <a:spcPct val="90000"/>
              </a:lnSpc>
              <a:spcBef>
                <a:spcPts val="0"/>
              </a:spcBef>
              <a:spcAft>
                <a:spcPts val="0"/>
              </a:spcAft>
              <a:buNone/>
              <a:defRPr sz="7200" b="1" i="0">
                <a:solidFill>
                  <a:srgbClr val="FFC628"/>
                </a:solidFill>
                <a:latin typeface="DM Sans" charset="0"/>
                <a:ea typeface="DM Sans" charset="0"/>
                <a:cs typeface="DM Sans" charset="0"/>
              </a:defRPr>
            </a:lvl1pPr>
            <a:lvl2pPr marL="228600" indent="0">
              <a:spcAft>
                <a:spcPts val="0"/>
              </a:spcAft>
              <a:buNone/>
              <a:defRPr/>
            </a:lvl2pPr>
            <a:lvl3pPr marL="457200" indent="0">
              <a:spcAft>
                <a:spcPts val="0"/>
              </a:spcAft>
              <a:buNone/>
              <a:defRPr/>
            </a:lvl3pPr>
            <a:lvl4pPr marL="685800" indent="0">
              <a:spcAft>
                <a:spcPts val="0"/>
              </a:spcAft>
              <a:buNone/>
              <a:defRPr/>
            </a:lvl4pPr>
            <a:lvl5pPr marL="914400" indent="0">
              <a:spcAft>
                <a:spcPts val="0"/>
              </a:spcAft>
              <a:buNone/>
              <a:defRPr/>
            </a:lvl5pPr>
          </a:lstStyle>
          <a:p>
            <a:pPr lvl="0"/>
            <a:r>
              <a:rPr lang="en-US"/>
              <a:t>0000</a:t>
            </a:r>
          </a:p>
        </p:txBody>
      </p:sp>
      <p:cxnSp>
        <p:nvCxnSpPr>
          <p:cNvPr id="22" name="Straight Connector 21">
            <a:extLst>
              <a:ext uri="{FF2B5EF4-FFF2-40B4-BE49-F238E27FC236}">
                <a16:creationId xmlns:a16="http://schemas.microsoft.com/office/drawing/2014/main" id="{D5A56FD4-EFF1-5F42-99BD-9A1B0419AF94}"/>
              </a:ext>
            </a:extLst>
          </p:cNvPr>
          <p:cNvCxnSpPr>
            <a:cxnSpLocks/>
          </p:cNvCxnSpPr>
          <p:nvPr userDrawn="1"/>
        </p:nvCxnSpPr>
        <p:spPr>
          <a:xfrm>
            <a:off x="535170" y="1676400"/>
            <a:ext cx="5121711"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7" name="Title 1">
            <a:extLst>
              <a:ext uri="{FF2B5EF4-FFF2-40B4-BE49-F238E27FC236}">
                <a16:creationId xmlns:a16="http://schemas.microsoft.com/office/drawing/2014/main" id="{DF311889-7E63-9443-872D-3EF57E28BF8F}"/>
              </a:ext>
            </a:extLst>
          </p:cNvPr>
          <p:cNvSpPr>
            <a:spLocks noGrp="1"/>
          </p:cNvSpPr>
          <p:nvPr>
            <p:ph type="title"/>
          </p:nvPr>
        </p:nvSpPr>
        <p:spPr>
          <a:xfrm>
            <a:off x="723901" y="243900"/>
            <a:ext cx="4327070" cy="1141063"/>
          </a:xfrm>
        </p:spPr>
        <p:txBody>
          <a:bodyPr anchor="b"/>
          <a:lstStyle>
            <a:lvl1pPr>
              <a:defRPr sz="3000" b="1" i="0">
                <a:solidFill>
                  <a:schemeClr val="bg1"/>
                </a:solidFill>
                <a:latin typeface="DM Sans" pitchFamily="2" charset="77"/>
              </a:defRPr>
            </a:lvl1pPr>
          </a:lstStyle>
          <a:p>
            <a:r>
              <a:rPr lang="en-US"/>
              <a:t>Click to edit Master title style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Info slide 1">
    <p:spTree>
      <p:nvGrpSpPr>
        <p:cNvPr id="1" name=""/>
        <p:cNvGrpSpPr/>
        <p:nvPr/>
      </p:nvGrpSpPr>
      <p:grpSpPr>
        <a:xfrm>
          <a:off x="0" y="0"/>
          <a:ext cx="0" cy="0"/>
          <a:chOff x="0" y="0"/>
          <a:chExt cx="0" cy="0"/>
        </a:xfrm>
      </p:grpSpPr>
      <p:sp>
        <p:nvSpPr>
          <p:cNvPr id="2" name="Title 1"/>
          <p:cNvSpPr>
            <a:spLocks noGrp="1"/>
          </p:cNvSpPr>
          <p:nvPr>
            <p:ph type="title"/>
          </p:nvPr>
        </p:nvSpPr>
        <p:spPr>
          <a:xfrm>
            <a:off x="723900" y="116637"/>
            <a:ext cx="12839700" cy="912063"/>
          </a:xfrm>
        </p:spPr>
        <p:txBody>
          <a:bodyPr anchor="ctr"/>
          <a:lstStyle>
            <a:lvl1pPr>
              <a:defRPr sz="3000" b="0">
                <a:latin typeface="+mj-lt"/>
              </a:defRPr>
            </a:lvl1pPr>
          </a:lstStyle>
          <a:p>
            <a:r>
              <a:rPr lang="en-US"/>
              <a:t>Click to edit Master title style</a:t>
            </a:r>
          </a:p>
        </p:txBody>
      </p:sp>
      <p:sp>
        <p:nvSpPr>
          <p:cNvPr id="5" name="Slide Number Placeholder 4"/>
          <p:cNvSpPr>
            <a:spLocks noGrp="1"/>
          </p:cNvSpPr>
          <p:nvPr>
            <p:ph type="sldNum" sz="quarter" idx="12"/>
          </p:nvPr>
        </p:nvSpPr>
        <p:spPr>
          <a:xfrm>
            <a:off x="11432177" y="7626350"/>
            <a:ext cx="2893423" cy="438150"/>
          </a:xfrm>
        </p:spPr>
        <p:txBody>
          <a:bodyPr/>
          <a:lstStyle/>
          <a:p>
            <a:fld id="{F384092C-9B9C-9748-AC6A-F06C9D03AD52}" type="slidenum">
              <a:rPr lang="en-US" smtClean="0"/>
              <a:t>‹#›</a:t>
            </a:fld>
            <a:endParaRPr lang="en-US"/>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535170" y="1044587"/>
            <a:ext cx="13478196"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5" name="Text Placeholder 6"/>
          <p:cNvSpPr>
            <a:spLocks noGrp="1"/>
          </p:cNvSpPr>
          <p:nvPr>
            <p:ph type="body" sz="quarter" idx="17"/>
          </p:nvPr>
        </p:nvSpPr>
        <p:spPr>
          <a:xfrm>
            <a:off x="729620" y="2632739"/>
            <a:ext cx="3457303" cy="1552590"/>
          </a:xfrm>
          <a:prstGeom prst="rect">
            <a:avLst/>
          </a:prstGeom>
        </p:spPr>
        <p:txBody>
          <a:bodyPr/>
          <a:lstStyle>
            <a:lvl1pPr marL="0" indent="0">
              <a:spcAft>
                <a:spcPts val="0"/>
              </a:spcAft>
              <a:buNone/>
              <a:defRPr sz="1400"/>
            </a:lvl1pPr>
            <a:lvl2pPr marL="228600" indent="0">
              <a:spcAft>
                <a:spcPts val="0"/>
              </a:spcAft>
              <a:buNone/>
              <a:defRPr/>
            </a:lvl2pPr>
            <a:lvl3pPr marL="457200" indent="0">
              <a:spcAft>
                <a:spcPts val="0"/>
              </a:spcAft>
              <a:buNone/>
              <a:defRPr/>
            </a:lvl3pPr>
            <a:lvl4pPr marL="685800" indent="0">
              <a:spcAft>
                <a:spcPts val="0"/>
              </a:spcAft>
              <a:buNone/>
              <a:defRPr/>
            </a:lvl4pPr>
            <a:lvl5pPr marL="914400" indent="0">
              <a:spcAft>
                <a:spcPts val="0"/>
              </a:spcAft>
              <a:buNone/>
              <a:defRPr/>
            </a:lvl5pPr>
          </a:lstStyle>
          <a:p>
            <a:pPr lvl="0"/>
            <a:r>
              <a:rPr lang="en-US"/>
              <a:t>Click to edit Master text styles</a:t>
            </a:r>
          </a:p>
        </p:txBody>
      </p:sp>
      <p:sp>
        <p:nvSpPr>
          <p:cNvPr id="16" name="Text Placeholder 6"/>
          <p:cNvSpPr>
            <a:spLocks noGrp="1"/>
          </p:cNvSpPr>
          <p:nvPr>
            <p:ph type="body" sz="quarter" idx="18" hasCustomPrompt="1"/>
          </p:nvPr>
        </p:nvSpPr>
        <p:spPr>
          <a:xfrm>
            <a:off x="729620" y="1681614"/>
            <a:ext cx="3441387" cy="951125"/>
          </a:xfrm>
          <a:prstGeom prst="rect">
            <a:avLst/>
          </a:prstGeom>
        </p:spPr>
        <p:txBody>
          <a:bodyPr anchor="b"/>
          <a:lstStyle>
            <a:lvl1pPr marL="0" indent="0">
              <a:lnSpc>
                <a:spcPct val="90000"/>
              </a:lnSpc>
              <a:spcBef>
                <a:spcPts val="0"/>
              </a:spcBef>
              <a:spcAft>
                <a:spcPts val="0"/>
              </a:spcAft>
              <a:buNone/>
              <a:defRPr sz="3200" b="1" i="0">
                <a:latin typeface="DM Sans" charset="0"/>
                <a:ea typeface="DM Sans" charset="0"/>
                <a:cs typeface="DM Sans" charset="0"/>
              </a:defRPr>
            </a:lvl1pPr>
            <a:lvl2pPr marL="228600" indent="0">
              <a:spcAft>
                <a:spcPts val="0"/>
              </a:spcAft>
              <a:buNone/>
              <a:defRPr/>
            </a:lvl2pPr>
            <a:lvl3pPr marL="457200" indent="0">
              <a:spcAft>
                <a:spcPts val="0"/>
              </a:spcAft>
              <a:buNone/>
              <a:defRPr/>
            </a:lvl3pPr>
            <a:lvl4pPr marL="685800" indent="0">
              <a:spcAft>
                <a:spcPts val="0"/>
              </a:spcAft>
              <a:buNone/>
              <a:defRPr/>
            </a:lvl4pPr>
            <a:lvl5pPr marL="914400" indent="0">
              <a:spcAft>
                <a:spcPts val="0"/>
              </a:spcAft>
              <a:buNone/>
              <a:defRPr/>
            </a:lvl5pPr>
          </a:lstStyle>
          <a:p>
            <a:pPr lvl="0"/>
            <a:r>
              <a:rPr lang="en-US"/>
              <a:t>Header</a:t>
            </a:r>
          </a:p>
        </p:txBody>
      </p:sp>
      <p:sp>
        <p:nvSpPr>
          <p:cNvPr id="22" name="Text Placeholder 6"/>
          <p:cNvSpPr>
            <a:spLocks noGrp="1"/>
          </p:cNvSpPr>
          <p:nvPr>
            <p:ph type="body" sz="quarter" idx="23"/>
          </p:nvPr>
        </p:nvSpPr>
        <p:spPr>
          <a:xfrm>
            <a:off x="5495584" y="2632739"/>
            <a:ext cx="3457303" cy="1552590"/>
          </a:xfrm>
          <a:prstGeom prst="rect">
            <a:avLst/>
          </a:prstGeom>
        </p:spPr>
        <p:txBody>
          <a:bodyPr/>
          <a:lstStyle>
            <a:lvl1pPr marL="0" indent="0">
              <a:spcAft>
                <a:spcPts val="0"/>
              </a:spcAft>
              <a:buNone/>
              <a:defRPr sz="1400"/>
            </a:lvl1pPr>
            <a:lvl2pPr marL="228600" indent="0">
              <a:spcAft>
                <a:spcPts val="0"/>
              </a:spcAft>
              <a:buNone/>
              <a:defRPr/>
            </a:lvl2pPr>
            <a:lvl3pPr marL="457200" indent="0">
              <a:spcAft>
                <a:spcPts val="0"/>
              </a:spcAft>
              <a:buNone/>
              <a:defRPr/>
            </a:lvl3pPr>
            <a:lvl4pPr marL="685800" indent="0">
              <a:spcAft>
                <a:spcPts val="0"/>
              </a:spcAft>
              <a:buNone/>
              <a:defRPr/>
            </a:lvl4pPr>
            <a:lvl5pPr marL="914400" indent="0">
              <a:spcAft>
                <a:spcPts val="0"/>
              </a:spcAft>
              <a:buNone/>
              <a:defRPr/>
            </a:lvl5pPr>
          </a:lstStyle>
          <a:p>
            <a:pPr lvl="0"/>
            <a:r>
              <a:rPr lang="en-US"/>
              <a:t>Click to edit Master text styles</a:t>
            </a:r>
          </a:p>
        </p:txBody>
      </p:sp>
      <p:sp>
        <p:nvSpPr>
          <p:cNvPr id="23" name="Text Placeholder 6"/>
          <p:cNvSpPr>
            <a:spLocks noGrp="1"/>
          </p:cNvSpPr>
          <p:nvPr>
            <p:ph type="body" sz="quarter" idx="24" hasCustomPrompt="1"/>
          </p:nvPr>
        </p:nvSpPr>
        <p:spPr>
          <a:xfrm>
            <a:off x="5495584" y="1681614"/>
            <a:ext cx="3441387" cy="951125"/>
          </a:xfrm>
          <a:prstGeom prst="rect">
            <a:avLst/>
          </a:prstGeom>
        </p:spPr>
        <p:txBody>
          <a:bodyPr anchor="b"/>
          <a:lstStyle>
            <a:lvl1pPr marL="0" indent="0">
              <a:lnSpc>
                <a:spcPct val="90000"/>
              </a:lnSpc>
              <a:spcBef>
                <a:spcPts val="0"/>
              </a:spcBef>
              <a:spcAft>
                <a:spcPts val="0"/>
              </a:spcAft>
              <a:buNone/>
              <a:defRPr sz="3200" b="1" i="0">
                <a:latin typeface="DM Sans" charset="0"/>
                <a:ea typeface="DM Sans" charset="0"/>
                <a:cs typeface="DM Sans" charset="0"/>
              </a:defRPr>
            </a:lvl1pPr>
            <a:lvl2pPr marL="228600" indent="0">
              <a:spcAft>
                <a:spcPts val="0"/>
              </a:spcAft>
              <a:buNone/>
              <a:defRPr/>
            </a:lvl2pPr>
            <a:lvl3pPr marL="457200" indent="0">
              <a:spcAft>
                <a:spcPts val="0"/>
              </a:spcAft>
              <a:buNone/>
              <a:defRPr/>
            </a:lvl3pPr>
            <a:lvl4pPr marL="685800" indent="0">
              <a:spcAft>
                <a:spcPts val="0"/>
              </a:spcAft>
              <a:buNone/>
              <a:defRPr/>
            </a:lvl4pPr>
            <a:lvl5pPr marL="914400" indent="0">
              <a:spcAft>
                <a:spcPts val="0"/>
              </a:spcAft>
              <a:buNone/>
              <a:defRPr/>
            </a:lvl5pPr>
          </a:lstStyle>
          <a:p>
            <a:pPr lvl="0"/>
            <a:r>
              <a:rPr lang="en-US"/>
              <a:t>Header</a:t>
            </a:r>
          </a:p>
        </p:txBody>
      </p:sp>
      <p:sp>
        <p:nvSpPr>
          <p:cNvPr id="24" name="Text Placeholder 6"/>
          <p:cNvSpPr>
            <a:spLocks noGrp="1"/>
          </p:cNvSpPr>
          <p:nvPr>
            <p:ph type="body" sz="quarter" idx="25"/>
          </p:nvPr>
        </p:nvSpPr>
        <p:spPr>
          <a:xfrm>
            <a:off x="10088269" y="2632739"/>
            <a:ext cx="3457303" cy="1552590"/>
          </a:xfrm>
          <a:prstGeom prst="rect">
            <a:avLst/>
          </a:prstGeom>
        </p:spPr>
        <p:txBody>
          <a:bodyPr/>
          <a:lstStyle>
            <a:lvl1pPr marL="0" indent="0">
              <a:spcAft>
                <a:spcPts val="0"/>
              </a:spcAft>
              <a:buNone/>
              <a:defRPr sz="1400"/>
            </a:lvl1pPr>
            <a:lvl2pPr marL="228600" indent="0">
              <a:spcAft>
                <a:spcPts val="0"/>
              </a:spcAft>
              <a:buNone/>
              <a:defRPr/>
            </a:lvl2pPr>
            <a:lvl3pPr marL="457200" indent="0">
              <a:spcAft>
                <a:spcPts val="0"/>
              </a:spcAft>
              <a:buNone/>
              <a:defRPr/>
            </a:lvl3pPr>
            <a:lvl4pPr marL="685800" indent="0">
              <a:spcAft>
                <a:spcPts val="0"/>
              </a:spcAft>
              <a:buNone/>
              <a:defRPr/>
            </a:lvl4pPr>
            <a:lvl5pPr marL="914400" indent="0">
              <a:spcAft>
                <a:spcPts val="0"/>
              </a:spcAft>
              <a:buNone/>
              <a:defRPr/>
            </a:lvl5pPr>
          </a:lstStyle>
          <a:p>
            <a:pPr lvl="0"/>
            <a:r>
              <a:rPr lang="en-US"/>
              <a:t>Click to edit Master text styles</a:t>
            </a:r>
          </a:p>
        </p:txBody>
      </p:sp>
      <p:sp>
        <p:nvSpPr>
          <p:cNvPr id="25" name="Text Placeholder 6"/>
          <p:cNvSpPr>
            <a:spLocks noGrp="1"/>
          </p:cNvSpPr>
          <p:nvPr>
            <p:ph type="body" sz="quarter" idx="26" hasCustomPrompt="1"/>
          </p:nvPr>
        </p:nvSpPr>
        <p:spPr>
          <a:xfrm>
            <a:off x="10088269" y="1681614"/>
            <a:ext cx="3441387" cy="951125"/>
          </a:xfrm>
          <a:prstGeom prst="rect">
            <a:avLst/>
          </a:prstGeom>
        </p:spPr>
        <p:txBody>
          <a:bodyPr anchor="b"/>
          <a:lstStyle>
            <a:lvl1pPr marL="0" indent="0">
              <a:lnSpc>
                <a:spcPct val="90000"/>
              </a:lnSpc>
              <a:spcBef>
                <a:spcPts val="0"/>
              </a:spcBef>
              <a:spcAft>
                <a:spcPts val="0"/>
              </a:spcAft>
              <a:buNone/>
              <a:defRPr sz="3200" b="1" i="0">
                <a:latin typeface="DM Sans" charset="0"/>
                <a:ea typeface="DM Sans" charset="0"/>
                <a:cs typeface="DM Sans" charset="0"/>
              </a:defRPr>
            </a:lvl1pPr>
            <a:lvl2pPr marL="228600" indent="0">
              <a:spcAft>
                <a:spcPts val="0"/>
              </a:spcAft>
              <a:buNone/>
              <a:defRPr/>
            </a:lvl2pPr>
            <a:lvl3pPr marL="457200" indent="0">
              <a:spcAft>
                <a:spcPts val="0"/>
              </a:spcAft>
              <a:buNone/>
              <a:defRPr/>
            </a:lvl3pPr>
            <a:lvl4pPr marL="685800" indent="0">
              <a:spcAft>
                <a:spcPts val="0"/>
              </a:spcAft>
              <a:buNone/>
              <a:defRPr/>
            </a:lvl4pPr>
            <a:lvl5pPr marL="914400" indent="0">
              <a:spcAft>
                <a:spcPts val="0"/>
              </a:spcAft>
              <a:buNone/>
              <a:defRPr/>
            </a:lvl5pPr>
          </a:lstStyle>
          <a:p>
            <a:pPr lvl="0"/>
            <a:r>
              <a:rPr lang="en-US"/>
              <a:t>Header</a:t>
            </a:r>
          </a:p>
        </p:txBody>
      </p:sp>
      <p:sp>
        <p:nvSpPr>
          <p:cNvPr id="26" name="Text Placeholder 6"/>
          <p:cNvSpPr>
            <a:spLocks noGrp="1"/>
          </p:cNvSpPr>
          <p:nvPr>
            <p:ph type="body" sz="quarter" idx="27"/>
          </p:nvPr>
        </p:nvSpPr>
        <p:spPr>
          <a:xfrm>
            <a:off x="729620" y="5560998"/>
            <a:ext cx="3457303" cy="1552590"/>
          </a:xfrm>
          <a:prstGeom prst="rect">
            <a:avLst/>
          </a:prstGeom>
        </p:spPr>
        <p:txBody>
          <a:bodyPr/>
          <a:lstStyle>
            <a:lvl1pPr marL="0" indent="0">
              <a:spcAft>
                <a:spcPts val="0"/>
              </a:spcAft>
              <a:buNone/>
              <a:defRPr sz="1400"/>
            </a:lvl1pPr>
            <a:lvl2pPr marL="228600" indent="0">
              <a:spcAft>
                <a:spcPts val="0"/>
              </a:spcAft>
              <a:buNone/>
              <a:defRPr/>
            </a:lvl2pPr>
            <a:lvl3pPr marL="457200" indent="0">
              <a:spcAft>
                <a:spcPts val="0"/>
              </a:spcAft>
              <a:buNone/>
              <a:defRPr/>
            </a:lvl3pPr>
            <a:lvl4pPr marL="685800" indent="0">
              <a:spcAft>
                <a:spcPts val="0"/>
              </a:spcAft>
              <a:buNone/>
              <a:defRPr/>
            </a:lvl4pPr>
            <a:lvl5pPr marL="914400" indent="0">
              <a:spcAft>
                <a:spcPts val="0"/>
              </a:spcAft>
              <a:buNone/>
              <a:defRPr/>
            </a:lvl5pPr>
          </a:lstStyle>
          <a:p>
            <a:pPr lvl="0"/>
            <a:r>
              <a:rPr lang="en-US"/>
              <a:t>Click to edit Master text styles</a:t>
            </a:r>
          </a:p>
        </p:txBody>
      </p:sp>
      <p:sp>
        <p:nvSpPr>
          <p:cNvPr id="27" name="Text Placeholder 6"/>
          <p:cNvSpPr>
            <a:spLocks noGrp="1"/>
          </p:cNvSpPr>
          <p:nvPr>
            <p:ph type="body" sz="quarter" idx="28" hasCustomPrompt="1"/>
          </p:nvPr>
        </p:nvSpPr>
        <p:spPr>
          <a:xfrm>
            <a:off x="729620" y="4609873"/>
            <a:ext cx="3441387" cy="951125"/>
          </a:xfrm>
          <a:prstGeom prst="rect">
            <a:avLst/>
          </a:prstGeom>
        </p:spPr>
        <p:txBody>
          <a:bodyPr anchor="b"/>
          <a:lstStyle>
            <a:lvl1pPr marL="0" indent="0">
              <a:lnSpc>
                <a:spcPct val="90000"/>
              </a:lnSpc>
              <a:spcBef>
                <a:spcPts val="0"/>
              </a:spcBef>
              <a:spcAft>
                <a:spcPts val="0"/>
              </a:spcAft>
              <a:buNone/>
              <a:defRPr sz="3200" b="1" i="0">
                <a:latin typeface="DM Sans" charset="0"/>
                <a:ea typeface="DM Sans" charset="0"/>
                <a:cs typeface="DM Sans" charset="0"/>
              </a:defRPr>
            </a:lvl1pPr>
            <a:lvl2pPr marL="228600" indent="0">
              <a:spcAft>
                <a:spcPts val="0"/>
              </a:spcAft>
              <a:buNone/>
              <a:defRPr/>
            </a:lvl2pPr>
            <a:lvl3pPr marL="457200" indent="0">
              <a:spcAft>
                <a:spcPts val="0"/>
              </a:spcAft>
              <a:buNone/>
              <a:defRPr/>
            </a:lvl3pPr>
            <a:lvl4pPr marL="685800" indent="0">
              <a:spcAft>
                <a:spcPts val="0"/>
              </a:spcAft>
              <a:buNone/>
              <a:defRPr/>
            </a:lvl4pPr>
            <a:lvl5pPr marL="914400" indent="0">
              <a:spcAft>
                <a:spcPts val="0"/>
              </a:spcAft>
              <a:buNone/>
              <a:defRPr/>
            </a:lvl5pPr>
          </a:lstStyle>
          <a:p>
            <a:pPr lvl="0"/>
            <a:r>
              <a:rPr lang="en-US"/>
              <a:t>Header</a:t>
            </a:r>
          </a:p>
        </p:txBody>
      </p:sp>
      <p:sp>
        <p:nvSpPr>
          <p:cNvPr id="28" name="Text Placeholder 6"/>
          <p:cNvSpPr>
            <a:spLocks noGrp="1"/>
          </p:cNvSpPr>
          <p:nvPr>
            <p:ph type="body" sz="quarter" idx="29"/>
          </p:nvPr>
        </p:nvSpPr>
        <p:spPr>
          <a:xfrm>
            <a:off x="5495584" y="5560998"/>
            <a:ext cx="3457303" cy="1552590"/>
          </a:xfrm>
          <a:prstGeom prst="rect">
            <a:avLst/>
          </a:prstGeom>
        </p:spPr>
        <p:txBody>
          <a:bodyPr/>
          <a:lstStyle>
            <a:lvl1pPr marL="0" indent="0">
              <a:spcAft>
                <a:spcPts val="0"/>
              </a:spcAft>
              <a:buNone/>
              <a:defRPr sz="1400"/>
            </a:lvl1pPr>
            <a:lvl2pPr marL="228600" indent="0">
              <a:spcAft>
                <a:spcPts val="0"/>
              </a:spcAft>
              <a:buNone/>
              <a:defRPr/>
            </a:lvl2pPr>
            <a:lvl3pPr marL="457200" indent="0">
              <a:spcAft>
                <a:spcPts val="0"/>
              </a:spcAft>
              <a:buNone/>
              <a:defRPr/>
            </a:lvl3pPr>
            <a:lvl4pPr marL="685800" indent="0">
              <a:spcAft>
                <a:spcPts val="0"/>
              </a:spcAft>
              <a:buNone/>
              <a:defRPr/>
            </a:lvl4pPr>
            <a:lvl5pPr marL="914400" indent="0">
              <a:spcAft>
                <a:spcPts val="0"/>
              </a:spcAft>
              <a:buNone/>
              <a:defRPr/>
            </a:lvl5pPr>
          </a:lstStyle>
          <a:p>
            <a:pPr lvl="0"/>
            <a:r>
              <a:rPr lang="en-US"/>
              <a:t>Click to edit Master text styles</a:t>
            </a:r>
          </a:p>
        </p:txBody>
      </p:sp>
      <p:sp>
        <p:nvSpPr>
          <p:cNvPr id="29" name="Text Placeholder 6"/>
          <p:cNvSpPr>
            <a:spLocks noGrp="1"/>
          </p:cNvSpPr>
          <p:nvPr>
            <p:ph type="body" sz="quarter" idx="30" hasCustomPrompt="1"/>
          </p:nvPr>
        </p:nvSpPr>
        <p:spPr>
          <a:xfrm>
            <a:off x="5495584" y="4609873"/>
            <a:ext cx="3441387" cy="951125"/>
          </a:xfrm>
          <a:prstGeom prst="rect">
            <a:avLst/>
          </a:prstGeom>
        </p:spPr>
        <p:txBody>
          <a:bodyPr anchor="b"/>
          <a:lstStyle>
            <a:lvl1pPr marL="0" indent="0">
              <a:lnSpc>
                <a:spcPct val="90000"/>
              </a:lnSpc>
              <a:spcBef>
                <a:spcPts val="0"/>
              </a:spcBef>
              <a:spcAft>
                <a:spcPts val="0"/>
              </a:spcAft>
              <a:buNone/>
              <a:defRPr sz="3200" b="1" i="0">
                <a:latin typeface="DM Sans" charset="0"/>
                <a:ea typeface="DM Sans" charset="0"/>
                <a:cs typeface="DM Sans" charset="0"/>
              </a:defRPr>
            </a:lvl1pPr>
            <a:lvl2pPr marL="228600" indent="0">
              <a:spcAft>
                <a:spcPts val="0"/>
              </a:spcAft>
              <a:buNone/>
              <a:defRPr/>
            </a:lvl2pPr>
            <a:lvl3pPr marL="457200" indent="0">
              <a:spcAft>
                <a:spcPts val="0"/>
              </a:spcAft>
              <a:buNone/>
              <a:defRPr/>
            </a:lvl3pPr>
            <a:lvl4pPr marL="685800" indent="0">
              <a:spcAft>
                <a:spcPts val="0"/>
              </a:spcAft>
              <a:buNone/>
              <a:defRPr/>
            </a:lvl4pPr>
            <a:lvl5pPr marL="914400" indent="0">
              <a:spcAft>
                <a:spcPts val="0"/>
              </a:spcAft>
              <a:buNone/>
              <a:defRPr/>
            </a:lvl5pPr>
          </a:lstStyle>
          <a:p>
            <a:pPr lvl="0"/>
            <a:r>
              <a:rPr lang="en-US"/>
              <a:t>Header</a:t>
            </a:r>
          </a:p>
        </p:txBody>
      </p:sp>
      <p:sp>
        <p:nvSpPr>
          <p:cNvPr id="30" name="Text Placeholder 6"/>
          <p:cNvSpPr>
            <a:spLocks noGrp="1"/>
          </p:cNvSpPr>
          <p:nvPr>
            <p:ph type="body" sz="quarter" idx="31"/>
          </p:nvPr>
        </p:nvSpPr>
        <p:spPr>
          <a:xfrm>
            <a:off x="10088269" y="5560998"/>
            <a:ext cx="3457303" cy="1552590"/>
          </a:xfrm>
          <a:prstGeom prst="rect">
            <a:avLst/>
          </a:prstGeom>
        </p:spPr>
        <p:txBody>
          <a:bodyPr/>
          <a:lstStyle>
            <a:lvl1pPr marL="0" indent="0">
              <a:spcAft>
                <a:spcPts val="0"/>
              </a:spcAft>
              <a:buNone/>
              <a:defRPr sz="1400"/>
            </a:lvl1pPr>
            <a:lvl2pPr marL="228600" indent="0">
              <a:spcAft>
                <a:spcPts val="0"/>
              </a:spcAft>
              <a:buNone/>
              <a:defRPr/>
            </a:lvl2pPr>
            <a:lvl3pPr marL="457200" indent="0">
              <a:spcAft>
                <a:spcPts val="0"/>
              </a:spcAft>
              <a:buNone/>
              <a:defRPr/>
            </a:lvl3pPr>
            <a:lvl4pPr marL="685800" indent="0">
              <a:spcAft>
                <a:spcPts val="0"/>
              </a:spcAft>
              <a:buNone/>
              <a:defRPr/>
            </a:lvl4pPr>
            <a:lvl5pPr marL="914400" indent="0">
              <a:spcAft>
                <a:spcPts val="0"/>
              </a:spcAft>
              <a:buNone/>
              <a:defRPr/>
            </a:lvl5pPr>
          </a:lstStyle>
          <a:p>
            <a:pPr lvl="0"/>
            <a:r>
              <a:rPr lang="en-US"/>
              <a:t>Click to edit Master text styles</a:t>
            </a:r>
          </a:p>
        </p:txBody>
      </p:sp>
      <p:sp>
        <p:nvSpPr>
          <p:cNvPr id="31" name="Text Placeholder 6"/>
          <p:cNvSpPr>
            <a:spLocks noGrp="1"/>
          </p:cNvSpPr>
          <p:nvPr>
            <p:ph type="body" sz="quarter" idx="32" hasCustomPrompt="1"/>
          </p:nvPr>
        </p:nvSpPr>
        <p:spPr>
          <a:xfrm>
            <a:off x="10088269" y="4609873"/>
            <a:ext cx="3441387" cy="951125"/>
          </a:xfrm>
          <a:prstGeom prst="rect">
            <a:avLst/>
          </a:prstGeom>
        </p:spPr>
        <p:txBody>
          <a:bodyPr anchor="b"/>
          <a:lstStyle>
            <a:lvl1pPr marL="0" indent="0">
              <a:lnSpc>
                <a:spcPct val="90000"/>
              </a:lnSpc>
              <a:spcBef>
                <a:spcPts val="0"/>
              </a:spcBef>
              <a:spcAft>
                <a:spcPts val="0"/>
              </a:spcAft>
              <a:buNone/>
              <a:defRPr sz="3200" b="1" i="0">
                <a:latin typeface="DM Sans" charset="0"/>
                <a:ea typeface="DM Sans" charset="0"/>
                <a:cs typeface="DM Sans" charset="0"/>
              </a:defRPr>
            </a:lvl1pPr>
            <a:lvl2pPr marL="228600" indent="0">
              <a:spcAft>
                <a:spcPts val="0"/>
              </a:spcAft>
              <a:buNone/>
              <a:defRPr/>
            </a:lvl2pPr>
            <a:lvl3pPr marL="457200" indent="0">
              <a:spcAft>
                <a:spcPts val="0"/>
              </a:spcAft>
              <a:buNone/>
              <a:defRPr/>
            </a:lvl3pPr>
            <a:lvl4pPr marL="685800" indent="0">
              <a:spcAft>
                <a:spcPts val="0"/>
              </a:spcAft>
              <a:buNone/>
              <a:defRPr/>
            </a:lvl4pPr>
            <a:lvl5pPr marL="914400" indent="0">
              <a:spcAft>
                <a:spcPts val="0"/>
              </a:spcAft>
              <a:buNone/>
              <a:defRPr/>
            </a:lvl5pPr>
          </a:lstStyle>
          <a:p>
            <a:pPr lvl="0"/>
            <a:r>
              <a:rPr lang="en-US"/>
              <a:t>Header</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Info slide 2">
    <p:spTree>
      <p:nvGrpSpPr>
        <p:cNvPr id="1" name=""/>
        <p:cNvGrpSpPr/>
        <p:nvPr/>
      </p:nvGrpSpPr>
      <p:grpSpPr>
        <a:xfrm>
          <a:off x="0" y="0"/>
          <a:ext cx="0" cy="0"/>
          <a:chOff x="0" y="0"/>
          <a:chExt cx="0" cy="0"/>
        </a:xfrm>
      </p:grpSpPr>
      <p:sp>
        <p:nvSpPr>
          <p:cNvPr id="2" name="Title 1"/>
          <p:cNvSpPr>
            <a:spLocks noGrp="1"/>
          </p:cNvSpPr>
          <p:nvPr>
            <p:ph type="title"/>
          </p:nvPr>
        </p:nvSpPr>
        <p:spPr>
          <a:xfrm>
            <a:off x="723900" y="114301"/>
            <a:ext cx="12839700" cy="914400"/>
          </a:xfrm>
        </p:spPr>
        <p:txBody>
          <a:bodyPr anchor="ctr"/>
          <a:lstStyle>
            <a:lvl1pPr>
              <a:defRPr sz="3000" b="1" i="0">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11432177" y="7626350"/>
            <a:ext cx="2893423" cy="438150"/>
          </a:xfrm>
        </p:spPr>
        <p:txBody>
          <a:bodyPr/>
          <a:lstStyle/>
          <a:p>
            <a:fld id="{F384092C-9B9C-9748-AC6A-F06C9D03AD52}" type="slidenum">
              <a:rPr lang="en-US" smtClean="0"/>
              <a:t>‹#›</a:t>
            </a:fld>
            <a:endParaRPr lang="en-US"/>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535170" y="1028700"/>
            <a:ext cx="13478196"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5" name="Text Placeholder 6"/>
          <p:cNvSpPr>
            <a:spLocks noGrp="1"/>
          </p:cNvSpPr>
          <p:nvPr>
            <p:ph type="body" sz="quarter" idx="17"/>
          </p:nvPr>
        </p:nvSpPr>
        <p:spPr>
          <a:xfrm>
            <a:off x="733248" y="2632739"/>
            <a:ext cx="3457303" cy="1552590"/>
          </a:xfrm>
          <a:prstGeom prst="rect">
            <a:avLst/>
          </a:prstGeom>
        </p:spPr>
        <p:txBody>
          <a:bodyPr/>
          <a:lstStyle>
            <a:lvl1pPr marL="0" indent="0">
              <a:spcAft>
                <a:spcPts val="0"/>
              </a:spcAft>
              <a:buNone/>
              <a:defRPr sz="1400"/>
            </a:lvl1pPr>
            <a:lvl2pPr marL="228600" indent="0">
              <a:spcAft>
                <a:spcPts val="0"/>
              </a:spcAft>
              <a:buNone/>
              <a:defRPr/>
            </a:lvl2pPr>
            <a:lvl3pPr marL="457200" indent="0">
              <a:spcAft>
                <a:spcPts val="0"/>
              </a:spcAft>
              <a:buNone/>
              <a:defRPr/>
            </a:lvl3pPr>
            <a:lvl4pPr marL="685800" indent="0">
              <a:spcAft>
                <a:spcPts val="0"/>
              </a:spcAft>
              <a:buNone/>
              <a:defRPr/>
            </a:lvl4pPr>
            <a:lvl5pPr marL="914400" indent="0">
              <a:spcAft>
                <a:spcPts val="0"/>
              </a:spcAft>
              <a:buNone/>
              <a:defRPr/>
            </a:lvl5pPr>
          </a:lstStyle>
          <a:p>
            <a:pPr lvl="0"/>
            <a:r>
              <a:rPr lang="en-US"/>
              <a:t>Click to edit Master text styles</a:t>
            </a:r>
          </a:p>
        </p:txBody>
      </p:sp>
      <p:sp>
        <p:nvSpPr>
          <p:cNvPr id="16" name="Text Placeholder 6"/>
          <p:cNvSpPr>
            <a:spLocks noGrp="1"/>
          </p:cNvSpPr>
          <p:nvPr>
            <p:ph type="body" sz="quarter" idx="18" hasCustomPrompt="1"/>
          </p:nvPr>
        </p:nvSpPr>
        <p:spPr>
          <a:xfrm>
            <a:off x="733248" y="1681614"/>
            <a:ext cx="3441387" cy="951125"/>
          </a:xfrm>
          <a:prstGeom prst="rect">
            <a:avLst/>
          </a:prstGeom>
        </p:spPr>
        <p:txBody>
          <a:bodyPr anchor="b"/>
          <a:lstStyle>
            <a:lvl1pPr marL="0" indent="0">
              <a:lnSpc>
                <a:spcPct val="90000"/>
              </a:lnSpc>
              <a:spcBef>
                <a:spcPts val="0"/>
              </a:spcBef>
              <a:spcAft>
                <a:spcPts val="0"/>
              </a:spcAft>
              <a:buNone/>
              <a:defRPr sz="3200" b="1" i="0">
                <a:solidFill>
                  <a:srgbClr val="0785F2"/>
                </a:solidFill>
                <a:latin typeface="DM Sans" charset="0"/>
                <a:ea typeface="DM Sans" charset="0"/>
                <a:cs typeface="DM Sans" charset="0"/>
              </a:defRPr>
            </a:lvl1pPr>
            <a:lvl2pPr marL="228600" indent="0">
              <a:spcAft>
                <a:spcPts val="0"/>
              </a:spcAft>
              <a:buNone/>
              <a:defRPr/>
            </a:lvl2pPr>
            <a:lvl3pPr marL="457200" indent="0">
              <a:spcAft>
                <a:spcPts val="0"/>
              </a:spcAft>
              <a:buNone/>
              <a:defRPr/>
            </a:lvl3pPr>
            <a:lvl4pPr marL="685800" indent="0">
              <a:spcAft>
                <a:spcPts val="0"/>
              </a:spcAft>
              <a:buNone/>
              <a:defRPr/>
            </a:lvl4pPr>
            <a:lvl5pPr marL="914400" indent="0">
              <a:spcAft>
                <a:spcPts val="0"/>
              </a:spcAft>
              <a:buNone/>
              <a:defRPr/>
            </a:lvl5pPr>
          </a:lstStyle>
          <a:p>
            <a:pPr lvl="0"/>
            <a:r>
              <a:rPr lang="en-US"/>
              <a:t>Header</a:t>
            </a:r>
          </a:p>
        </p:txBody>
      </p:sp>
      <p:sp>
        <p:nvSpPr>
          <p:cNvPr id="22" name="Text Placeholder 6"/>
          <p:cNvSpPr>
            <a:spLocks noGrp="1"/>
          </p:cNvSpPr>
          <p:nvPr>
            <p:ph type="body" sz="quarter" idx="23"/>
          </p:nvPr>
        </p:nvSpPr>
        <p:spPr>
          <a:xfrm>
            <a:off x="5499212" y="2632739"/>
            <a:ext cx="3457303" cy="1552590"/>
          </a:xfrm>
          <a:prstGeom prst="rect">
            <a:avLst/>
          </a:prstGeom>
        </p:spPr>
        <p:txBody>
          <a:bodyPr/>
          <a:lstStyle>
            <a:lvl1pPr marL="0" indent="0">
              <a:spcAft>
                <a:spcPts val="0"/>
              </a:spcAft>
              <a:buNone/>
              <a:defRPr sz="1400"/>
            </a:lvl1pPr>
            <a:lvl2pPr marL="228600" indent="0">
              <a:spcAft>
                <a:spcPts val="0"/>
              </a:spcAft>
              <a:buNone/>
              <a:defRPr/>
            </a:lvl2pPr>
            <a:lvl3pPr marL="457200" indent="0">
              <a:spcAft>
                <a:spcPts val="0"/>
              </a:spcAft>
              <a:buNone/>
              <a:defRPr/>
            </a:lvl3pPr>
            <a:lvl4pPr marL="685800" indent="0">
              <a:spcAft>
                <a:spcPts val="0"/>
              </a:spcAft>
              <a:buNone/>
              <a:defRPr/>
            </a:lvl4pPr>
            <a:lvl5pPr marL="914400" indent="0">
              <a:spcAft>
                <a:spcPts val="0"/>
              </a:spcAft>
              <a:buNone/>
              <a:defRPr/>
            </a:lvl5pPr>
          </a:lstStyle>
          <a:p>
            <a:pPr lvl="0"/>
            <a:r>
              <a:rPr lang="en-US"/>
              <a:t>Click to edit Master text styles</a:t>
            </a:r>
          </a:p>
        </p:txBody>
      </p:sp>
      <p:sp>
        <p:nvSpPr>
          <p:cNvPr id="23" name="Text Placeholder 6"/>
          <p:cNvSpPr>
            <a:spLocks noGrp="1"/>
          </p:cNvSpPr>
          <p:nvPr>
            <p:ph type="body" sz="quarter" idx="24" hasCustomPrompt="1"/>
          </p:nvPr>
        </p:nvSpPr>
        <p:spPr>
          <a:xfrm>
            <a:off x="5499212" y="1681614"/>
            <a:ext cx="3441387" cy="951125"/>
          </a:xfrm>
          <a:prstGeom prst="rect">
            <a:avLst/>
          </a:prstGeom>
        </p:spPr>
        <p:txBody>
          <a:bodyPr anchor="b"/>
          <a:lstStyle>
            <a:lvl1pPr marL="0" indent="0">
              <a:lnSpc>
                <a:spcPct val="90000"/>
              </a:lnSpc>
              <a:spcBef>
                <a:spcPts val="0"/>
              </a:spcBef>
              <a:spcAft>
                <a:spcPts val="0"/>
              </a:spcAft>
              <a:buNone/>
              <a:defRPr sz="3200" b="1" i="0">
                <a:solidFill>
                  <a:srgbClr val="0785F2"/>
                </a:solidFill>
                <a:latin typeface="DM Sans" charset="0"/>
                <a:ea typeface="DM Sans" charset="0"/>
                <a:cs typeface="DM Sans" charset="0"/>
              </a:defRPr>
            </a:lvl1pPr>
            <a:lvl2pPr marL="228600" indent="0">
              <a:spcAft>
                <a:spcPts val="0"/>
              </a:spcAft>
              <a:buNone/>
              <a:defRPr/>
            </a:lvl2pPr>
            <a:lvl3pPr marL="457200" indent="0">
              <a:spcAft>
                <a:spcPts val="0"/>
              </a:spcAft>
              <a:buNone/>
              <a:defRPr/>
            </a:lvl3pPr>
            <a:lvl4pPr marL="685800" indent="0">
              <a:spcAft>
                <a:spcPts val="0"/>
              </a:spcAft>
              <a:buNone/>
              <a:defRPr/>
            </a:lvl4pPr>
            <a:lvl5pPr marL="914400" indent="0">
              <a:spcAft>
                <a:spcPts val="0"/>
              </a:spcAft>
              <a:buNone/>
              <a:defRPr/>
            </a:lvl5pPr>
          </a:lstStyle>
          <a:p>
            <a:pPr lvl="0"/>
            <a:r>
              <a:rPr lang="en-US"/>
              <a:t>Header</a:t>
            </a:r>
          </a:p>
        </p:txBody>
      </p:sp>
      <p:sp>
        <p:nvSpPr>
          <p:cNvPr id="24" name="Text Placeholder 6"/>
          <p:cNvSpPr>
            <a:spLocks noGrp="1"/>
          </p:cNvSpPr>
          <p:nvPr>
            <p:ph type="body" sz="quarter" idx="25"/>
          </p:nvPr>
        </p:nvSpPr>
        <p:spPr>
          <a:xfrm>
            <a:off x="10091897" y="2632739"/>
            <a:ext cx="3457303" cy="1552590"/>
          </a:xfrm>
          <a:prstGeom prst="rect">
            <a:avLst/>
          </a:prstGeom>
        </p:spPr>
        <p:txBody>
          <a:bodyPr/>
          <a:lstStyle>
            <a:lvl1pPr marL="0" indent="0">
              <a:spcAft>
                <a:spcPts val="0"/>
              </a:spcAft>
              <a:buNone/>
              <a:defRPr sz="1400"/>
            </a:lvl1pPr>
            <a:lvl2pPr marL="228600" indent="0">
              <a:spcAft>
                <a:spcPts val="0"/>
              </a:spcAft>
              <a:buNone/>
              <a:defRPr/>
            </a:lvl2pPr>
            <a:lvl3pPr marL="457200" indent="0">
              <a:spcAft>
                <a:spcPts val="0"/>
              </a:spcAft>
              <a:buNone/>
              <a:defRPr/>
            </a:lvl3pPr>
            <a:lvl4pPr marL="685800" indent="0">
              <a:spcAft>
                <a:spcPts val="0"/>
              </a:spcAft>
              <a:buNone/>
              <a:defRPr/>
            </a:lvl4pPr>
            <a:lvl5pPr marL="914400" indent="0">
              <a:spcAft>
                <a:spcPts val="0"/>
              </a:spcAft>
              <a:buNone/>
              <a:defRPr/>
            </a:lvl5pPr>
          </a:lstStyle>
          <a:p>
            <a:pPr lvl="0"/>
            <a:r>
              <a:rPr lang="en-US"/>
              <a:t>Click to edit Master text styles</a:t>
            </a:r>
          </a:p>
        </p:txBody>
      </p:sp>
      <p:sp>
        <p:nvSpPr>
          <p:cNvPr id="25" name="Text Placeholder 6"/>
          <p:cNvSpPr>
            <a:spLocks noGrp="1"/>
          </p:cNvSpPr>
          <p:nvPr>
            <p:ph type="body" sz="quarter" idx="26" hasCustomPrompt="1"/>
          </p:nvPr>
        </p:nvSpPr>
        <p:spPr>
          <a:xfrm>
            <a:off x="10091897" y="1681614"/>
            <a:ext cx="3441387" cy="951125"/>
          </a:xfrm>
          <a:prstGeom prst="rect">
            <a:avLst/>
          </a:prstGeom>
        </p:spPr>
        <p:txBody>
          <a:bodyPr anchor="b"/>
          <a:lstStyle>
            <a:lvl1pPr marL="0" indent="0">
              <a:lnSpc>
                <a:spcPct val="90000"/>
              </a:lnSpc>
              <a:spcBef>
                <a:spcPts val="0"/>
              </a:spcBef>
              <a:spcAft>
                <a:spcPts val="0"/>
              </a:spcAft>
              <a:buNone/>
              <a:defRPr sz="3200" b="1" i="0">
                <a:solidFill>
                  <a:srgbClr val="0785F2"/>
                </a:solidFill>
                <a:latin typeface="DM Sans" charset="0"/>
                <a:ea typeface="DM Sans" charset="0"/>
                <a:cs typeface="DM Sans" charset="0"/>
              </a:defRPr>
            </a:lvl1pPr>
            <a:lvl2pPr marL="228600" indent="0">
              <a:spcAft>
                <a:spcPts val="0"/>
              </a:spcAft>
              <a:buNone/>
              <a:defRPr/>
            </a:lvl2pPr>
            <a:lvl3pPr marL="457200" indent="0">
              <a:spcAft>
                <a:spcPts val="0"/>
              </a:spcAft>
              <a:buNone/>
              <a:defRPr/>
            </a:lvl3pPr>
            <a:lvl4pPr marL="685800" indent="0">
              <a:spcAft>
                <a:spcPts val="0"/>
              </a:spcAft>
              <a:buNone/>
              <a:defRPr/>
            </a:lvl4pPr>
            <a:lvl5pPr marL="914400" indent="0">
              <a:spcAft>
                <a:spcPts val="0"/>
              </a:spcAft>
              <a:buNone/>
              <a:defRPr/>
            </a:lvl5pPr>
          </a:lstStyle>
          <a:p>
            <a:pPr lvl="0"/>
            <a:r>
              <a:rPr lang="en-US"/>
              <a:t>Header</a:t>
            </a:r>
          </a:p>
        </p:txBody>
      </p:sp>
      <p:sp>
        <p:nvSpPr>
          <p:cNvPr id="26" name="Text Placeholder 6"/>
          <p:cNvSpPr>
            <a:spLocks noGrp="1"/>
          </p:cNvSpPr>
          <p:nvPr>
            <p:ph type="body" sz="quarter" idx="27"/>
          </p:nvPr>
        </p:nvSpPr>
        <p:spPr>
          <a:xfrm>
            <a:off x="733248" y="5560998"/>
            <a:ext cx="3457303" cy="1552590"/>
          </a:xfrm>
          <a:prstGeom prst="rect">
            <a:avLst/>
          </a:prstGeom>
        </p:spPr>
        <p:txBody>
          <a:bodyPr/>
          <a:lstStyle>
            <a:lvl1pPr marL="0" indent="0">
              <a:spcAft>
                <a:spcPts val="0"/>
              </a:spcAft>
              <a:buNone/>
              <a:defRPr sz="1400"/>
            </a:lvl1pPr>
            <a:lvl2pPr marL="228600" indent="0">
              <a:spcAft>
                <a:spcPts val="0"/>
              </a:spcAft>
              <a:buNone/>
              <a:defRPr/>
            </a:lvl2pPr>
            <a:lvl3pPr marL="457200" indent="0">
              <a:spcAft>
                <a:spcPts val="0"/>
              </a:spcAft>
              <a:buNone/>
              <a:defRPr/>
            </a:lvl3pPr>
            <a:lvl4pPr marL="685800" indent="0">
              <a:spcAft>
                <a:spcPts val="0"/>
              </a:spcAft>
              <a:buNone/>
              <a:defRPr/>
            </a:lvl4pPr>
            <a:lvl5pPr marL="914400" indent="0">
              <a:spcAft>
                <a:spcPts val="0"/>
              </a:spcAft>
              <a:buNone/>
              <a:defRPr/>
            </a:lvl5pPr>
          </a:lstStyle>
          <a:p>
            <a:pPr lvl="0"/>
            <a:r>
              <a:rPr lang="en-US"/>
              <a:t>Click to edit Master text styles</a:t>
            </a:r>
          </a:p>
        </p:txBody>
      </p:sp>
      <p:sp>
        <p:nvSpPr>
          <p:cNvPr id="27" name="Text Placeholder 6"/>
          <p:cNvSpPr>
            <a:spLocks noGrp="1"/>
          </p:cNvSpPr>
          <p:nvPr>
            <p:ph type="body" sz="quarter" idx="28" hasCustomPrompt="1"/>
          </p:nvPr>
        </p:nvSpPr>
        <p:spPr>
          <a:xfrm>
            <a:off x="733248" y="4609873"/>
            <a:ext cx="3441387" cy="951125"/>
          </a:xfrm>
          <a:prstGeom prst="rect">
            <a:avLst/>
          </a:prstGeom>
        </p:spPr>
        <p:txBody>
          <a:bodyPr anchor="b"/>
          <a:lstStyle>
            <a:lvl1pPr marL="0" indent="0">
              <a:lnSpc>
                <a:spcPct val="90000"/>
              </a:lnSpc>
              <a:spcBef>
                <a:spcPts val="0"/>
              </a:spcBef>
              <a:spcAft>
                <a:spcPts val="0"/>
              </a:spcAft>
              <a:buNone/>
              <a:defRPr sz="3200" b="1" i="0">
                <a:solidFill>
                  <a:srgbClr val="0785F2"/>
                </a:solidFill>
                <a:latin typeface="DM Sans" charset="0"/>
                <a:ea typeface="DM Sans" charset="0"/>
                <a:cs typeface="DM Sans" charset="0"/>
              </a:defRPr>
            </a:lvl1pPr>
            <a:lvl2pPr marL="228600" indent="0">
              <a:spcAft>
                <a:spcPts val="0"/>
              </a:spcAft>
              <a:buNone/>
              <a:defRPr/>
            </a:lvl2pPr>
            <a:lvl3pPr marL="457200" indent="0">
              <a:spcAft>
                <a:spcPts val="0"/>
              </a:spcAft>
              <a:buNone/>
              <a:defRPr/>
            </a:lvl3pPr>
            <a:lvl4pPr marL="685800" indent="0">
              <a:spcAft>
                <a:spcPts val="0"/>
              </a:spcAft>
              <a:buNone/>
              <a:defRPr/>
            </a:lvl4pPr>
            <a:lvl5pPr marL="914400" indent="0">
              <a:spcAft>
                <a:spcPts val="0"/>
              </a:spcAft>
              <a:buNone/>
              <a:defRPr/>
            </a:lvl5pPr>
          </a:lstStyle>
          <a:p>
            <a:pPr lvl="0"/>
            <a:r>
              <a:rPr lang="en-US"/>
              <a:t>Header</a:t>
            </a:r>
          </a:p>
        </p:txBody>
      </p:sp>
      <p:sp>
        <p:nvSpPr>
          <p:cNvPr id="28" name="Text Placeholder 6"/>
          <p:cNvSpPr>
            <a:spLocks noGrp="1"/>
          </p:cNvSpPr>
          <p:nvPr>
            <p:ph type="body" sz="quarter" idx="29"/>
          </p:nvPr>
        </p:nvSpPr>
        <p:spPr>
          <a:xfrm>
            <a:off x="5499212" y="5560998"/>
            <a:ext cx="3457303" cy="1552590"/>
          </a:xfrm>
          <a:prstGeom prst="rect">
            <a:avLst/>
          </a:prstGeom>
        </p:spPr>
        <p:txBody>
          <a:bodyPr/>
          <a:lstStyle>
            <a:lvl1pPr marL="0" indent="0">
              <a:spcAft>
                <a:spcPts val="0"/>
              </a:spcAft>
              <a:buNone/>
              <a:defRPr sz="1400"/>
            </a:lvl1pPr>
            <a:lvl2pPr marL="228600" indent="0">
              <a:spcAft>
                <a:spcPts val="0"/>
              </a:spcAft>
              <a:buNone/>
              <a:defRPr/>
            </a:lvl2pPr>
            <a:lvl3pPr marL="457200" indent="0">
              <a:spcAft>
                <a:spcPts val="0"/>
              </a:spcAft>
              <a:buNone/>
              <a:defRPr/>
            </a:lvl3pPr>
            <a:lvl4pPr marL="685800" indent="0">
              <a:spcAft>
                <a:spcPts val="0"/>
              </a:spcAft>
              <a:buNone/>
              <a:defRPr/>
            </a:lvl4pPr>
            <a:lvl5pPr marL="914400" indent="0">
              <a:spcAft>
                <a:spcPts val="0"/>
              </a:spcAft>
              <a:buNone/>
              <a:defRPr/>
            </a:lvl5pPr>
          </a:lstStyle>
          <a:p>
            <a:pPr lvl="0"/>
            <a:r>
              <a:rPr lang="en-US"/>
              <a:t>Click to edit Master text styles</a:t>
            </a:r>
          </a:p>
        </p:txBody>
      </p:sp>
      <p:sp>
        <p:nvSpPr>
          <p:cNvPr id="29" name="Text Placeholder 6"/>
          <p:cNvSpPr>
            <a:spLocks noGrp="1"/>
          </p:cNvSpPr>
          <p:nvPr>
            <p:ph type="body" sz="quarter" idx="30" hasCustomPrompt="1"/>
          </p:nvPr>
        </p:nvSpPr>
        <p:spPr>
          <a:xfrm>
            <a:off x="5499212" y="4609873"/>
            <a:ext cx="3441387" cy="951125"/>
          </a:xfrm>
          <a:prstGeom prst="rect">
            <a:avLst/>
          </a:prstGeom>
        </p:spPr>
        <p:txBody>
          <a:bodyPr anchor="b"/>
          <a:lstStyle>
            <a:lvl1pPr marL="0" indent="0">
              <a:lnSpc>
                <a:spcPct val="90000"/>
              </a:lnSpc>
              <a:spcBef>
                <a:spcPts val="0"/>
              </a:spcBef>
              <a:spcAft>
                <a:spcPts val="0"/>
              </a:spcAft>
              <a:buNone/>
              <a:defRPr sz="3200" b="1" i="0">
                <a:solidFill>
                  <a:srgbClr val="0785F2"/>
                </a:solidFill>
                <a:latin typeface="DM Sans" charset="0"/>
                <a:ea typeface="DM Sans" charset="0"/>
                <a:cs typeface="DM Sans" charset="0"/>
              </a:defRPr>
            </a:lvl1pPr>
            <a:lvl2pPr marL="228600" indent="0">
              <a:spcAft>
                <a:spcPts val="0"/>
              </a:spcAft>
              <a:buNone/>
              <a:defRPr/>
            </a:lvl2pPr>
            <a:lvl3pPr marL="457200" indent="0">
              <a:spcAft>
                <a:spcPts val="0"/>
              </a:spcAft>
              <a:buNone/>
              <a:defRPr/>
            </a:lvl3pPr>
            <a:lvl4pPr marL="685800" indent="0">
              <a:spcAft>
                <a:spcPts val="0"/>
              </a:spcAft>
              <a:buNone/>
              <a:defRPr/>
            </a:lvl4pPr>
            <a:lvl5pPr marL="914400" indent="0">
              <a:spcAft>
                <a:spcPts val="0"/>
              </a:spcAft>
              <a:buNone/>
              <a:defRPr/>
            </a:lvl5pPr>
          </a:lstStyle>
          <a:p>
            <a:pPr lvl="0"/>
            <a:r>
              <a:rPr lang="en-US"/>
              <a:t>Header</a:t>
            </a:r>
          </a:p>
        </p:txBody>
      </p:sp>
      <p:sp>
        <p:nvSpPr>
          <p:cNvPr id="30" name="Text Placeholder 6"/>
          <p:cNvSpPr>
            <a:spLocks noGrp="1"/>
          </p:cNvSpPr>
          <p:nvPr>
            <p:ph type="body" sz="quarter" idx="31"/>
          </p:nvPr>
        </p:nvSpPr>
        <p:spPr>
          <a:xfrm>
            <a:off x="10091897" y="5560998"/>
            <a:ext cx="3457303" cy="1552590"/>
          </a:xfrm>
          <a:prstGeom prst="rect">
            <a:avLst/>
          </a:prstGeom>
        </p:spPr>
        <p:txBody>
          <a:bodyPr/>
          <a:lstStyle>
            <a:lvl1pPr marL="0" indent="0">
              <a:spcAft>
                <a:spcPts val="0"/>
              </a:spcAft>
              <a:buNone/>
              <a:defRPr sz="1400"/>
            </a:lvl1pPr>
            <a:lvl2pPr marL="228600" indent="0">
              <a:spcAft>
                <a:spcPts val="0"/>
              </a:spcAft>
              <a:buNone/>
              <a:defRPr/>
            </a:lvl2pPr>
            <a:lvl3pPr marL="457200" indent="0">
              <a:spcAft>
                <a:spcPts val="0"/>
              </a:spcAft>
              <a:buNone/>
              <a:defRPr/>
            </a:lvl3pPr>
            <a:lvl4pPr marL="685800" indent="0">
              <a:spcAft>
                <a:spcPts val="0"/>
              </a:spcAft>
              <a:buNone/>
              <a:defRPr/>
            </a:lvl4pPr>
            <a:lvl5pPr marL="914400" indent="0">
              <a:spcAft>
                <a:spcPts val="0"/>
              </a:spcAft>
              <a:buNone/>
              <a:defRPr/>
            </a:lvl5pPr>
          </a:lstStyle>
          <a:p>
            <a:pPr lvl="0"/>
            <a:r>
              <a:rPr lang="en-US"/>
              <a:t>Click to edit Master text styles</a:t>
            </a:r>
          </a:p>
        </p:txBody>
      </p:sp>
      <p:sp>
        <p:nvSpPr>
          <p:cNvPr id="31" name="Text Placeholder 6"/>
          <p:cNvSpPr>
            <a:spLocks noGrp="1"/>
          </p:cNvSpPr>
          <p:nvPr>
            <p:ph type="body" sz="quarter" idx="32" hasCustomPrompt="1"/>
          </p:nvPr>
        </p:nvSpPr>
        <p:spPr>
          <a:xfrm>
            <a:off x="10091897" y="4609873"/>
            <a:ext cx="3441387" cy="951125"/>
          </a:xfrm>
          <a:prstGeom prst="rect">
            <a:avLst/>
          </a:prstGeom>
        </p:spPr>
        <p:txBody>
          <a:bodyPr anchor="b"/>
          <a:lstStyle>
            <a:lvl1pPr marL="0" indent="0">
              <a:lnSpc>
                <a:spcPct val="90000"/>
              </a:lnSpc>
              <a:spcBef>
                <a:spcPts val="0"/>
              </a:spcBef>
              <a:spcAft>
                <a:spcPts val="0"/>
              </a:spcAft>
              <a:buNone/>
              <a:defRPr sz="3200" b="1" i="0">
                <a:solidFill>
                  <a:srgbClr val="0785F2"/>
                </a:solidFill>
                <a:latin typeface="DM Sans" charset="0"/>
                <a:ea typeface="DM Sans" charset="0"/>
                <a:cs typeface="DM Sans" charset="0"/>
              </a:defRPr>
            </a:lvl1pPr>
            <a:lvl2pPr marL="228600" indent="0">
              <a:spcAft>
                <a:spcPts val="0"/>
              </a:spcAft>
              <a:buNone/>
              <a:defRPr/>
            </a:lvl2pPr>
            <a:lvl3pPr marL="457200" indent="0">
              <a:spcAft>
                <a:spcPts val="0"/>
              </a:spcAft>
              <a:buNone/>
              <a:defRPr/>
            </a:lvl3pPr>
            <a:lvl4pPr marL="685800" indent="0">
              <a:spcAft>
                <a:spcPts val="0"/>
              </a:spcAft>
              <a:buNone/>
              <a:defRPr/>
            </a:lvl4pPr>
            <a:lvl5pPr marL="914400" indent="0">
              <a:spcAft>
                <a:spcPts val="0"/>
              </a:spcAft>
              <a:buNone/>
              <a:defRPr/>
            </a:lvl5pPr>
          </a:lstStyle>
          <a:p>
            <a:pPr lvl="0"/>
            <a:r>
              <a:rPr lang="en-US"/>
              <a:t>Header</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Info slide 2">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3400" y="114301"/>
            <a:ext cx="12839700" cy="914400"/>
          </a:xfrm>
        </p:spPr>
        <p:txBody>
          <a:bodyPr anchor="ctr"/>
          <a:lstStyle>
            <a:lvl1pPr>
              <a:defRPr sz="3000" b="1" i="0">
                <a:solidFill>
                  <a:schemeClr val="bg1"/>
                </a:solidFill>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11432177" y="7626350"/>
            <a:ext cx="2893423" cy="438150"/>
          </a:xfrm>
        </p:spPr>
        <p:txBody>
          <a:bodyPr/>
          <a:lstStyle/>
          <a:p>
            <a:fld id="{F384092C-9B9C-9748-AC6A-F06C9D03AD52}" type="slidenum">
              <a:rPr lang="en-US" smtClean="0"/>
              <a:t>‹#›</a:t>
            </a:fld>
            <a:endParaRPr lang="en-US"/>
          </a:p>
        </p:txBody>
      </p:sp>
      <p:sp>
        <p:nvSpPr>
          <p:cNvPr id="15" name="Text Placeholder 6"/>
          <p:cNvSpPr>
            <a:spLocks noGrp="1"/>
          </p:cNvSpPr>
          <p:nvPr>
            <p:ph type="body" sz="quarter" idx="17"/>
          </p:nvPr>
        </p:nvSpPr>
        <p:spPr>
          <a:xfrm>
            <a:off x="733898" y="2632739"/>
            <a:ext cx="3457303" cy="1552590"/>
          </a:xfrm>
          <a:prstGeom prst="rect">
            <a:avLst/>
          </a:prstGeom>
        </p:spPr>
        <p:txBody>
          <a:bodyPr/>
          <a:lstStyle>
            <a:lvl1pPr marL="0" indent="0">
              <a:spcAft>
                <a:spcPts val="0"/>
              </a:spcAft>
              <a:buNone/>
              <a:defRPr sz="1400">
                <a:solidFill>
                  <a:schemeClr val="bg1"/>
                </a:solidFill>
              </a:defRPr>
            </a:lvl1pPr>
            <a:lvl2pPr marL="228600" indent="0">
              <a:spcAft>
                <a:spcPts val="0"/>
              </a:spcAft>
              <a:buNone/>
              <a:defRPr/>
            </a:lvl2pPr>
            <a:lvl3pPr marL="457200" indent="0">
              <a:spcAft>
                <a:spcPts val="0"/>
              </a:spcAft>
              <a:buNone/>
              <a:defRPr/>
            </a:lvl3pPr>
            <a:lvl4pPr marL="685800" indent="0">
              <a:spcAft>
                <a:spcPts val="0"/>
              </a:spcAft>
              <a:buNone/>
              <a:defRPr/>
            </a:lvl4pPr>
            <a:lvl5pPr marL="914400" indent="0">
              <a:spcAft>
                <a:spcPts val="0"/>
              </a:spcAft>
              <a:buNone/>
              <a:defRPr/>
            </a:lvl5pPr>
          </a:lstStyle>
          <a:p>
            <a:pPr lvl="0"/>
            <a:r>
              <a:rPr lang="en-US"/>
              <a:t>Click to edit Master text styles</a:t>
            </a:r>
          </a:p>
        </p:txBody>
      </p:sp>
      <p:sp>
        <p:nvSpPr>
          <p:cNvPr id="16" name="Text Placeholder 6"/>
          <p:cNvSpPr>
            <a:spLocks noGrp="1"/>
          </p:cNvSpPr>
          <p:nvPr>
            <p:ph type="body" sz="quarter" idx="18" hasCustomPrompt="1"/>
          </p:nvPr>
        </p:nvSpPr>
        <p:spPr>
          <a:xfrm>
            <a:off x="733898" y="1681614"/>
            <a:ext cx="3441387" cy="951125"/>
          </a:xfrm>
          <a:prstGeom prst="rect">
            <a:avLst/>
          </a:prstGeom>
        </p:spPr>
        <p:txBody>
          <a:bodyPr anchor="t"/>
          <a:lstStyle>
            <a:lvl1pPr marL="0" indent="0">
              <a:lnSpc>
                <a:spcPct val="90000"/>
              </a:lnSpc>
              <a:spcBef>
                <a:spcPts val="0"/>
              </a:spcBef>
              <a:spcAft>
                <a:spcPts val="0"/>
              </a:spcAft>
              <a:buNone/>
              <a:defRPr sz="3200" b="1" i="0">
                <a:solidFill>
                  <a:schemeClr val="accent4"/>
                </a:solidFill>
                <a:latin typeface="DM Sans" charset="0"/>
                <a:ea typeface="DM Sans" charset="0"/>
                <a:cs typeface="DM Sans" charset="0"/>
              </a:defRPr>
            </a:lvl1pPr>
            <a:lvl2pPr marL="228600" indent="0">
              <a:spcAft>
                <a:spcPts val="0"/>
              </a:spcAft>
              <a:buNone/>
              <a:defRPr/>
            </a:lvl2pPr>
            <a:lvl3pPr marL="457200" indent="0">
              <a:spcAft>
                <a:spcPts val="0"/>
              </a:spcAft>
              <a:buNone/>
              <a:defRPr/>
            </a:lvl3pPr>
            <a:lvl4pPr marL="685800" indent="0">
              <a:spcAft>
                <a:spcPts val="0"/>
              </a:spcAft>
              <a:buNone/>
              <a:defRPr/>
            </a:lvl4pPr>
            <a:lvl5pPr marL="914400" indent="0">
              <a:spcAft>
                <a:spcPts val="0"/>
              </a:spcAft>
              <a:buNone/>
              <a:defRPr/>
            </a:lvl5pPr>
          </a:lstStyle>
          <a:p>
            <a:pPr lvl="0"/>
            <a:r>
              <a:rPr lang="en-US"/>
              <a:t>Header</a:t>
            </a:r>
          </a:p>
        </p:txBody>
      </p:sp>
      <p:sp>
        <p:nvSpPr>
          <p:cNvPr id="22" name="Text Placeholder 6"/>
          <p:cNvSpPr>
            <a:spLocks noGrp="1"/>
          </p:cNvSpPr>
          <p:nvPr>
            <p:ph type="body" sz="quarter" idx="23"/>
          </p:nvPr>
        </p:nvSpPr>
        <p:spPr>
          <a:xfrm>
            <a:off x="5499862" y="2632739"/>
            <a:ext cx="3457303" cy="1552590"/>
          </a:xfrm>
          <a:prstGeom prst="rect">
            <a:avLst/>
          </a:prstGeom>
        </p:spPr>
        <p:txBody>
          <a:bodyPr/>
          <a:lstStyle>
            <a:lvl1pPr marL="0" indent="0">
              <a:spcAft>
                <a:spcPts val="0"/>
              </a:spcAft>
              <a:buNone/>
              <a:defRPr sz="1400">
                <a:solidFill>
                  <a:schemeClr val="bg1"/>
                </a:solidFill>
              </a:defRPr>
            </a:lvl1pPr>
            <a:lvl2pPr marL="228600" indent="0">
              <a:spcAft>
                <a:spcPts val="0"/>
              </a:spcAft>
              <a:buNone/>
              <a:defRPr/>
            </a:lvl2pPr>
            <a:lvl3pPr marL="457200" indent="0">
              <a:spcAft>
                <a:spcPts val="0"/>
              </a:spcAft>
              <a:buNone/>
              <a:defRPr/>
            </a:lvl3pPr>
            <a:lvl4pPr marL="685800" indent="0">
              <a:spcAft>
                <a:spcPts val="0"/>
              </a:spcAft>
              <a:buNone/>
              <a:defRPr/>
            </a:lvl4pPr>
            <a:lvl5pPr marL="914400" indent="0">
              <a:spcAft>
                <a:spcPts val="0"/>
              </a:spcAft>
              <a:buNone/>
              <a:defRPr/>
            </a:lvl5pPr>
          </a:lstStyle>
          <a:p>
            <a:pPr lvl="0"/>
            <a:r>
              <a:rPr lang="en-US"/>
              <a:t>Click to edit Master text styles</a:t>
            </a:r>
          </a:p>
        </p:txBody>
      </p:sp>
      <p:sp>
        <p:nvSpPr>
          <p:cNvPr id="23" name="Text Placeholder 6"/>
          <p:cNvSpPr>
            <a:spLocks noGrp="1"/>
          </p:cNvSpPr>
          <p:nvPr>
            <p:ph type="body" sz="quarter" idx="24" hasCustomPrompt="1"/>
          </p:nvPr>
        </p:nvSpPr>
        <p:spPr>
          <a:xfrm>
            <a:off x="5499862" y="1681614"/>
            <a:ext cx="3441387" cy="951125"/>
          </a:xfrm>
          <a:prstGeom prst="rect">
            <a:avLst/>
          </a:prstGeom>
        </p:spPr>
        <p:txBody>
          <a:bodyPr anchor="t"/>
          <a:lstStyle>
            <a:lvl1pPr marL="0" indent="0">
              <a:lnSpc>
                <a:spcPct val="90000"/>
              </a:lnSpc>
              <a:spcBef>
                <a:spcPts val="0"/>
              </a:spcBef>
              <a:spcAft>
                <a:spcPts val="0"/>
              </a:spcAft>
              <a:buNone/>
              <a:defRPr sz="3200" b="1" i="0">
                <a:solidFill>
                  <a:schemeClr val="accent4"/>
                </a:solidFill>
                <a:latin typeface="DM Sans" charset="0"/>
                <a:ea typeface="DM Sans" charset="0"/>
                <a:cs typeface="DM Sans" charset="0"/>
              </a:defRPr>
            </a:lvl1pPr>
            <a:lvl2pPr marL="228600" indent="0">
              <a:spcAft>
                <a:spcPts val="0"/>
              </a:spcAft>
              <a:buNone/>
              <a:defRPr/>
            </a:lvl2pPr>
            <a:lvl3pPr marL="457200" indent="0">
              <a:spcAft>
                <a:spcPts val="0"/>
              </a:spcAft>
              <a:buNone/>
              <a:defRPr/>
            </a:lvl3pPr>
            <a:lvl4pPr marL="685800" indent="0">
              <a:spcAft>
                <a:spcPts val="0"/>
              </a:spcAft>
              <a:buNone/>
              <a:defRPr/>
            </a:lvl4pPr>
            <a:lvl5pPr marL="914400" indent="0">
              <a:spcAft>
                <a:spcPts val="0"/>
              </a:spcAft>
              <a:buNone/>
              <a:defRPr/>
            </a:lvl5pPr>
          </a:lstStyle>
          <a:p>
            <a:pPr lvl="0"/>
            <a:r>
              <a:rPr lang="en-US"/>
              <a:t>Header</a:t>
            </a:r>
          </a:p>
        </p:txBody>
      </p:sp>
      <p:sp>
        <p:nvSpPr>
          <p:cNvPr id="24" name="Text Placeholder 6"/>
          <p:cNvSpPr>
            <a:spLocks noGrp="1"/>
          </p:cNvSpPr>
          <p:nvPr>
            <p:ph type="body" sz="quarter" idx="25"/>
          </p:nvPr>
        </p:nvSpPr>
        <p:spPr>
          <a:xfrm>
            <a:off x="10092547" y="2632739"/>
            <a:ext cx="3457303" cy="1552590"/>
          </a:xfrm>
          <a:prstGeom prst="rect">
            <a:avLst/>
          </a:prstGeom>
        </p:spPr>
        <p:txBody>
          <a:bodyPr/>
          <a:lstStyle>
            <a:lvl1pPr marL="0" indent="0">
              <a:spcAft>
                <a:spcPts val="0"/>
              </a:spcAft>
              <a:buNone/>
              <a:defRPr sz="1400">
                <a:solidFill>
                  <a:schemeClr val="bg1"/>
                </a:solidFill>
              </a:defRPr>
            </a:lvl1pPr>
            <a:lvl2pPr marL="228600" indent="0">
              <a:spcAft>
                <a:spcPts val="0"/>
              </a:spcAft>
              <a:buNone/>
              <a:defRPr/>
            </a:lvl2pPr>
            <a:lvl3pPr marL="457200" indent="0">
              <a:spcAft>
                <a:spcPts val="0"/>
              </a:spcAft>
              <a:buNone/>
              <a:defRPr/>
            </a:lvl3pPr>
            <a:lvl4pPr marL="685800" indent="0">
              <a:spcAft>
                <a:spcPts val="0"/>
              </a:spcAft>
              <a:buNone/>
              <a:defRPr/>
            </a:lvl4pPr>
            <a:lvl5pPr marL="914400" indent="0">
              <a:spcAft>
                <a:spcPts val="0"/>
              </a:spcAft>
              <a:buNone/>
              <a:defRPr/>
            </a:lvl5pPr>
          </a:lstStyle>
          <a:p>
            <a:pPr lvl="0"/>
            <a:r>
              <a:rPr lang="en-US"/>
              <a:t>Click to edit Master text styles</a:t>
            </a:r>
          </a:p>
        </p:txBody>
      </p:sp>
      <p:sp>
        <p:nvSpPr>
          <p:cNvPr id="25" name="Text Placeholder 6"/>
          <p:cNvSpPr>
            <a:spLocks noGrp="1"/>
          </p:cNvSpPr>
          <p:nvPr>
            <p:ph type="body" sz="quarter" idx="26" hasCustomPrompt="1"/>
          </p:nvPr>
        </p:nvSpPr>
        <p:spPr>
          <a:xfrm>
            <a:off x="10092547" y="1681614"/>
            <a:ext cx="3441387" cy="951125"/>
          </a:xfrm>
          <a:prstGeom prst="rect">
            <a:avLst/>
          </a:prstGeom>
        </p:spPr>
        <p:txBody>
          <a:bodyPr anchor="t"/>
          <a:lstStyle>
            <a:lvl1pPr marL="0" indent="0">
              <a:lnSpc>
                <a:spcPct val="90000"/>
              </a:lnSpc>
              <a:spcBef>
                <a:spcPts val="0"/>
              </a:spcBef>
              <a:spcAft>
                <a:spcPts val="0"/>
              </a:spcAft>
              <a:buNone/>
              <a:defRPr sz="3200" b="1" i="0">
                <a:solidFill>
                  <a:schemeClr val="accent4"/>
                </a:solidFill>
                <a:latin typeface="DM Sans" charset="0"/>
                <a:ea typeface="DM Sans" charset="0"/>
                <a:cs typeface="DM Sans" charset="0"/>
              </a:defRPr>
            </a:lvl1pPr>
            <a:lvl2pPr marL="228600" indent="0">
              <a:spcAft>
                <a:spcPts val="0"/>
              </a:spcAft>
              <a:buNone/>
              <a:defRPr/>
            </a:lvl2pPr>
            <a:lvl3pPr marL="457200" indent="0">
              <a:spcAft>
                <a:spcPts val="0"/>
              </a:spcAft>
              <a:buNone/>
              <a:defRPr/>
            </a:lvl3pPr>
            <a:lvl4pPr marL="685800" indent="0">
              <a:spcAft>
                <a:spcPts val="0"/>
              </a:spcAft>
              <a:buNone/>
              <a:defRPr/>
            </a:lvl4pPr>
            <a:lvl5pPr marL="914400" indent="0">
              <a:spcAft>
                <a:spcPts val="0"/>
              </a:spcAft>
              <a:buNone/>
              <a:defRPr/>
            </a:lvl5pPr>
          </a:lstStyle>
          <a:p>
            <a:pPr lvl="0"/>
            <a:r>
              <a:rPr lang="en-US"/>
              <a:t>Header</a:t>
            </a:r>
          </a:p>
        </p:txBody>
      </p:sp>
      <p:sp>
        <p:nvSpPr>
          <p:cNvPr id="26" name="Text Placeholder 6"/>
          <p:cNvSpPr>
            <a:spLocks noGrp="1"/>
          </p:cNvSpPr>
          <p:nvPr>
            <p:ph type="body" sz="quarter" idx="27"/>
          </p:nvPr>
        </p:nvSpPr>
        <p:spPr>
          <a:xfrm>
            <a:off x="733898" y="5560998"/>
            <a:ext cx="3457303" cy="1552590"/>
          </a:xfrm>
          <a:prstGeom prst="rect">
            <a:avLst/>
          </a:prstGeom>
        </p:spPr>
        <p:txBody>
          <a:bodyPr/>
          <a:lstStyle>
            <a:lvl1pPr marL="0" indent="0">
              <a:spcAft>
                <a:spcPts val="0"/>
              </a:spcAft>
              <a:buNone/>
              <a:defRPr sz="1400">
                <a:solidFill>
                  <a:schemeClr val="bg1"/>
                </a:solidFill>
              </a:defRPr>
            </a:lvl1pPr>
            <a:lvl2pPr marL="228600" indent="0">
              <a:spcAft>
                <a:spcPts val="0"/>
              </a:spcAft>
              <a:buNone/>
              <a:defRPr/>
            </a:lvl2pPr>
            <a:lvl3pPr marL="457200" indent="0">
              <a:spcAft>
                <a:spcPts val="0"/>
              </a:spcAft>
              <a:buNone/>
              <a:defRPr/>
            </a:lvl3pPr>
            <a:lvl4pPr marL="685800" indent="0">
              <a:spcAft>
                <a:spcPts val="0"/>
              </a:spcAft>
              <a:buNone/>
              <a:defRPr/>
            </a:lvl4pPr>
            <a:lvl5pPr marL="914400" indent="0">
              <a:spcAft>
                <a:spcPts val="0"/>
              </a:spcAft>
              <a:buNone/>
              <a:defRPr/>
            </a:lvl5pPr>
          </a:lstStyle>
          <a:p>
            <a:pPr lvl="0"/>
            <a:r>
              <a:rPr lang="en-US"/>
              <a:t>Click to edit Master text styles</a:t>
            </a:r>
          </a:p>
        </p:txBody>
      </p:sp>
      <p:sp>
        <p:nvSpPr>
          <p:cNvPr id="27" name="Text Placeholder 6"/>
          <p:cNvSpPr>
            <a:spLocks noGrp="1"/>
          </p:cNvSpPr>
          <p:nvPr>
            <p:ph type="body" sz="quarter" idx="28" hasCustomPrompt="1"/>
          </p:nvPr>
        </p:nvSpPr>
        <p:spPr>
          <a:xfrm>
            <a:off x="733898" y="4609873"/>
            <a:ext cx="3441387" cy="951125"/>
          </a:xfrm>
          <a:prstGeom prst="rect">
            <a:avLst/>
          </a:prstGeom>
        </p:spPr>
        <p:txBody>
          <a:bodyPr anchor="t"/>
          <a:lstStyle>
            <a:lvl1pPr marL="0" indent="0">
              <a:lnSpc>
                <a:spcPct val="90000"/>
              </a:lnSpc>
              <a:spcBef>
                <a:spcPts val="0"/>
              </a:spcBef>
              <a:spcAft>
                <a:spcPts val="0"/>
              </a:spcAft>
              <a:buNone/>
              <a:defRPr sz="3200" b="1" i="0">
                <a:solidFill>
                  <a:schemeClr val="accent4"/>
                </a:solidFill>
                <a:latin typeface="DM Sans" charset="0"/>
                <a:ea typeface="DM Sans" charset="0"/>
                <a:cs typeface="DM Sans" charset="0"/>
              </a:defRPr>
            </a:lvl1pPr>
            <a:lvl2pPr marL="228600" indent="0">
              <a:spcAft>
                <a:spcPts val="0"/>
              </a:spcAft>
              <a:buNone/>
              <a:defRPr/>
            </a:lvl2pPr>
            <a:lvl3pPr marL="457200" indent="0">
              <a:spcAft>
                <a:spcPts val="0"/>
              </a:spcAft>
              <a:buNone/>
              <a:defRPr/>
            </a:lvl3pPr>
            <a:lvl4pPr marL="685800" indent="0">
              <a:spcAft>
                <a:spcPts val="0"/>
              </a:spcAft>
              <a:buNone/>
              <a:defRPr/>
            </a:lvl4pPr>
            <a:lvl5pPr marL="914400" indent="0">
              <a:spcAft>
                <a:spcPts val="0"/>
              </a:spcAft>
              <a:buNone/>
              <a:defRPr/>
            </a:lvl5pPr>
          </a:lstStyle>
          <a:p>
            <a:pPr lvl="0"/>
            <a:r>
              <a:rPr lang="en-US"/>
              <a:t>Header</a:t>
            </a:r>
          </a:p>
        </p:txBody>
      </p:sp>
      <p:sp>
        <p:nvSpPr>
          <p:cNvPr id="28" name="Text Placeholder 6"/>
          <p:cNvSpPr>
            <a:spLocks noGrp="1"/>
          </p:cNvSpPr>
          <p:nvPr>
            <p:ph type="body" sz="quarter" idx="29"/>
          </p:nvPr>
        </p:nvSpPr>
        <p:spPr>
          <a:xfrm>
            <a:off x="5499862" y="5560998"/>
            <a:ext cx="3457303" cy="1552590"/>
          </a:xfrm>
          <a:prstGeom prst="rect">
            <a:avLst/>
          </a:prstGeom>
        </p:spPr>
        <p:txBody>
          <a:bodyPr/>
          <a:lstStyle>
            <a:lvl1pPr marL="0" indent="0">
              <a:spcAft>
                <a:spcPts val="0"/>
              </a:spcAft>
              <a:buNone/>
              <a:defRPr sz="1400">
                <a:solidFill>
                  <a:schemeClr val="bg1"/>
                </a:solidFill>
              </a:defRPr>
            </a:lvl1pPr>
            <a:lvl2pPr marL="228600" indent="0">
              <a:spcAft>
                <a:spcPts val="0"/>
              </a:spcAft>
              <a:buNone/>
              <a:defRPr/>
            </a:lvl2pPr>
            <a:lvl3pPr marL="457200" indent="0">
              <a:spcAft>
                <a:spcPts val="0"/>
              </a:spcAft>
              <a:buNone/>
              <a:defRPr/>
            </a:lvl3pPr>
            <a:lvl4pPr marL="685800" indent="0">
              <a:spcAft>
                <a:spcPts val="0"/>
              </a:spcAft>
              <a:buNone/>
              <a:defRPr/>
            </a:lvl4pPr>
            <a:lvl5pPr marL="914400" indent="0">
              <a:spcAft>
                <a:spcPts val="0"/>
              </a:spcAft>
              <a:buNone/>
              <a:defRPr/>
            </a:lvl5pPr>
          </a:lstStyle>
          <a:p>
            <a:pPr lvl="0"/>
            <a:r>
              <a:rPr lang="en-US"/>
              <a:t>Click to edit Master text styles</a:t>
            </a:r>
          </a:p>
        </p:txBody>
      </p:sp>
      <p:sp>
        <p:nvSpPr>
          <p:cNvPr id="29" name="Text Placeholder 6"/>
          <p:cNvSpPr>
            <a:spLocks noGrp="1"/>
          </p:cNvSpPr>
          <p:nvPr>
            <p:ph type="body" sz="quarter" idx="30" hasCustomPrompt="1"/>
          </p:nvPr>
        </p:nvSpPr>
        <p:spPr>
          <a:xfrm>
            <a:off x="5499862" y="4609873"/>
            <a:ext cx="3441387" cy="951125"/>
          </a:xfrm>
          <a:prstGeom prst="rect">
            <a:avLst/>
          </a:prstGeom>
        </p:spPr>
        <p:txBody>
          <a:bodyPr anchor="t"/>
          <a:lstStyle>
            <a:lvl1pPr marL="0" indent="0">
              <a:lnSpc>
                <a:spcPct val="90000"/>
              </a:lnSpc>
              <a:spcBef>
                <a:spcPts val="0"/>
              </a:spcBef>
              <a:spcAft>
                <a:spcPts val="0"/>
              </a:spcAft>
              <a:buNone/>
              <a:defRPr sz="3200" b="1" i="0">
                <a:solidFill>
                  <a:schemeClr val="accent4"/>
                </a:solidFill>
                <a:latin typeface="DM Sans" charset="0"/>
                <a:ea typeface="DM Sans" charset="0"/>
                <a:cs typeface="DM Sans" charset="0"/>
              </a:defRPr>
            </a:lvl1pPr>
            <a:lvl2pPr marL="228600" indent="0">
              <a:spcAft>
                <a:spcPts val="0"/>
              </a:spcAft>
              <a:buNone/>
              <a:defRPr/>
            </a:lvl2pPr>
            <a:lvl3pPr marL="457200" indent="0">
              <a:spcAft>
                <a:spcPts val="0"/>
              </a:spcAft>
              <a:buNone/>
              <a:defRPr/>
            </a:lvl3pPr>
            <a:lvl4pPr marL="685800" indent="0">
              <a:spcAft>
                <a:spcPts val="0"/>
              </a:spcAft>
              <a:buNone/>
              <a:defRPr/>
            </a:lvl4pPr>
            <a:lvl5pPr marL="914400" indent="0">
              <a:spcAft>
                <a:spcPts val="0"/>
              </a:spcAft>
              <a:buNone/>
              <a:defRPr/>
            </a:lvl5pPr>
          </a:lstStyle>
          <a:p>
            <a:pPr lvl="0"/>
            <a:r>
              <a:rPr lang="en-US"/>
              <a:t>Header</a:t>
            </a:r>
          </a:p>
        </p:txBody>
      </p:sp>
      <p:sp>
        <p:nvSpPr>
          <p:cNvPr id="30" name="Text Placeholder 6"/>
          <p:cNvSpPr>
            <a:spLocks noGrp="1"/>
          </p:cNvSpPr>
          <p:nvPr>
            <p:ph type="body" sz="quarter" idx="31"/>
          </p:nvPr>
        </p:nvSpPr>
        <p:spPr>
          <a:xfrm>
            <a:off x="10092547" y="5560998"/>
            <a:ext cx="3457303" cy="1552590"/>
          </a:xfrm>
          <a:prstGeom prst="rect">
            <a:avLst/>
          </a:prstGeom>
        </p:spPr>
        <p:txBody>
          <a:bodyPr/>
          <a:lstStyle>
            <a:lvl1pPr marL="0" indent="0">
              <a:spcAft>
                <a:spcPts val="0"/>
              </a:spcAft>
              <a:buNone/>
              <a:defRPr sz="1400">
                <a:solidFill>
                  <a:schemeClr val="bg1"/>
                </a:solidFill>
              </a:defRPr>
            </a:lvl1pPr>
            <a:lvl2pPr marL="228600" indent="0">
              <a:spcAft>
                <a:spcPts val="0"/>
              </a:spcAft>
              <a:buNone/>
              <a:defRPr/>
            </a:lvl2pPr>
            <a:lvl3pPr marL="457200" indent="0">
              <a:spcAft>
                <a:spcPts val="0"/>
              </a:spcAft>
              <a:buNone/>
              <a:defRPr/>
            </a:lvl3pPr>
            <a:lvl4pPr marL="685800" indent="0">
              <a:spcAft>
                <a:spcPts val="0"/>
              </a:spcAft>
              <a:buNone/>
              <a:defRPr/>
            </a:lvl4pPr>
            <a:lvl5pPr marL="914400" indent="0">
              <a:spcAft>
                <a:spcPts val="0"/>
              </a:spcAft>
              <a:buNone/>
              <a:defRPr/>
            </a:lvl5pPr>
          </a:lstStyle>
          <a:p>
            <a:pPr lvl="0"/>
            <a:r>
              <a:rPr lang="en-US"/>
              <a:t>Click to edit Master text styles</a:t>
            </a:r>
          </a:p>
        </p:txBody>
      </p:sp>
      <p:sp>
        <p:nvSpPr>
          <p:cNvPr id="31" name="Text Placeholder 6"/>
          <p:cNvSpPr>
            <a:spLocks noGrp="1"/>
          </p:cNvSpPr>
          <p:nvPr>
            <p:ph type="body" sz="quarter" idx="32" hasCustomPrompt="1"/>
          </p:nvPr>
        </p:nvSpPr>
        <p:spPr>
          <a:xfrm>
            <a:off x="10092547" y="4609873"/>
            <a:ext cx="3441387" cy="951125"/>
          </a:xfrm>
          <a:prstGeom prst="rect">
            <a:avLst/>
          </a:prstGeom>
        </p:spPr>
        <p:txBody>
          <a:bodyPr anchor="t"/>
          <a:lstStyle>
            <a:lvl1pPr marL="0" indent="0">
              <a:lnSpc>
                <a:spcPct val="90000"/>
              </a:lnSpc>
              <a:spcBef>
                <a:spcPts val="0"/>
              </a:spcBef>
              <a:spcAft>
                <a:spcPts val="0"/>
              </a:spcAft>
              <a:buNone/>
              <a:defRPr sz="3200" b="1" i="0">
                <a:solidFill>
                  <a:schemeClr val="accent4"/>
                </a:solidFill>
                <a:latin typeface="DM Sans" charset="0"/>
                <a:ea typeface="DM Sans" charset="0"/>
                <a:cs typeface="DM Sans" charset="0"/>
              </a:defRPr>
            </a:lvl1pPr>
            <a:lvl2pPr marL="228600" indent="0">
              <a:spcAft>
                <a:spcPts val="0"/>
              </a:spcAft>
              <a:buNone/>
              <a:defRPr/>
            </a:lvl2pPr>
            <a:lvl3pPr marL="457200" indent="0">
              <a:spcAft>
                <a:spcPts val="0"/>
              </a:spcAft>
              <a:buNone/>
              <a:defRPr/>
            </a:lvl3pPr>
            <a:lvl4pPr marL="685800" indent="0">
              <a:spcAft>
                <a:spcPts val="0"/>
              </a:spcAft>
              <a:buNone/>
              <a:defRPr/>
            </a:lvl4pPr>
            <a:lvl5pPr marL="914400" indent="0">
              <a:spcAft>
                <a:spcPts val="0"/>
              </a:spcAft>
              <a:buNone/>
              <a:defRPr/>
            </a:lvl5pPr>
          </a:lstStyle>
          <a:p>
            <a:pPr lvl="0"/>
            <a:r>
              <a:rPr lang="en-US"/>
              <a:t>Header</a:t>
            </a:r>
          </a:p>
        </p:txBody>
      </p:sp>
      <p:cxnSp>
        <p:nvCxnSpPr>
          <p:cNvPr id="17" name="Straight Connector 16">
            <a:extLst>
              <a:ext uri="{FF2B5EF4-FFF2-40B4-BE49-F238E27FC236}">
                <a16:creationId xmlns:a16="http://schemas.microsoft.com/office/drawing/2014/main" id="{A5056D64-AB13-194A-BA6A-921AFCC9999A}"/>
              </a:ext>
            </a:extLst>
          </p:cNvPr>
          <p:cNvCxnSpPr>
            <a:cxnSpLocks/>
          </p:cNvCxnSpPr>
          <p:nvPr userDrawn="1"/>
        </p:nvCxnSpPr>
        <p:spPr>
          <a:xfrm>
            <a:off x="535170" y="1029088"/>
            <a:ext cx="13478196"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54746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Info slide 4">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3400" y="114301"/>
            <a:ext cx="13030200" cy="914400"/>
          </a:xfrm>
        </p:spPr>
        <p:txBody>
          <a:bodyPr anchor="ctr"/>
          <a:lstStyle>
            <a:lvl1pPr>
              <a:defRPr sz="3000" b="1" i="0">
                <a:solidFill>
                  <a:schemeClr val="bg1"/>
                </a:solidFill>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11432177" y="7626350"/>
            <a:ext cx="2893423" cy="438150"/>
          </a:xfrm>
        </p:spPr>
        <p:txBody>
          <a:bodyPr/>
          <a:lstStyle/>
          <a:p>
            <a:fld id="{F384092C-9B9C-9748-AC6A-F06C9D03AD52}" type="slidenum">
              <a:rPr lang="en-US" smtClean="0"/>
              <a:t>‹#›</a:t>
            </a:fld>
            <a:endParaRPr lang="en-US"/>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535170" y="1028700"/>
            <a:ext cx="13478196"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5" name="Text Placeholder 6"/>
          <p:cNvSpPr>
            <a:spLocks noGrp="1"/>
          </p:cNvSpPr>
          <p:nvPr>
            <p:ph type="body" sz="quarter" idx="17"/>
          </p:nvPr>
        </p:nvSpPr>
        <p:spPr>
          <a:xfrm>
            <a:off x="731100" y="2641925"/>
            <a:ext cx="3457303" cy="1552590"/>
          </a:xfrm>
          <a:prstGeom prst="rect">
            <a:avLst/>
          </a:prstGeom>
        </p:spPr>
        <p:txBody>
          <a:bodyPr/>
          <a:lstStyle>
            <a:lvl1pPr marL="0" indent="0">
              <a:spcAft>
                <a:spcPts val="0"/>
              </a:spcAft>
              <a:buNone/>
              <a:defRPr sz="1400">
                <a:solidFill>
                  <a:schemeClr val="bg1"/>
                </a:solidFill>
              </a:defRPr>
            </a:lvl1pPr>
            <a:lvl2pPr marL="228600" indent="0">
              <a:spcAft>
                <a:spcPts val="0"/>
              </a:spcAft>
              <a:buNone/>
              <a:defRPr/>
            </a:lvl2pPr>
            <a:lvl3pPr marL="457200" indent="0">
              <a:spcAft>
                <a:spcPts val="0"/>
              </a:spcAft>
              <a:buNone/>
              <a:defRPr/>
            </a:lvl3pPr>
            <a:lvl4pPr marL="685800" indent="0">
              <a:spcAft>
                <a:spcPts val="0"/>
              </a:spcAft>
              <a:buNone/>
              <a:defRPr/>
            </a:lvl4pPr>
            <a:lvl5pPr marL="914400" indent="0">
              <a:spcAft>
                <a:spcPts val="0"/>
              </a:spcAft>
              <a:buNone/>
              <a:defRPr/>
            </a:lvl5pPr>
          </a:lstStyle>
          <a:p>
            <a:pPr lvl="0"/>
            <a:r>
              <a:rPr lang="en-US"/>
              <a:t>Click to edit Master text styles</a:t>
            </a:r>
          </a:p>
        </p:txBody>
      </p:sp>
      <p:sp>
        <p:nvSpPr>
          <p:cNvPr id="16" name="Text Placeholder 6"/>
          <p:cNvSpPr>
            <a:spLocks noGrp="1"/>
          </p:cNvSpPr>
          <p:nvPr>
            <p:ph type="body" sz="quarter" idx="18" hasCustomPrompt="1"/>
          </p:nvPr>
        </p:nvSpPr>
        <p:spPr>
          <a:xfrm>
            <a:off x="731100" y="1690800"/>
            <a:ext cx="3441387" cy="951125"/>
          </a:xfrm>
          <a:prstGeom prst="rect">
            <a:avLst/>
          </a:prstGeom>
        </p:spPr>
        <p:txBody>
          <a:bodyPr anchor="t"/>
          <a:lstStyle>
            <a:lvl1pPr marL="0" indent="0">
              <a:lnSpc>
                <a:spcPct val="90000"/>
              </a:lnSpc>
              <a:spcBef>
                <a:spcPts val="0"/>
              </a:spcBef>
              <a:spcAft>
                <a:spcPts val="0"/>
              </a:spcAft>
              <a:buNone/>
              <a:defRPr sz="3200" b="1" i="0">
                <a:solidFill>
                  <a:schemeClr val="accent1"/>
                </a:solidFill>
                <a:latin typeface="DM Sans" charset="0"/>
                <a:ea typeface="DM Sans" charset="0"/>
                <a:cs typeface="DM Sans" charset="0"/>
              </a:defRPr>
            </a:lvl1pPr>
            <a:lvl2pPr marL="228600" indent="0">
              <a:spcAft>
                <a:spcPts val="0"/>
              </a:spcAft>
              <a:buNone/>
              <a:defRPr/>
            </a:lvl2pPr>
            <a:lvl3pPr marL="457200" indent="0">
              <a:spcAft>
                <a:spcPts val="0"/>
              </a:spcAft>
              <a:buNone/>
              <a:defRPr/>
            </a:lvl3pPr>
            <a:lvl4pPr marL="685800" indent="0">
              <a:spcAft>
                <a:spcPts val="0"/>
              </a:spcAft>
              <a:buNone/>
              <a:defRPr/>
            </a:lvl4pPr>
            <a:lvl5pPr marL="914400" indent="0">
              <a:spcAft>
                <a:spcPts val="0"/>
              </a:spcAft>
              <a:buNone/>
              <a:defRPr/>
            </a:lvl5pPr>
          </a:lstStyle>
          <a:p>
            <a:pPr lvl="0"/>
            <a:r>
              <a:rPr lang="en-US"/>
              <a:t>Header</a:t>
            </a:r>
          </a:p>
        </p:txBody>
      </p:sp>
      <p:sp>
        <p:nvSpPr>
          <p:cNvPr id="22" name="Text Placeholder 6"/>
          <p:cNvSpPr>
            <a:spLocks noGrp="1"/>
          </p:cNvSpPr>
          <p:nvPr>
            <p:ph type="body" sz="quarter" idx="23"/>
          </p:nvPr>
        </p:nvSpPr>
        <p:spPr>
          <a:xfrm>
            <a:off x="5497064" y="2641925"/>
            <a:ext cx="3457303" cy="1552590"/>
          </a:xfrm>
          <a:prstGeom prst="rect">
            <a:avLst/>
          </a:prstGeom>
        </p:spPr>
        <p:txBody>
          <a:bodyPr/>
          <a:lstStyle>
            <a:lvl1pPr marL="0" indent="0">
              <a:spcAft>
                <a:spcPts val="0"/>
              </a:spcAft>
              <a:buNone/>
              <a:defRPr sz="1400">
                <a:solidFill>
                  <a:schemeClr val="bg1"/>
                </a:solidFill>
              </a:defRPr>
            </a:lvl1pPr>
            <a:lvl2pPr marL="228600" indent="0">
              <a:spcAft>
                <a:spcPts val="0"/>
              </a:spcAft>
              <a:buNone/>
              <a:defRPr/>
            </a:lvl2pPr>
            <a:lvl3pPr marL="457200" indent="0">
              <a:spcAft>
                <a:spcPts val="0"/>
              </a:spcAft>
              <a:buNone/>
              <a:defRPr/>
            </a:lvl3pPr>
            <a:lvl4pPr marL="685800" indent="0">
              <a:spcAft>
                <a:spcPts val="0"/>
              </a:spcAft>
              <a:buNone/>
              <a:defRPr/>
            </a:lvl4pPr>
            <a:lvl5pPr marL="914400" indent="0">
              <a:spcAft>
                <a:spcPts val="0"/>
              </a:spcAft>
              <a:buNone/>
              <a:defRPr/>
            </a:lvl5pPr>
          </a:lstStyle>
          <a:p>
            <a:pPr lvl="0"/>
            <a:r>
              <a:rPr lang="en-US"/>
              <a:t>Click to edit Master text styles</a:t>
            </a:r>
          </a:p>
        </p:txBody>
      </p:sp>
      <p:sp>
        <p:nvSpPr>
          <p:cNvPr id="23" name="Text Placeholder 6"/>
          <p:cNvSpPr>
            <a:spLocks noGrp="1"/>
          </p:cNvSpPr>
          <p:nvPr>
            <p:ph type="body" sz="quarter" idx="24" hasCustomPrompt="1"/>
          </p:nvPr>
        </p:nvSpPr>
        <p:spPr>
          <a:xfrm>
            <a:off x="5497064" y="1690800"/>
            <a:ext cx="3441387" cy="951125"/>
          </a:xfrm>
          <a:prstGeom prst="rect">
            <a:avLst/>
          </a:prstGeom>
        </p:spPr>
        <p:txBody>
          <a:bodyPr anchor="t"/>
          <a:lstStyle>
            <a:lvl1pPr marL="0" indent="0">
              <a:lnSpc>
                <a:spcPct val="90000"/>
              </a:lnSpc>
              <a:spcBef>
                <a:spcPts val="0"/>
              </a:spcBef>
              <a:spcAft>
                <a:spcPts val="0"/>
              </a:spcAft>
              <a:buNone/>
              <a:defRPr sz="3200" b="1" i="0">
                <a:solidFill>
                  <a:schemeClr val="accent1"/>
                </a:solidFill>
                <a:latin typeface="DM Sans" charset="0"/>
                <a:ea typeface="DM Sans" charset="0"/>
                <a:cs typeface="DM Sans" charset="0"/>
              </a:defRPr>
            </a:lvl1pPr>
            <a:lvl2pPr marL="228600" indent="0">
              <a:spcAft>
                <a:spcPts val="0"/>
              </a:spcAft>
              <a:buNone/>
              <a:defRPr/>
            </a:lvl2pPr>
            <a:lvl3pPr marL="457200" indent="0">
              <a:spcAft>
                <a:spcPts val="0"/>
              </a:spcAft>
              <a:buNone/>
              <a:defRPr/>
            </a:lvl3pPr>
            <a:lvl4pPr marL="685800" indent="0">
              <a:spcAft>
                <a:spcPts val="0"/>
              </a:spcAft>
              <a:buNone/>
              <a:defRPr/>
            </a:lvl4pPr>
            <a:lvl5pPr marL="914400" indent="0">
              <a:spcAft>
                <a:spcPts val="0"/>
              </a:spcAft>
              <a:buNone/>
              <a:defRPr/>
            </a:lvl5pPr>
          </a:lstStyle>
          <a:p>
            <a:pPr lvl="0"/>
            <a:r>
              <a:rPr lang="en-US"/>
              <a:t>Header</a:t>
            </a:r>
          </a:p>
        </p:txBody>
      </p:sp>
      <p:sp>
        <p:nvSpPr>
          <p:cNvPr id="24" name="Text Placeholder 6"/>
          <p:cNvSpPr>
            <a:spLocks noGrp="1"/>
          </p:cNvSpPr>
          <p:nvPr>
            <p:ph type="body" sz="quarter" idx="25"/>
          </p:nvPr>
        </p:nvSpPr>
        <p:spPr>
          <a:xfrm>
            <a:off x="10089749" y="2641925"/>
            <a:ext cx="3457303" cy="1552590"/>
          </a:xfrm>
          <a:prstGeom prst="rect">
            <a:avLst/>
          </a:prstGeom>
        </p:spPr>
        <p:txBody>
          <a:bodyPr/>
          <a:lstStyle>
            <a:lvl1pPr marL="0" indent="0">
              <a:spcAft>
                <a:spcPts val="0"/>
              </a:spcAft>
              <a:buNone/>
              <a:defRPr sz="1400">
                <a:solidFill>
                  <a:schemeClr val="bg1"/>
                </a:solidFill>
              </a:defRPr>
            </a:lvl1pPr>
            <a:lvl2pPr marL="228600" indent="0">
              <a:spcAft>
                <a:spcPts val="0"/>
              </a:spcAft>
              <a:buNone/>
              <a:defRPr/>
            </a:lvl2pPr>
            <a:lvl3pPr marL="457200" indent="0">
              <a:spcAft>
                <a:spcPts val="0"/>
              </a:spcAft>
              <a:buNone/>
              <a:defRPr/>
            </a:lvl3pPr>
            <a:lvl4pPr marL="685800" indent="0">
              <a:spcAft>
                <a:spcPts val="0"/>
              </a:spcAft>
              <a:buNone/>
              <a:defRPr/>
            </a:lvl4pPr>
            <a:lvl5pPr marL="914400" indent="0">
              <a:spcAft>
                <a:spcPts val="0"/>
              </a:spcAft>
              <a:buNone/>
              <a:defRPr/>
            </a:lvl5pPr>
          </a:lstStyle>
          <a:p>
            <a:pPr lvl="0"/>
            <a:r>
              <a:rPr lang="en-US"/>
              <a:t>Click to edit Master text styles</a:t>
            </a:r>
          </a:p>
        </p:txBody>
      </p:sp>
      <p:sp>
        <p:nvSpPr>
          <p:cNvPr id="25" name="Text Placeholder 6"/>
          <p:cNvSpPr>
            <a:spLocks noGrp="1"/>
          </p:cNvSpPr>
          <p:nvPr>
            <p:ph type="body" sz="quarter" idx="26" hasCustomPrompt="1"/>
          </p:nvPr>
        </p:nvSpPr>
        <p:spPr>
          <a:xfrm>
            <a:off x="10089749" y="1690800"/>
            <a:ext cx="3441387" cy="951125"/>
          </a:xfrm>
          <a:prstGeom prst="rect">
            <a:avLst/>
          </a:prstGeom>
        </p:spPr>
        <p:txBody>
          <a:bodyPr anchor="t"/>
          <a:lstStyle>
            <a:lvl1pPr marL="0" indent="0">
              <a:lnSpc>
                <a:spcPct val="90000"/>
              </a:lnSpc>
              <a:spcBef>
                <a:spcPts val="0"/>
              </a:spcBef>
              <a:spcAft>
                <a:spcPts val="0"/>
              </a:spcAft>
              <a:buNone/>
              <a:defRPr sz="3200" b="1" i="0">
                <a:solidFill>
                  <a:schemeClr val="accent1"/>
                </a:solidFill>
                <a:latin typeface="DM Sans" charset="0"/>
                <a:ea typeface="DM Sans" charset="0"/>
                <a:cs typeface="DM Sans" charset="0"/>
              </a:defRPr>
            </a:lvl1pPr>
            <a:lvl2pPr marL="228600" indent="0">
              <a:spcAft>
                <a:spcPts val="0"/>
              </a:spcAft>
              <a:buNone/>
              <a:defRPr/>
            </a:lvl2pPr>
            <a:lvl3pPr marL="457200" indent="0">
              <a:spcAft>
                <a:spcPts val="0"/>
              </a:spcAft>
              <a:buNone/>
              <a:defRPr/>
            </a:lvl3pPr>
            <a:lvl4pPr marL="685800" indent="0">
              <a:spcAft>
                <a:spcPts val="0"/>
              </a:spcAft>
              <a:buNone/>
              <a:defRPr/>
            </a:lvl4pPr>
            <a:lvl5pPr marL="914400" indent="0">
              <a:spcAft>
                <a:spcPts val="0"/>
              </a:spcAft>
              <a:buNone/>
              <a:defRPr/>
            </a:lvl5pPr>
          </a:lstStyle>
          <a:p>
            <a:pPr lvl="0"/>
            <a:r>
              <a:rPr lang="en-US"/>
              <a:t>Header</a:t>
            </a:r>
          </a:p>
        </p:txBody>
      </p:sp>
      <p:sp>
        <p:nvSpPr>
          <p:cNvPr id="26" name="Text Placeholder 6"/>
          <p:cNvSpPr>
            <a:spLocks noGrp="1"/>
          </p:cNvSpPr>
          <p:nvPr>
            <p:ph type="body" sz="quarter" idx="27"/>
          </p:nvPr>
        </p:nvSpPr>
        <p:spPr>
          <a:xfrm>
            <a:off x="731100" y="5570184"/>
            <a:ext cx="3457303" cy="1552590"/>
          </a:xfrm>
          <a:prstGeom prst="rect">
            <a:avLst/>
          </a:prstGeom>
        </p:spPr>
        <p:txBody>
          <a:bodyPr/>
          <a:lstStyle>
            <a:lvl1pPr marL="0" indent="0">
              <a:spcAft>
                <a:spcPts val="0"/>
              </a:spcAft>
              <a:buNone/>
              <a:defRPr sz="1400">
                <a:solidFill>
                  <a:schemeClr val="bg1"/>
                </a:solidFill>
              </a:defRPr>
            </a:lvl1pPr>
            <a:lvl2pPr marL="228600" indent="0">
              <a:spcAft>
                <a:spcPts val="0"/>
              </a:spcAft>
              <a:buNone/>
              <a:defRPr/>
            </a:lvl2pPr>
            <a:lvl3pPr marL="457200" indent="0">
              <a:spcAft>
                <a:spcPts val="0"/>
              </a:spcAft>
              <a:buNone/>
              <a:defRPr/>
            </a:lvl3pPr>
            <a:lvl4pPr marL="685800" indent="0">
              <a:spcAft>
                <a:spcPts val="0"/>
              </a:spcAft>
              <a:buNone/>
              <a:defRPr/>
            </a:lvl4pPr>
            <a:lvl5pPr marL="914400" indent="0">
              <a:spcAft>
                <a:spcPts val="0"/>
              </a:spcAft>
              <a:buNone/>
              <a:defRPr/>
            </a:lvl5pPr>
          </a:lstStyle>
          <a:p>
            <a:pPr lvl="0"/>
            <a:r>
              <a:rPr lang="en-US"/>
              <a:t>Click to edit Master text styles</a:t>
            </a:r>
          </a:p>
        </p:txBody>
      </p:sp>
      <p:sp>
        <p:nvSpPr>
          <p:cNvPr id="27" name="Text Placeholder 6"/>
          <p:cNvSpPr>
            <a:spLocks noGrp="1"/>
          </p:cNvSpPr>
          <p:nvPr>
            <p:ph type="body" sz="quarter" idx="28" hasCustomPrompt="1"/>
          </p:nvPr>
        </p:nvSpPr>
        <p:spPr>
          <a:xfrm>
            <a:off x="731100" y="4619059"/>
            <a:ext cx="3441387" cy="951125"/>
          </a:xfrm>
          <a:prstGeom prst="rect">
            <a:avLst/>
          </a:prstGeom>
        </p:spPr>
        <p:txBody>
          <a:bodyPr anchor="t"/>
          <a:lstStyle>
            <a:lvl1pPr marL="0" indent="0">
              <a:lnSpc>
                <a:spcPct val="90000"/>
              </a:lnSpc>
              <a:spcBef>
                <a:spcPts val="0"/>
              </a:spcBef>
              <a:spcAft>
                <a:spcPts val="0"/>
              </a:spcAft>
              <a:buNone/>
              <a:defRPr sz="3200" b="1" i="0">
                <a:solidFill>
                  <a:schemeClr val="accent1"/>
                </a:solidFill>
                <a:latin typeface="DM Sans" charset="0"/>
                <a:ea typeface="DM Sans" charset="0"/>
                <a:cs typeface="DM Sans" charset="0"/>
              </a:defRPr>
            </a:lvl1pPr>
            <a:lvl2pPr marL="228600" indent="0">
              <a:spcAft>
                <a:spcPts val="0"/>
              </a:spcAft>
              <a:buNone/>
              <a:defRPr/>
            </a:lvl2pPr>
            <a:lvl3pPr marL="457200" indent="0">
              <a:spcAft>
                <a:spcPts val="0"/>
              </a:spcAft>
              <a:buNone/>
              <a:defRPr/>
            </a:lvl3pPr>
            <a:lvl4pPr marL="685800" indent="0">
              <a:spcAft>
                <a:spcPts val="0"/>
              </a:spcAft>
              <a:buNone/>
              <a:defRPr/>
            </a:lvl4pPr>
            <a:lvl5pPr marL="914400" indent="0">
              <a:spcAft>
                <a:spcPts val="0"/>
              </a:spcAft>
              <a:buNone/>
              <a:defRPr/>
            </a:lvl5pPr>
          </a:lstStyle>
          <a:p>
            <a:pPr lvl="0"/>
            <a:r>
              <a:rPr lang="en-US"/>
              <a:t>Header</a:t>
            </a:r>
          </a:p>
        </p:txBody>
      </p:sp>
      <p:sp>
        <p:nvSpPr>
          <p:cNvPr id="28" name="Text Placeholder 6"/>
          <p:cNvSpPr>
            <a:spLocks noGrp="1"/>
          </p:cNvSpPr>
          <p:nvPr>
            <p:ph type="body" sz="quarter" idx="29"/>
          </p:nvPr>
        </p:nvSpPr>
        <p:spPr>
          <a:xfrm>
            <a:off x="5497064" y="5570184"/>
            <a:ext cx="3457303" cy="1552590"/>
          </a:xfrm>
          <a:prstGeom prst="rect">
            <a:avLst/>
          </a:prstGeom>
        </p:spPr>
        <p:txBody>
          <a:bodyPr/>
          <a:lstStyle>
            <a:lvl1pPr marL="0" indent="0">
              <a:spcAft>
                <a:spcPts val="0"/>
              </a:spcAft>
              <a:buNone/>
              <a:defRPr sz="1400">
                <a:solidFill>
                  <a:schemeClr val="bg1"/>
                </a:solidFill>
              </a:defRPr>
            </a:lvl1pPr>
            <a:lvl2pPr marL="228600" indent="0">
              <a:spcAft>
                <a:spcPts val="0"/>
              </a:spcAft>
              <a:buNone/>
              <a:defRPr/>
            </a:lvl2pPr>
            <a:lvl3pPr marL="457200" indent="0">
              <a:spcAft>
                <a:spcPts val="0"/>
              </a:spcAft>
              <a:buNone/>
              <a:defRPr/>
            </a:lvl3pPr>
            <a:lvl4pPr marL="685800" indent="0">
              <a:spcAft>
                <a:spcPts val="0"/>
              </a:spcAft>
              <a:buNone/>
              <a:defRPr/>
            </a:lvl4pPr>
            <a:lvl5pPr marL="914400" indent="0">
              <a:spcAft>
                <a:spcPts val="0"/>
              </a:spcAft>
              <a:buNone/>
              <a:defRPr/>
            </a:lvl5pPr>
          </a:lstStyle>
          <a:p>
            <a:pPr lvl="0"/>
            <a:r>
              <a:rPr lang="en-US"/>
              <a:t>Click to edit Master text styles</a:t>
            </a:r>
          </a:p>
        </p:txBody>
      </p:sp>
      <p:sp>
        <p:nvSpPr>
          <p:cNvPr id="29" name="Text Placeholder 6"/>
          <p:cNvSpPr>
            <a:spLocks noGrp="1"/>
          </p:cNvSpPr>
          <p:nvPr>
            <p:ph type="body" sz="quarter" idx="30" hasCustomPrompt="1"/>
          </p:nvPr>
        </p:nvSpPr>
        <p:spPr>
          <a:xfrm>
            <a:off x="5497064" y="4619059"/>
            <a:ext cx="3441387" cy="951125"/>
          </a:xfrm>
          <a:prstGeom prst="rect">
            <a:avLst/>
          </a:prstGeom>
        </p:spPr>
        <p:txBody>
          <a:bodyPr anchor="t"/>
          <a:lstStyle>
            <a:lvl1pPr marL="0" indent="0">
              <a:lnSpc>
                <a:spcPct val="90000"/>
              </a:lnSpc>
              <a:spcBef>
                <a:spcPts val="0"/>
              </a:spcBef>
              <a:spcAft>
                <a:spcPts val="0"/>
              </a:spcAft>
              <a:buNone/>
              <a:defRPr sz="3200" b="1" i="0">
                <a:solidFill>
                  <a:schemeClr val="accent1"/>
                </a:solidFill>
                <a:latin typeface="DM Sans" charset="0"/>
                <a:ea typeface="DM Sans" charset="0"/>
                <a:cs typeface="DM Sans" charset="0"/>
              </a:defRPr>
            </a:lvl1pPr>
            <a:lvl2pPr marL="228600" indent="0">
              <a:spcAft>
                <a:spcPts val="0"/>
              </a:spcAft>
              <a:buNone/>
              <a:defRPr/>
            </a:lvl2pPr>
            <a:lvl3pPr marL="457200" indent="0">
              <a:spcAft>
                <a:spcPts val="0"/>
              </a:spcAft>
              <a:buNone/>
              <a:defRPr/>
            </a:lvl3pPr>
            <a:lvl4pPr marL="685800" indent="0">
              <a:spcAft>
                <a:spcPts val="0"/>
              </a:spcAft>
              <a:buNone/>
              <a:defRPr/>
            </a:lvl4pPr>
            <a:lvl5pPr marL="914400" indent="0">
              <a:spcAft>
                <a:spcPts val="0"/>
              </a:spcAft>
              <a:buNone/>
              <a:defRPr/>
            </a:lvl5pPr>
          </a:lstStyle>
          <a:p>
            <a:pPr lvl="0"/>
            <a:r>
              <a:rPr lang="en-US"/>
              <a:t>Header</a:t>
            </a:r>
          </a:p>
        </p:txBody>
      </p:sp>
      <p:sp>
        <p:nvSpPr>
          <p:cNvPr id="30" name="Text Placeholder 6"/>
          <p:cNvSpPr>
            <a:spLocks noGrp="1"/>
          </p:cNvSpPr>
          <p:nvPr>
            <p:ph type="body" sz="quarter" idx="31"/>
          </p:nvPr>
        </p:nvSpPr>
        <p:spPr>
          <a:xfrm>
            <a:off x="10089749" y="5570184"/>
            <a:ext cx="3457303" cy="1552590"/>
          </a:xfrm>
          <a:prstGeom prst="rect">
            <a:avLst/>
          </a:prstGeom>
        </p:spPr>
        <p:txBody>
          <a:bodyPr/>
          <a:lstStyle>
            <a:lvl1pPr marL="0" indent="0">
              <a:spcAft>
                <a:spcPts val="0"/>
              </a:spcAft>
              <a:buNone/>
              <a:defRPr sz="1400">
                <a:solidFill>
                  <a:schemeClr val="bg1"/>
                </a:solidFill>
              </a:defRPr>
            </a:lvl1pPr>
            <a:lvl2pPr marL="228600" indent="0">
              <a:spcAft>
                <a:spcPts val="0"/>
              </a:spcAft>
              <a:buNone/>
              <a:defRPr/>
            </a:lvl2pPr>
            <a:lvl3pPr marL="457200" indent="0">
              <a:spcAft>
                <a:spcPts val="0"/>
              </a:spcAft>
              <a:buNone/>
              <a:defRPr/>
            </a:lvl3pPr>
            <a:lvl4pPr marL="685800" indent="0">
              <a:spcAft>
                <a:spcPts val="0"/>
              </a:spcAft>
              <a:buNone/>
              <a:defRPr/>
            </a:lvl4pPr>
            <a:lvl5pPr marL="914400" indent="0">
              <a:spcAft>
                <a:spcPts val="0"/>
              </a:spcAft>
              <a:buNone/>
              <a:defRPr/>
            </a:lvl5pPr>
          </a:lstStyle>
          <a:p>
            <a:pPr lvl="0"/>
            <a:r>
              <a:rPr lang="en-US"/>
              <a:t>Click to edit Master text styles</a:t>
            </a:r>
          </a:p>
        </p:txBody>
      </p:sp>
      <p:sp>
        <p:nvSpPr>
          <p:cNvPr id="31" name="Text Placeholder 6"/>
          <p:cNvSpPr>
            <a:spLocks noGrp="1"/>
          </p:cNvSpPr>
          <p:nvPr>
            <p:ph type="body" sz="quarter" idx="32" hasCustomPrompt="1"/>
          </p:nvPr>
        </p:nvSpPr>
        <p:spPr>
          <a:xfrm>
            <a:off x="10089749" y="4619059"/>
            <a:ext cx="3441387" cy="951125"/>
          </a:xfrm>
          <a:prstGeom prst="rect">
            <a:avLst/>
          </a:prstGeom>
        </p:spPr>
        <p:txBody>
          <a:bodyPr anchor="t"/>
          <a:lstStyle>
            <a:lvl1pPr marL="0" indent="0">
              <a:lnSpc>
                <a:spcPct val="90000"/>
              </a:lnSpc>
              <a:spcBef>
                <a:spcPts val="0"/>
              </a:spcBef>
              <a:spcAft>
                <a:spcPts val="0"/>
              </a:spcAft>
              <a:buNone/>
              <a:defRPr sz="3200" b="1" i="0">
                <a:solidFill>
                  <a:schemeClr val="accent1"/>
                </a:solidFill>
                <a:latin typeface="DM Sans" charset="0"/>
                <a:ea typeface="DM Sans" charset="0"/>
                <a:cs typeface="DM Sans" charset="0"/>
              </a:defRPr>
            </a:lvl1pPr>
            <a:lvl2pPr marL="228600" indent="0">
              <a:spcAft>
                <a:spcPts val="0"/>
              </a:spcAft>
              <a:buNone/>
              <a:defRPr/>
            </a:lvl2pPr>
            <a:lvl3pPr marL="457200" indent="0">
              <a:spcAft>
                <a:spcPts val="0"/>
              </a:spcAft>
              <a:buNone/>
              <a:defRPr/>
            </a:lvl3pPr>
            <a:lvl4pPr marL="685800" indent="0">
              <a:spcAft>
                <a:spcPts val="0"/>
              </a:spcAft>
              <a:buNone/>
              <a:defRPr/>
            </a:lvl4pPr>
            <a:lvl5pPr marL="914400" indent="0">
              <a:spcAft>
                <a:spcPts val="0"/>
              </a:spcAft>
              <a:buNone/>
              <a:defRPr/>
            </a:lvl5pPr>
          </a:lstStyle>
          <a:p>
            <a:pPr lvl="0"/>
            <a:r>
              <a:rPr lang="en-US"/>
              <a:t>Header</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Info slide 5">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3400" y="114301"/>
            <a:ext cx="13030200" cy="914400"/>
          </a:xfrm>
        </p:spPr>
        <p:txBody>
          <a:bodyPr anchor="ctr"/>
          <a:lstStyle>
            <a:lvl1pPr>
              <a:defRPr sz="3000" b="0" i="0">
                <a:solidFill>
                  <a:schemeClr val="bg1"/>
                </a:solidFill>
                <a:latin typeface="+mj-lt"/>
              </a:defRPr>
            </a:lvl1pPr>
          </a:lstStyle>
          <a:p>
            <a:r>
              <a:rPr lang="en-US"/>
              <a:t>Click to edit Master title style</a:t>
            </a:r>
          </a:p>
        </p:txBody>
      </p:sp>
      <p:sp>
        <p:nvSpPr>
          <p:cNvPr id="5" name="Slide Number Placeholder 4"/>
          <p:cNvSpPr>
            <a:spLocks noGrp="1"/>
          </p:cNvSpPr>
          <p:nvPr>
            <p:ph type="sldNum" sz="quarter" idx="12"/>
          </p:nvPr>
        </p:nvSpPr>
        <p:spPr>
          <a:xfrm>
            <a:off x="11432177" y="7626350"/>
            <a:ext cx="2893423" cy="438150"/>
          </a:xfrm>
        </p:spPr>
        <p:txBody>
          <a:bodyPr/>
          <a:lstStyle/>
          <a:p>
            <a:fld id="{F384092C-9B9C-9748-AC6A-F06C9D03AD52}" type="slidenum">
              <a:rPr lang="en-US" smtClean="0"/>
              <a:t>‹#›</a:t>
            </a:fld>
            <a:endParaRPr lang="en-US"/>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535170" y="1028700"/>
            <a:ext cx="13478196"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5" name="Text Placeholder 6"/>
          <p:cNvSpPr>
            <a:spLocks noGrp="1"/>
          </p:cNvSpPr>
          <p:nvPr>
            <p:ph type="body" sz="quarter" idx="17"/>
          </p:nvPr>
        </p:nvSpPr>
        <p:spPr>
          <a:xfrm>
            <a:off x="731100" y="2641925"/>
            <a:ext cx="3457303" cy="1552590"/>
          </a:xfrm>
          <a:prstGeom prst="rect">
            <a:avLst/>
          </a:prstGeom>
        </p:spPr>
        <p:txBody>
          <a:bodyPr/>
          <a:lstStyle>
            <a:lvl1pPr marL="0" indent="0">
              <a:spcAft>
                <a:spcPts val="0"/>
              </a:spcAft>
              <a:buNone/>
              <a:defRPr sz="1400">
                <a:solidFill>
                  <a:schemeClr val="bg1"/>
                </a:solidFill>
              </a:defRPr>
            </a:lvl1pPr>
            <a:lvl2pPr marL="228600" indent="0">
              <a:spcAft>
                <a:spcPts val="0"/>
              </a:spcAft>
              <a:buNone/>
              <a:defRPr/>
            </a:lvl2pPr>
            <a:lvl3pPr marL="457200" indent="0">
              <a:spcAft>
                <a:spcPts val="0"/>
              </a:spcAft>
              <a:buNone/>
              <a:defRPr/>
            </a:lvl3pPr>
            <a:lvl4pPr marL="685800" indent="0">
              <a:spcAft>
                <a:spcPts val="0"/>
              </a:spcAft>
              <a:buNone/>
              <a:defRPr/>
            </a:lvl4pPr>
            <a:lvl5pPr marL="914400" indent="0">
              <a:spcAft>
                <a:spcPts val="0"/>
              </a:spcAft>
              <a:buNone/>
              <a:defRPr/>
            </a:lvl5pPr>
          </a:lstStyle>
          <a:p>
            <a:pPr lvl="0"/>
            <a:r>
              <a:rPr lang="en-US"/>
              <a:t>Click to edit Master text styles</a:t>
            </a:r>
          </a:p>
        </p:txBody>
      </p:sp>
      <p:sp>
        <p:nvSpPr>
          <p:cNvPr id="16" name="Text Placeholder 6"/>
          <p:cNvSpPr>
            <a:spLocks noGrp="1"/>
          </p:cNvSpPr>
          <p:nvPr>
            <p:ph type="body" sz="quarter" idx="18" hasCustomPrompt="1"/>
          </p:nvPr>
        </p:nvSpPr>
        <p:spPr>
          <a:xfrm>
            <a:off x="731100" y="1690800"/>
            <a:ext cx="3441387" cy="951125"/>
          </a:xfrm>
          <a:prstGeom prst="rect">
            <a:avLst/>
          </a:prstGeom>
        </p:spPr>
        <p:txBody>
          <a:bodyPr anchor="t"/>
          <a:lstStyle>
            <a:lvl1pPr marL="0" indent="0">
              <a:lnSpc>
                <a:spcPct val="90000"/>
              </a:lnSpc>
              <a:spcBef>
                <a:spcPts val="0"/>
              </a:spcBef>
              <a:spcAft>
                <a:spcPts val="0"/>
              </a:spcAft>
              <a:buNone/>
              <a:defRPr sz="3200" b="1" i="0">
                <a:solidFill>
                  <a:srgbClr val="FFC628"/>
                </a:solidFill>
                <a:latin typeface="DM Sans" charset="0"/>
                <a:ea typeface="DM Sans" charset="0"/>
                <a:cs typeface="DM Sans" charset="0"/>
              </a:defRPr>
            </a:lvl1pPr>
            <a:lvl2pPr marL="228600" indent="0">
              <a:spcAft>
                <a:spcPts val="0"/>
              </a:spcAft>
              <a:buNone/>
              <a:defRPr/>
            </a:lvl2pPr>
            <a:lvl3pPr marL="457200" indent="0">
              <a:spcAft>
                <a:spcPts val="0"/>
              </a:spcAft>
              <a:buNone/>
              <a:defRPr/>
            </a:lvl3pPr>
            <a:lvl4pPr marL="685800" indent="0">
              <a:spcAft>
                <a:spcPts val="0"/>
              </a:spcAft>
              <a:buNone/>
              <a:defRPr/>
            </a:lvl4pPr>
            <a:lvl5pPr marL="914400" indent="0">
              <a:spcAft>
                <a:spcPts val="0"/>
              </a:spcAft>
              <a:buNone/>
              <a:defRPr/>
            </a:lvl5pPr>
          </a:lstStyle>
          <a:p>
            <a:pPr lvl="0"/>
            <a:r>
              <a:rPr lang="en-US"/>
              <a:t>Header</a:t>
            </a:r>
          </a:p>
        </p:txBody>
      </p:sp>
      <p:sp>
        <p:nvSpPr>
          <p:cNvPr id="22" name="Text Placeholder 6"/>
          <p:cNvSpPr>
            <a:spLocks noGrp="1"/>
          </p:cNvSpPr>
          <p:nvPr>
            <p:ph type="body" sz="quarter" idx="23"/>
          </p:nvPr>
        </p:nvSpPr>
        <p:spPr>
          <a:xfrm>
            <a:off x="5497064" y="2641925"/>
            <a:ext cx="3457303" cy="1552590"/>
          </a:xfrm>
          <a:prstGeom prst="rect">
            <a:avLst/>
          </a:prstGeom>
        </p:spPr>
        <p:txBody>
          <a:bodyPr/>
          <a:lstStyle>
            <a:lvl1pPr marL="0" indent="0">
              <a:spcAft>
                <a:spcPts val="0"/>
              </a:spcAft>
              <a:buNone/>
              <a:defRPr sz="1400">
                <a:solidFill>
                  <a:schemeClr val="bg1"/>
                </a:solidFill>
              </a:defRPr>
            </a:lvl1pPr>
            <a:lvl2pPr marL="228600" indent="0">
              <a:spcAft>
                <a:spcPts val="0"/>
              </a:spcAft>
              <a:buNone/>
              <a:defRPr/>
            </a:lvl2pPr>
            <a:lvl3pPr marL="457200" indent="0">
              <a:spcAft>
                <a:spcPts val="0"/>
              </a:spcAft>
              <a:buNone/>
              <a:defRPr/>
            </a:lvl3pPr>
            <a:lvl4pPr marL="685800" indent="0">
              <a:spcAft>
                <a:spcPts val="0"/>
              </a:spcAft>
              <a:buNone/>
              <a:defRPr/>
            </a:lvl4pPr>
            <a:lvl5pPr marL="914400" indent="0">
              <a:spcAft>
                <a:spcPts val="0"/>
              </a:spcAft>
              <a:buNone/>
              <a:defRPr/>
            </a:lvl5pPr>
          </a:lstStyle>
          <a:p>
            <a:pPr lvl="0"/>
            <a:r>
              <a:rPr lang="en-US"/>
              <a:t>Click to edit Master text styles</a:t>
            </a:r>
          </a:p>
        </p:txBody>
      </p:sp>
      <p:sp>
        <p:nvSpPr>
          <p:cNvPr id="23" name="Text Placeholder 6"/>
          <p:cNvSpPr>
            <a:spLocks noGrp="1"/>
          </p:cNvSpPr>
          <p:nvPr>
            <p:ph type="body" sz="quarter" idx="24" hasCustomPrompt="1"/>
          </p:nvPr>
        </p:nvSpPr>
        <p:spPr>
          <a:xfrm>
            <a:off x="5497064" y="1690800"/>
            <a:ext cx="3441387" cy="951125"/>
          </a:xfrm>
          <a:prstGeom prst="rect">
            <a:avLst/>
          </a:prstGeom>
        </p:spPr>
        <p:txBody>
          <a:bodyPr anchor="t"/>
          <a:lstStyle>
            <a:lvl1pPr marL="0" indent="0">
              <a:lnSpc>
                <a:spcPct val="90000"/>
              </a:lnSpc>
              <a:spcBef>
                <a:spcPts val="0"/>
              </a:spcBef>
              <a:spcAft>
                <a:spcPts val="0"/>
              </a:spcAft>
              <a:buNone/>
              <a:defRPr sz="3200" b="1" i="0">
                <a:solidFill>
                  <a:srgbClr val="FFC628"/>
                </a:solidFill>
                <a:latin typeface="DM Sans" charset="0"/>
                <a:ea typeface="DM Sans" charset="0"/>
                <a:cs typeface="DM Sans" charset="0"/>
              </a:defRPr>
            </a:lvl1pPr>
            <a:lvl2pPr marL="228600" indent="0">
              <a:spcAft>
                <a:spcPts val="0"/>
              </a:spcAft>
              <a:buNone/>
              <a:defRPr/>
            </a:lvl2pPr>
            <a:lvl3pPr marL="457200" indent="0">
              <a:spcAft>
                <a:spcPts val="0"/>
              </a:spcAft>
              <a:buNone/>
              <a:defRPr/>
            </a:lvl3pPr>
            <a:lvl4pPr marL="685800" indent="0">
              <a:spcAft>
                <a:spcPts val="0"/>
              </a:spcAft>
              <a:buNone/>
              <a:defRPr/>
            </a:lvl4pPr>
            <a:lvl5pPr marL="914400" indent="0">
              <a:spcAft>
                <a:spcPts val="0"/>
              </a:spcAft>
              <a:buNone/>
              <a:defRPr/>
            </a:lvl5pPr>
          </a:lstStyle>
          <a:p>
            <a:pPr lvl="0"/>
            <a:r>
              <a:rPr lang="en-US"/>
              <a:t>Header</a:t>
            </a:r>
          </a:p>
        </p:txBody>
      </p:sp>
      <p:sp>
        <p:nvSpPr>
          <p:cNvPr id="24" name="Text Placeholder 6"/>
          <p:cNvSpPr>
            <a:spLocks noGrp="1"/>
          </p:cNvSpPr>
          <p:nvPr>
            <p:ph type="body" sz="quarter" idx="25"/>
          </p:nvPr>
        </p:nvSpPr>
        <p:spPr>
          <a:xfrm>
            <a:off x="10089749" y="2641925"/>
            <a:ext cx="3457303" cy="1552590"/>
          </a:xfrm>
          <a:prstGeom prst="rect">
            <a:avLst/>
          </a:prstGeom>
        </p:spPr>
        <p:txBody>
          <a:bodyPr/>
          <a:lstStyle>
            <a:lvl1pPr marL="0" indent="0">
              <a:spcAft>
                <a:spcPts val="0"/>
              </a:spcAft>
              <a:buNone/>
              <a:defRPr sz="1400">
                <a:solidFill>
                  <a:schemeClr val="bg1"/>
                </a:solidFill>
              </a:defRPr>
            </a:lvl1pPr>
            <a:lvl2pPr marL="228600" indent="0">
              <a:spcAft>
                <a:spcPts val="0"/>
              </a:spcAft>
              <a:buNone/>
              <a:defRPr/>
            </a:lvl2pPr>
            <a:lvl3pPr marL="457200" indent="0">
              <a:spcAft>
                <a:spcPts val="0"/>
              </a:spcAft>
              <a:buNone/>
              <a:defRPr/>
            </a:lvl3pPr>
            <a:lvl4pPr marL="685800" indent="0">
              <a:spcAft>
                <a:spcPts val="0"/>
              </a:spcAft>
              <a:buNone/>
              <a:defRPr/>
            </a:lvl4pPr>
            <a:lvl5pPr marL="914400" indent="0">
              <a:spcAft>
                <a:spcPts val="0"/>
              </a:spcAft>
              <a:buNone/>
              <a:defRPr/>
            </a:lvl5pPr>
          </a:lstStyle>
          <a:p>
            <a:pPr lvl="0"/>
            <a:r>
              <a:rPr lang="en-US"/>
              <a:t>Click to edit Master text styles</a:t>
            </a:r>
          </a:p>
        </p:txBody>
      </p:sp>
      <p:sp>
        <p:nvSpPr>
          <p:cNvPr id="25" name="Text Placeholder 6"/>
          <p:cNvSpPr>
            <a:spLocks noGrp="1"/>
          </p:cNvSpPr>
          <p:nvPr>
            <p:ph type="body" sz="quarter" idx="26" hasCustomPrompt="1"/>
          </p:nvPr>
        </p:nvSpPr>
        <p:spPr>
          <a:xfrm>
            <a:off x="10089749" y="1690800"/>
            <a:ext cx="3441387" cy="951125"/>
          </a:xfrm>
          <a:prstGeom prst="rect">
            <a:avLst/>
          </a:prstGeom>
        </p:spPr>
        <p:txBody>
          <a:bodyPr anchor="t"/>
          <a:lstStyle>
            <a:lvl1pPr marL="0" indent="0">
              <a:lnSpc>
                <a:spcPct val="90000"/>
              </a:lnSpc>
              <a:spcBef>
                <a:spcPts val="0"/>
              </a:spcBef>
              <a:spcAft>
                <a:spcPts val="0"/>
              </a:spcAft>
              <a:buNone/>
              <a:defRPr sz="3200" b="1" i="0">
                <a:solidFill>
                  <a:srgbClr val="FFC628"/>
                </a:solidFill>
                <a:latin typeface="DM Sans" charset="0"/>
                <a:ea typeface="DM Sans" charset="0"/>
                <a:cs typeface="DM Sans" charset="0"/>
              </a:defRPr>
            </a:lvl1pPr>
            <a:lvl2pPr marL="228600" indent="0">
              <a:spcAft>
                <a:spcPts val="0"/>
              </a:spcAft>
              <a:buNone/>
              <a:defRPr/>
            </a:lvl2pPr>
            <a:lvl3pPr marL="457200" indent="0">
              <a:spcAft>
                <a:spcPts val="0"/>
              </a:spcAft>
              <a:buNone/>
              <a:defRPr/>
            </a:lvl3pPr>
            <a:lvl4pPr marL="685800" indent="0">
              <a:spcAft>
                <a:spcPts val="0"/>
              </a:spcAft>
              <a:buNone/>
              <a:defRPr/>
            </a:lvl4pPr>
            <a:lvl5pPr marL="914400" indent="0">
              <a:spcAft>
                <a:spcPts val="0"/>
              </a:spcAft>
              <a:buNone/>
              <a:defRPr/>
            </a:lvl5pPr>
          </a:lstStyle>
          <a:p>
            <a:pPr lvl="0"/>
            <a:r>
              <a:rPr lang="en-US"/>
              <a:t>Header</a:t>
            </a:r>
          </a:p>
        </p:txBody>
      </p:sp>
      <p:sp>
        <p:nvSpPr>
          <p:cNvPr id="26" name="Text Placeholder 6"/>
          <p:cNvSpPr>
            <a:spLocks noGrp="1"/>
          </p:cNvSpPr>
          <p:nvPr>
            <p:ph type="body" sz="quarter" idx="27"/>
          </p:nvPr>
        </p:nvSpPr>
        <p:spPr>
          <a:xfrm>
            <a:off x="731100" y="5570184"/>
            <a:ext cx="3457303" cy="1552590"/>
          </a:xfrm>
          <a:prstGeom prst="rect">
            <a:avLst/>
          </a:prstGeom>
        </p:spPr>
        <p:txBody>
          <a:bodyPr/>
          <a:lstStyle>
            <a:lvl1pPr marL="0" indent="0">
              <a:spcAft>
                <a:spcPts val="0"/>
              </a:spcAft>
              <a:buNone/>
              <a:defRPr sz="1400">
                <a:solidFill>
                  <a:schemeClr val="bg1"/>
                </a:solidFill>
              </a:defRPr>
            </a:lvl1pPr>
            <a:lvl2pPr marL="228600" indent="0">
              <a:spcAft>
                <a:spcPts val="0"/>
              </a:spcAft>
              <a:buNone/>
              <a:defRPr/>
            </a:lvl2pPr>
            <a:lvl3pPr marL="457200" indent="0">
              <a:spcAft>
                <a:spcPts val="0"/>
              </a:spcAft>
              <a:buNone/>
              <a:defRPr/>
            </a:lvl3pPr>
            <a:lvl4pPr marL="685800" indent="0">
              <a:spcAft>
                <a:spcPts val="0"/>
              </a:spcAft>
              <a:buNone/>
              <a:defRPr/>
            </a:lvl4pPr>
            <a:lvl5pPr marL="914400" indent="0">
              <a:spcAft>
                <a:spcPts val="0"/>
              </a:spcAft>
              <a:buNone/>
              <a:defRPr/>
            </a:lvl5pPr>
          </a:lstStyle>
          <a:p>
            <a:pPr lvl="0"/>
            <a:r>
              <a:rPr lang="en-US"/>
              <a:t>Click to edit Master text styles</a:t>
            </a:r>
          </a:p>
        </p:txBody>
      </p:sp>
      <p:sp>
        <p:nvSpPr>
          <p:cNvPr id="27" name="Text Placeholder 6"/>
          <p:cNvSpPr>
            <a:spLocks noGrp="1"/>
          </p:cNvSpPr>
          <p:nvPr>
            <p:ph type="body" sz="quarter" idx="28" hasCustomPrompt="1"/>
          </p:nvPr>
        </p:nvSpPr>
        <p:spPr>
          <a:xfrm>
            <a:off x="731100" y="4619059"/>
            <a:ext cx="3441387" cy="951125"/>
          </a:xfrm>
          <a:prstGeom prst="rect">
            <a:avLst/>
          </a:prstGeom>
        </p:spPr>
        <p:txBody>
          <a:bodyPr anchor="t"/>
          <a:lstStyle>
            <a:lvl1pPr marL="0" indent="0">
              <a:lnSpc>
                <a:spcPct val="90000"/>
              </a:lnSpc>
              <a:spcBef>
                <a:spcPts val="0"/>
              </a:spcBef>
              <a:spcAft>
                <a:spcPts val="0"/>
              </a:spcAft>
              <a:buNone/>
              <a:defRPr sz="3200" b="1" i="0">
                <a:solidFill>
                  <a:srgbClr val="FFC628"/>
                </a:solidFill>
                <a:latin typeface="DM Sans" charset="0"/>
                <a:ea typeface="DM Sans" charset="0"/>
                <a:cs typeface="DM Sans" charset="0"/>
              </a:defRPr>
            </a:lvl1pPr>
            <a:lvl2pPr marL="228600" indent="0">
              <a:spcAft>
                <a:spcPts val="0"/>
              </a:spcAft>
              <a:buNone/>
              <a:defRPr/>
            </a:lvl2pPr>
            <a:lvl3pPr marL="457200" indent="0">
              <a:spcAft>
                <a:spcPts val="0"/>
              </a:spcAft>
              <a:buNone/>
              <a:defRPr/>
            </a:lvl3pPr>
            <a:lvl4pPr marL="685800" indent="0">
              <a:spcAft>
                <a:spcPts val="0"/>
              </a:spcAft>
              <a:buNone/>
              <a:defRPr/>
            </a:lvl4pPr>
            <a:lvl5pPr marL="914400" indent="0">
              <a:spcAft>
                <a:spcPts val="0"/>
              </a:spcAft>
              <a:buNone/>
              <a:defRPr/>
            </a:lvl5pPr>
          </a:lstStyle>
          <a:p>
            <a:pPr lvl="0"/>
            <a:r>
              <a:rPr lang="en-US"/>
              <a:t>Header</a:t>
            </a:r>
          </a:p>
        </p:txBody>
      </p:sp>
      <p:sp>
        <p:nvSpPr>
          <p:cNvPr id="28" name="Text Placeholder 6"/>
          <p:cNvSpPr>
            <a:spLocks noGrp="1"/>
          </p:cNvSpPr>
          <p:nvPr>
            <p:ph type="body" sz="quarter" idx="29"/>
          </p:nvPr>
        </p:nvSpPr>
        <p:spPr>
          <a:xfrm>
            <a:off x="5497064" y="5570184"/>
            <a:ext cx="3457303" cy="1552590"/>
          </a:xfrm>
          <a:prstGeom prst="rect">
            <a:avLst/>
          </a:prstGeom>
        </p:spPr>
        <p:txBody>
          <a:bodyPr/>
          <a:lstStyle>
            <a:lvl1pPr marL="0" indent="0">
              <a:spcAft>
                <a:spcPts val="0"/>
              </a:spcAft>
              <a:buNone/>
              <a:defRPr sz="1400">
                <a:solidFill>
                  <a:schemeClr val="bg1"/>
                </a:solidFill>
              </a:defRPr>
            </a:lvl1pPr>
            <a:lvl2pPr marL="228600" indent="0">
              <a:spcAft>
                <a:spcPts val="0"/>
              </a:spcAft>
              <a:buNone/>
              <a:defRPr/>
            </a:lvl2pPr>
            <a:lvl3pPr marL="457200" indent="0">
              <a:spcAft>
                <a:spcPts val="0"/>
              </a:spcAft>
              <a:buNone/>
              <a:defRPr/>
            </a:lvl3pPr>
            <a:lvl4pPr marL="685800" indent="0">
              <a:spcAft>
                <a:spcPts val="0"/>
              </a:spcAft>
              <a:buNone/>
              <a:defRPr/>
            </a:lvl4pPr>
            <a:lvl5pPr marL="914400" indent="0">
              <a:spcAft>
                <a:spcPts val="0"/>
              </a:spcAft>
              <a:buNone/>
              <a:defRPr/>
            </a:lvl5pPr>
          </a:lstStyle>
          <a:p>
            <a:pPr lvl="0"/>
            <a:r>
              <a:rPr lang="en-US"/>
              <a:t>Click to edit Master text styles</a:t>
            </a:r>
          </a:p>
        </p:txBody>
      </p:sp>
      <p:sp>
        <p:nvSpPr>
          <p:cNvPr id="29" name="Text Placeholder 6"/>
          <p:cNvSpPr>
            <a:spLocks noGrp="1"/>
          </p:cNvSpPr>
          <p:nvPr>
            <p:ph type="body" sz="quarter" idx="30" hasCustomPrompt="1"/>
          </p:nvPr>
        </p:nvSpPr>
        <p:spPr>
          <a:xfrm>
            <a:off x="5497064" y="4619059"/>
            <a:ext cx="3441387" cy="951125"/>
          </a:xfrm>
          <a:prstGeom prst="rect">
            <a:avLst/>
          </a:prstGeom>
        </p:spPr>
        <p:txBody>
          <a:bodyPr anchor="t"/>
          <a:lstStyle>
            <a:lvl1pPr marL="0" indent="0">
              <a:lnSpc>
                <a:spcPct val="90000"/>
              </a:lnSpc>
              <a:spcBef>
                <a:spcPts val="0"/>
              </a:spcBef>
              <a:spcAft>
                <a:spcPts val="0"/>
              </a:spcAft>
              <a:buNone/>
              <a:defRPr sz="3200" b="1" i="0">
                <a:solidFill>
                  <a:srgbClr val="FFC628"/>
                </a:solidFill>
                <a:latin typeface="DM Sans" charset="0"/>
                <a:ea typeface="DM Sans" charset="0"/>
                <a:cs typeface="DM Sans" charset="0"/>
              </a:defRPr>
            </a:lvl1pPr>
            <a:lvl2pPr marL="228600" indent="0">
              <a:spcAft>
                <a:spcPts val="0"/>
              </a:spcAft>
              <a:buNone/>
              <a:defRPr/>
            </a:lvl2pPr>
            <a:lvl3pPr marL="457200" indent="0">
              <a:spcAft>
                <a:spcPts val="0"/>
              </a:spcAft>
              <a:buNone/>
              <a:defRPr/>
            </a:lvl3pPr>
            <a:lvl4pPr marL="685800" indent="0">
              <a:spcAft>
                <a:spcPts val="0"/>
              </a:spcAft>
              <a:buNone/>
              <a:defRPr/>
            </a:lvl4pPr>
            <a:lvl5pPr marL="914400" indent="0">
              <a:spcAft>
                <a:spcPts val="0"/>
              </a:spcAft>
              <a:buNone/>
              <a:defRPr/>
            </a:lvl5pPr>
          </a:lstStyle>
          <a:p>
            <a:pPr lvl="0"/>
            <a:r>
              <a:rPr lang="en-US"/>
              <a:t>Header</a:t>
            </a:r>
          </a:p>
        </p:txBody>
      </p:sp>
      <p:sp>
        <p:nvSpPr>
          <p:cNvPr id="30" name="Text Placeholder 6"/>
          <p:cNvSpPr>
            <a:spLocks noGrp="1"/>
          </p:cNvSpPr>
          <p:nvPr>
            <p:ph type="body" sz="quarter" idx="31"/>
          </p:nvPr>
        </p:nvSpPr>
        <p:spPr>
          <a:xfrm>
            <a:off x="10089749" y="5570184"/>
            <a:ext cx="3457303" cy="1552590"/>
          </a:xfrm>
          <a:prstGeom prst="rect">
            <a:avLst/>
          </a:prstGeom>
        </p:spPr>
        <p:txBody>
          <a:bodyPr/>
          <a:lstStyle>
            <a:lvl1pPr marL="0" indent="0">
              <a:spcAft>
                <a:spcPts val="0"/>
              </a:spcAft>
              <a:buNone/>
              <a:defRPr sz="1400">
                <a:solidFill>
                  <a:schemeClr val="bg1"/>
                </a:solidFill>
              </a:defRPr>
            </a:lvl1pPr>
            <a:lvl2pPr marL="228600" indent="0">
              <a:spcAft>
                <a:spcPts val="0"/>
              </a:spcAft>
              <a:buNone/>
              <a:defRPr/>
            </a:lvl2pPr>
            <a:lvl3pPr marL="457200" indent="0">
              <a:spcAft>
                <a:spcPts val="0"/>
              </a:spcAft>
              <a:buNone/>
              <a:defRPr/>
            </a:lvl3pPr>
            <a:lvl4pPr marL="685800" indent="0">
              <a:spcAft>
                <a:spcPts val="0"/>
              </a:spcAft>
              <a:buNone/>
              <a:defRPr/>
            </a:lvl4pPr>
            <a:lvl5pPr marL="914400" indent="0">
              <a:spcAft>
                <a:spcPts val="0"/>
              </a:spcAft>
              <a:buNone/>
              <a:defRPr/>
            </a:lvl5pPr>
          </a:lstStyle>
          <a:p>
            <a:pPr lvl="0"/>
            <a:r>
              <a:rPr lang="en-US"/>
              <a:t>Click to edit Master text styles</a:t>
            </a:r>
          </a:p>
        </p:txBody>
      </p:sp>
      <p:sp>
        <p:nvSpPr>
          <p:cNvPr id="31" name="Text Placeholder 6"/>
          <p:cNvSpPr>
            <a:spLocks noGrp="1"/>
          </p:cNvSpPr>
          <p:nvPr>
            <p:ph type="body" sz="quarter" idx="32" hasCustomPrompt="1"/>
          </p:nvPr>
        </p:nvSpPr>
        <p:spPr>
          <a:xfrm>
            <a:off x="10089749" y="4619059"/>
            <a:ext cx="3441387" cy="951125"/>
          </a:xfrm>
          <a:prstGeom prst="rect">
            <a:avLst/>
          </a:prstGeom>
        </p:spPr>
        <p:txBody>
          <a:bodyPr anchor="t"/>
          <a:lstStyle>
            <a:lvl1pPr marL="0" indent="0">
              <a:lnSpc>
                <a:spcPct val="90000"/>
              </a:lnSpc>
              <a:spcBef>
                <a:spcPts val="0"/>
              </a:spcBef>
              <a:spcAft>
                <a:spcPts val="0"/>
              </a:spcAft>
              <a:buNone/>
              <a:defRPr sz="3200" b="1" i="0">
                <a:solidFill>
                  <a:srgbClr val="FFC628"/>
                </a:solidFill>
                <a:latin typeface="DM Sans" charset="0"/>
                <a:ea typeface="DM Sans" charset="0"/>
                <a:cs typeface="DM Sans" charset="0"/>
              </a:defRPr>
            </a:lvl1pPr>
            <a:lvl2pPr marL="228600" indent="0">
              <a:spcAft>
                <a:spcPts val="0"/>
              </a:spcAft>
              <a:buNone/>
              <a:defRPr/>
            </a:lvl2pPr>
            <a:lvl3pPr marL="457200" indent="0">
              <a:spcAft>
                <a:spcPts val="0"/>
              </a:spcAft>
              <a:buNone/>
              <a:defRPr/>
            </a:lvl3pPr>
            <a:lvl4pPr marL="685800" indent="0">
              <a:spcAft>
                <a:spcPts val="0"/>
              </a:spcAft>
              <a:buNone/>
              <a:defRPr/>
            </a:lvl4pPr>
            <a:lvl5pPr marL="914400" indent="0">
              <a:spcAft>
                <a:spcPts val="0"/>
              </a:spcAft>
              <a:buNone/>
              <a:defRPr/>
            </a:lvl5pPr>
          </a:lstStyle>
          <a:p>
            <a:pPr lvl="0"/>
            <a:r>
              <a:rPr lang="en-US"/>
              <a:t>Header</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Info Slide Split 1">
    <p:spTree>
      <p:nvGrpSpPr>
        <p:cNvPr id="1" name=""/>
        <p:cNvGrpSpPr/>
        <p:nvPr/>
      </p:nvGrpSpPr>
      <p:grpSpPr>
        <a:xfrm>
          <a:off x="0" y="0"/>
          <a:ext cx="0" cy="0"/>
          <a:chOff x="0" y="0"/>
          <a:chExt cx="0" cy="0"/>
        </a:xfrm>
      </p:grpSpPr>
      <p:sp>
        <p:nvSpPr>
          <p:cNvPr id="2" name="Title 1"/>
          <p:cNvSpPr>
            <a:spLocks noGrp="1"/>
          </p:cNvSpPr>
          <p:nvPr>
            <p:ph type="title"/>
          </p:nvPr>
        </p:nvSpPr>
        <p:spPr>
          <a:xfrm>
            <a:off x="533400" y="114301"/>
            <a:ext cx="13030200" cy="914400"/>
          </a:xfrm>
        </p:spPr>
        <p:txBody>
          <a:bodyPr anchor="ctr"/>
          <a:lstStyle>
            <a:lvl1pPr>
              <a:defRPr sz="3000" b="1" i="0">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11432177" y="7626350"/>
            <a:ext cx="2893423" cy="438150"/>
          </a:xfrm>
        </p:spPr>
        <p:txBody>
          <a:bodyPr/>
          <a:lstStyle/>
          <a:p>
            <a:fld id="{F384092C-9B9C-9748-AC6A-F06C9D03AD52}" type="slidenum">
              <a:rPr lang="en-US" smtClean="0"/>
              <a:t>‹#›</a:t>
            </a:fld>
            <a:endParaRPr lang="en-US"/>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535170" y="1022563"/>
            <a:ext cx="13478196"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5" name="Text Placeholder 6"/>
          <p:cNvSpPr>
            <a:spLocks noGrp="1"/>
          </p:cNvSpPr>
          <p:nvPr>
            <p:ph type="body" sz="quarter" idx="17"/>
          </p:nvPr>
        </p:nvSpPr>
        <p:spPr>
          <a:xfrm>
            <a:off x="723900" y="2627525"/>
            <a:ext cx="3457303" cy="1552590"/>
          </a:xfrm>
          <a:prstGeom prst="rect">
            <a:avLst/>
          </a:prstGeom>
        </p:spPr>
        <p:txBody>
          <a:bodyPr/>
          <a:lstStyle>
            <a:lvl1pPr marL="0" indent="0">
              <a:spcAft>
                <a:spcPts val="0"/>
              </a:spcAft>
              <a:buNone/>
              <a:defRPr sz="1400"/>
            </a:lvl1pPr>
            <a:lvl2pPr marL="228600" indent="0">
              <a:spcAft>
                <a:spcPts val="0"/>
              </a:spcAft>
              <a:buNone/>
              <a:defRPr/>
            </a:lvl2pPr>
            <a:lvl3pPr marL="457200" indent="0">
              <a:spcAft>
                <a:spcPts val="0"/>
              </a:spcAft>
              <a:buNone/>
              <a:defRPr/>
            </a:lvl3pPr>
            <a:lvl4pPr marL="685800" indent="0">
              <a:spcAft>
                <a:spcPts val="0"/>
              </a:spcAft>
              <a:buNone/>
              <a:defRPr/>
            </a:lvl4pPr>
            <a:lvl5pPr marL="914400" indent="0">
              <a:spcAft>
                <a:spcPts val="0"/>
              </a:spcAft>
              <a:buNone/>
              <a:defRPr/>
            </a:lvl5pPr>
          </a:lstStyle>
          <a:p>
            <a:pPr lvl="0"/>
            <a:r>
              <a:rPr lang="en-US"/>
              <a:t>Click to edit Master text styles</a:t>
            </a:r>
          </a:p>
        </p:txBody>
      </p:sp>
      <p:sp>
        <p:nvSpPr>
          <p:cNvPr id="16" name="Text Placeholder 6"/>
          <p:cNvSpPr>
            <a:spLocks noGrp="1"/>
          </p:cNvSpPr>
          <p:nvPr>
            <p:ph type="body" sz="quarter" idx="18" hasCustomPrompt="1"/>
          </p:nvPr>
        </p:nvSpPr>
        <p:spPr>
          <a:xfrm>
            <a:off x="723900" y="1676400"/>
            <a:ext cx="3441387" cy="951125"/>
          </a:xfrm>
          <a:prstGeom prst="rect">
            <a:avLst/>
          </a:prstGeom>
        </p:spPr>
        <p:txBody>
          <a:bodyPr anchor="t"/>
          <a:lstStyle>
            <a:lvl1pPr marL="0" indent="0">
              <a:lnSpc>
                <a:spcPct val="90000"/>
              </a:lnSpc>
              <a:spcBef>
                <a:spcPts val="0"/>
              </a:spcBef>
              <a:spcAft>
                <a:spcPts val="0"/>
              </a:spcAft>
              <a:buNone/>
              <a:defRPr sz="3200" b="1" i="0">
                <a:latin typeface="DM Sans" charset="0"/>
                <a:ea typeface="DM Sans" charset="0"/>
                <a:cs typeface="DM Sans" charset="0"/>
              </a:defRPr>
            </a:lvl1pPr>
            <a:lvl2pPr marL="228600" indent="0">
              <a:spcAft>
                <a:spcPts val="0"/>
              </a:spcAft>
              <a:buNone/>
              <a:defRPr/>
            </a:lvl2pPr>
            <a:lvl3pPr marL="457200" indent="0">
              <a:spcAft>
                <a:spcPts val="0"/>
              </a:spcAft>
              <a:buNone/>
              <a:defRPr/>
            </a:lvl3pPr>
            <a:lvl4pPr marL="685800" indent="0">
              <a:spcAft>
                <a:spcPts val="0"/>
              </a:spcAft>
              <a:buNone/>
              <a:defRPr/>
            </a:lvl4pPr>
            <a:lvl5pPr marL="914400" indent="0">
              <a:spcAft>
                <a:spcPts val="0"/>
              </a:spcAft>
              <a:buNone/>
              <a:defRPr/>
            </a:lvl5pPr>
          </a:lstStyle>
          <a:p>
            <a:pPr lvl="0"/>
            <a:r>
              <a:rPr lang="en-US"/>
              <a:t>Header</a:t>
            </a:r>
          </a:p>
        </p:txBody>
      </p:sp>
      <p:sp>
        <p:nvSpPr>
          <p:cNvPr id="22" name="Text Placeholder 6"/>
          <p:cNvSpPr>
            <a:spLocks noGrp="1"/>
          </p:cNvSpPr>
          <p:nvPr>
            <p:ph type="body" sz="quarter" idx="23"/>
          </p:nvPr>
        </p:nvSpPr>
        <p:spPr>
          <a:xfrm>
            <a:off x="5489864" y="2627525"/>
            <a:ext cx="3457303" cy="1552590"/>
          </a:xfrm>
          <a:prstGeom prst="rect">
            <a:avLst/>
          </a:prstGeom>
        </p:spPr>
        <p:txBody>
          <a:bodyPr/>
          <a:lstStyle>
            <a:lvl1pPr marL="0" indent="0">
              <a:spcAft>
                <a:spcPts val="0"/>
              </a:spcAft>
              <a:buNone/>
              <a:defRPr sz="1400"/>
            </a:lvl1pPr>
            <a:lvl2pPr marL="228600" indent="0">
              <a:spcAft>
                <a:spcPts val="0"/>
              </a:spcAft>
              <a:buNone/>
              <a:defRPr/>
            </a:lvl2pPr>
            <a:lvl3pPr marL="457200" indent="0">
              <a:spcAft>
                <a:spcPts val="0"/>
              </a:spcAft>
              <a:buNone/>
              <a:defRPr/>
            </a:lvl3pPr>
            <a:lvl4pPr marL="685800" indent="0">
              <a:spcAft>
                <a:spcPts val="0"/>
              </a:spcAft>
              <a:buNone/>
              <a:defRPr/>
            </a:lvl4pPr>
            <a:lvl5pPr marL="914400" indent="0">
              <a:spcAft>
                <a:spcPts val="0"/>
              </a:spcAft>
              <a:buNone/>
              <a:defRPr/>
            </a:lvl5pPr>
          </a:lstStyle>
          <a:p>
            <a:pPr lvl="0"/>
            <a:r>
              <a:rPr lang="en-US"/>
              <a:t>Click to edit Master text styles</a:t>
            </a:r>
          </a:p>
        </p:txBody>
      </p:sp>
      <p:sp>
        <p:nvSpPr>
          <p:cNvPr id="23" name="Text Placeholder 6"/>
          <p:cNvSpPr>
            <a:spLocks noGrp="1"/>
          </p:cNvSpPr>
          <p:nvPr>
            <p:ph type="body" sz="quarter" idx="24" hasCustomPrompt="1"/>
          </p:nvPr>
        </p:nvSpPr>
        <p:spPr>
          <a:xfrm>
            <a:off x="5489864" y="1676400"/>
            <a:ext cx="3441387" cy="951125"/>
          </a:xfrm>
          <a:prstGeom prst="rect">
            <a:avLst/>
          </a:prstGeom>
        </p:spPr>
        <p:txBody>
          <a:bodyPr anchor="t"/>
          <a:lstStyle>
            <a:lvl1pPr marL="0" indent="0">
              <a:lnSpc>
                <a:spcPct val="90000"/>
              </a:lnSpc>
              <a:spcBef>
                <a:spcPts val="0"/>
              </a:spcBef>
              <a:spcAft>
                <a:spcPts val="0"/>
              </a:spcAft>
              <a:buNone/>
              <a:defRPr sz="3200" b="1" i="0">
                <a:latin typeface="DM Sans" charset="0"/>
                <a:ea typeface="DM Sans" charset="0"/>
                <a:cs typeface="DM Sans" charset="0"/>
              </a:defRPr>
            </a:lvl1pPr>
            <a:lvl2pPr marL="228600" indent="0">
              <a:spcAft>
                <a:spcPts val="0"/>
              </a:spcAft>
              <a:buNone/>
              <a:defRPr/>
            </a:lvl2pPr>
            <a:lvl3pPr marL="457200" indent="0">
              <a:spcAft>
                <a:spcPts val="0"/>
              </a:spcAft>
              <a:buNone/>
              <a:defRPr/>
            </a:lvl3pPr>
            <a:lvl4pPr marL="685800" indent="0">
              <a:spcAft>
                <a:spcPts val="0"/>
              </a:spcAft>
              <a:buNone/>
              <a:defRPr/>
            </a:lvl4pPr>
            <a:lvl5pPr marL="914400" indent="0">
              <a:spcAft>
                <a:spcPts val="0"/>
              </a:spcAft>
              <a:buNone/>
              <a:defRPr/>
            </a:lvl5pPr>
          </a:lstStyle>
          <a:p>
            <a:pPr lvl="0"/>
            <a:r>
              <a:rPr lang="en-US"/>
              <a:t>Header</a:t>
            </a:r>
          </a:p>
        </p:txBody>
      </p:sp>
      <p:sp>
        <p:nvSpPr>
          <p:cNvPr id="24" name="Text Placeholder 6"/>
          <p:cNvSpPr>
            <a:spLocks noGrp="1"/>
          </p:cNvSpPr>
          <p:nvPr>
            <p:ph type="body" sz="quarter" idx="25"/>
          </p:nvPr>
        </p:nvSpPr>
        <p:spPr>
          <a:xfrm>
            <a:off x="10082549" y="2627525"/>
            <a:ext cx="3457303" cy="1552590"/>
          </a:xfrm>
          <a:prstGeom prst="rect">
            <a:avLst/>
          </a:prstGeom>
        </p:spPr>
        <p:txBody>
          <a:bodyPr/>
          <a:lstStyle>
            <a:lvl1pPr marL="0" indent="0">
              <a:spcAft>
                <a:spcPts val="0"/>
              </a:spcAft>
              <a:buNone/>
              <a:defRPr sz="1400"/>
            </a:lvl1pPr>
            <a:lvl2pPr marL="228600" indent="0">
              <a:spcAft>
                <a:spcPts val="0"/>
              </a:spcAft>
              <a:buNone/>
              <a:defRPr/>
            </a:lvl2pPr>
            <a:lvl3pPr marL="457200" indent="0">
              <a:spcAft>
                <a:spcPts val="0"/>
              </a:spcAft>
              <a:buNone/>
              <a:defRPr/>
            </a:lvl3pPr>
            <a:lvl4pPr marL="685800" indent="0">
              <a:spcAft>
                <a:spcPts val="0"/>
              </a:spcAft>
              <a:buNone/>
              <a:defRPr/>
            </a:lvl4pPr>
            <a:lvl5pPr marL="914400" indent="0">
              <a:spcAft>
                <a:spcPts val="0"/>
              </a:spcAft>
              <a:buNone/>
              <a:defRPr/>
            </a:lvl5pPr>
          </a:lstStyle>
          <a:p>
            <a:pPr lvl="0"/>
            <a:r>
              <a:rPr lang="en-US"/>
              <a:t>Click to edit Master text styles</a:t>
            </a:r>
          </a:p>
        </p:txBody>
      </p:sp>
      <p:sp>
        <p:nvSpPr>
          <p:cNvPr id="25" name="Text Placeholder 6"/>
          <p:cNvSpPr>
            <a:spLocks noGrp="1"/>
          </p:cNvSpPr>
          <p:nvPr>
            <p:ph type="body" sz="quarter" idx="26" hasCustomPrompt="1"/>
          </p:nvPr>
        </p:nvSpPr>
        <p:spPr>
          <a:xfrm>
            <a:off x="10082549" y="1676400"/>
            <a:ext cx="3441387" cy="951125"/>
          </a:xfrm>
          <a:prstGeom prst="rect">
            <a:avLst/>
          </a:prstGeom>
        </p:spPr>
        <p:txBody>
          <a:bodyPr anchor="t"/>
          <a:lstStyle>
            <a:lvl1pPr marL="0" indent="0">
              <a:lnSpc>
                <a:spcPct val="90000"/>
              </a:lnSpc>
              <a:spcBef>
                <a:spcPts val="0"/>
              </a:spcBef>
              <a:spcAft>
                <a:spcPts val="0"/>
              </a:spcAft>
              <a:buNone/>
              <a:defRPr sz="3200" b="1" i="0">
                <a:latin typeface="DM Sans" charset="0"/>
                <a:ea typeface="DM Sans" charset="0"/>
                <a:cs typeface="DM Sans" charset="0"/>
              </a:defRPr>
            </a:lvl1pPr>
            <a:lvl2pPr marL="228600" indent="0">
              <a:spcAft>
                <a:spcPts val="0"/>
              </a:spcAft>
              <a:buNone/>
              <a:defRPr/>
            </a:lvl2pPr>
            <a:lvl3pPr marL="457200" indent="0">
              <a:spcAft>
                <a:spcPts val="0"/>
              </a:spcAft>
              <a:buNone/>
              <a:defRPr/>
            </a:lvl3pPr>
            <a:lvl4pPr marL="685800" indent="0">
              <a:spcAft>
                <a:spcPts val="0"/>
              </a:spcAft>
              <a:buNone/>
              <a:defRPr/>
            </a:lvl4pPr>
            <a:lvl5pPr marL="914400" indent="0">
              <a:spcAft>
                <a:spcPts val="0"/>
              </a:spcAft>
              <a:buNone/>
              <a:defRPr/>
            </a:lvl5pPr>
          </a:lstStyle>
          <a:p>
            <a:pPr lvl="0"/>
            <a:r>
              <a:rPr lang="en-US"/>
              <a:t>Header</a:t>
            </a:r>
          </a:p>
        </p:txBody>
      </p:sp>
      <p:cxnSp>
        <p:nvCxnSpPr>
          <p:cNvPr id="32" name="Straight Connector 31">
            <a:extLst>
              <a:ext uri="{FF2B5EF4-FFF2-40B4-BE49-F238E27FC236}">
                <a16:creationId xmlns:a16="http://schemas.microsoft.com/office/drawing/2014/main" id="{8752C573-0C30-824A-9998-990960154B3C}"/>
              </a:ext>
            </a:extLst>
          </p:cNvPr>
          <p:cNvCxnSpPr>
            <a:cxnSpLocks/>
          </p:cNvCxnSpPr>
          <p:nvPr userDrawn="1"/>
        </p:nvCxnSpPr>
        <p:spPr>
          <a:xfrm>
            <a:off x="535170" y="5009073"/>
            <a:ext cx="13478196"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33" name="Text Placeholder 6"/>
          <p:cNvSpPr>
            <a:spLocks noGrp="1"/>
          </p:cNvSpPr>
          <p:nvPr>
            <p:ph type="body" sz="quarter" idx="27"/>
          </p:nvPr>
        </p:nvSpPr>
        <p:spPr>
          <a:xfrm>
            <a:off x="723900" y="5485662"/>
            <a:ext cx="12839700" cy="1627926"/>
          </a:xfrm>
          <a:prstGeom prst="rect">
            <a:avLst/>
          </a:prstGeom>
        </p:spPr>
        <p:txBody>
          <a:bodyPr/>
          <a:lstStyle>
            <a:lvl1pPr marL="0" indent="0">
              <a:spcAft>
                <a:spcPts val="0"/>
              </a:spcAft>
              <a:buNone/>
              <a:defRPr sz="1600"/>
            </a:lvl1pPr>
            <a:lvl2pPr marL="228600" indent="0">
              <a:spcAft>
                <a:spcPts val="0"/>
              </a:spcAft>
              <a:buNone/>
              <a:defRPr/>
            </a:lvl2pPr>
            <a:lvl3pPr marL="457200" indent="0">
              <a:spcAft>
                <a:spcPts val="0"/>
              </a:spcAft>
              <a:buNone/>
              <a:defRPr/>
            </a:lvl3pPr>
            <a:lvl4pPr marL="685800" indent="0">
              <a:spcAft>
                <a:spcPts val="0"/>
              </a:spcAft>
              <a:buNone/>
              <a:defRPr/>
            </a:lvl4pPr>
            <a:lvl5pPr marL="914400" indent="0">
              <a:spcAft>
                <a:spcPts val="0"/>
              </a:spcAft>
              <a:buNone/>
              <a:defRPr/>
            </a:lvl5pPr>
          </a:lstStyle>
          <a:p>
            <a:pPr lvl="0"/>
            <a:r>
              <a:rPr lang="en-US"/>
              <a:t>Click to edit Master text styles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lumns Icon">
    <p:spTree>
      <p:nvGrpSpPr>
        <p:cNvPr id="1" name=""/>
        <p:cNvGrpSpPr/>
        <p:nvPr/>
      </p:nvGrpSpPr>
      <p:grpSpPr>
        <a:xfrm>
          <a:off x="0" y="0"/>
          <a:ext cx="0" cy="0"/>
          <a:chOff x="0" y="0"/>
          <a:chExt cx="0" cy="0"/>
        </a:xfrm>
      </p:grpSpPr>
      <p:sp>
        <p:nvSpPr>
          <p:cNvPr id="2" name="Title 1"/>
          <p:cNvSpPr>
            <a:spLocks noGrp="1"/>
          </p:cNvSpPr>
          <p:nvPr>
            <p:ph type="title"/>
          </p:nvPr>
        </p:nvSpPr>
        <p:spPr>
          <a:xfrm>
            <a:off x="533400" y="145296"/>
            <a:ext cx="12569880" cy="914400"/>
          </a:xfrm>
        </p:spPr>
        <p:txBody>
          <a:bodyPr anchor="ctr"/>
          <a:lstStyle>
            <a:lvl1pPr>
              <a:defRPr sz="3000" b="1" i="0">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11432177" y="7626350"/>
            <a:ext cx="2893423" cy="438150"/>
          </a:xfrm>
        </p:spPr>
        <p:txBody>
          <a:bodyPr/>
          <a:lstStyle/>
          <a:p>
            <a:fld id="{F384092C-9B9C-9748-AC6A-F06C9D03AD52}" type="slidenum">
              <a:rPr lang="en-US" smtClean="0"/>
              <a:t>‹#›</a:t>
            </a:fld>
            <a:endParaRPr lang="en-US"/>
          </a:p>
        </p:txBody>
      </p:sp>
      <p:sp>
        <p:nvSpPr>
          <p:cNvPr id="7" name="Text Placeholder 6"/>
          <p:cNvSpPr>
            <a:spLocks noGrp="1"/>
          </p:cNvSpPr>
          <p:nvPr>
            <p:ph type="body" sz="quarter" idx="13"/>
          </p:nvPr>
        </p:nvSpPr>
        <p:spPr>
          <a:xfrm>
            <a:off x="3260035" y="1676400"/>
            <a:ext cx="10303566" cy="5437188"/>
          </a:xfrm>
          <a:prstGeom prst="rect">
            <a:avLst/>
          </a:prstGeom>
        </p:spPr>
        <p:txBody>
          <a:bodyPr numCol="2" spcCol="457200"/>
          <a:lstStyle>
            <a:lvl1pPr marL="0" indent="0">
              <a:spcAft>
                <a:spcPts val="0"/>
              </a:spcAft>
              <a:buNone/>
              <a:defRPr/>
            </a:lvl1pPr>
            <a:lvl2pPr marL="228600" indent="0">
              <a:spcAft>
                <a:spcPts val="0"/>
              </a:spcAft>
              <a:buNone/>
              <a:defRPr/>
            </a:lvl2pPr>
            <a:lvl3pPr marL="457200" indent="0">
              <a:spcAft>
                <a:spcPts val="0"/>
              </a:spcAft>
              <a:buNone/>
              <a:defRPr/>
            </a:lvl3pPr>
            <a:lvl4pPr marL="685800" indent="0">
              <a:spcAft>
                <a:spcPts val="0"/>
              </a:spcAft>
              <a:buNone/>
              <a:defRPr/>
            </a:lvl4pPr>
            <a:lvl5pPr marL="914400" indent="0">
              <a:spcAft>
                <a:spcPts val="0"/>
              </a:spcAft>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535170" y="1029438"/>
            <a:ext cx="13478196"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3" name="Picture Placeholder 12"/>
          <p:cNvSpPr>
            <a:spLocks noGrp="1"/>
          </p:cNvSpPr>
          <p:nvPr>
            <p:ph type="pic" sz="quarter" idx="14" hasCustomPrompt="1"/>
          </p:nvPr>
        </p:nvSpPr>
        <p:spPr>
          <a:xfrm>
            <a:off x="715783" y="1677035"/>
            <a:ext cx="1728787" cy="1728788"/>
          </a:xfrm>
        </p:spPr>
        <p:txBody>
          <a:bodyPr/>
          <a:lstStyle>
            <a:lvl1pPr marL="0" indent="0">
              <a:buNone/>
              <a:defRPr/>
            </a:lvl1pPr>
          </a:lstStyle>
          <a:p>
            <a:r>
              <a:rPr lang="en-US"/>
              <a:t>Insert icon here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Info Slide Split 1">
    <p:spTree>
      <p:nvGrpSpPr>
        <p:cNvPr id="1" name=""/>
        <p:cNvGrpSpPr/>
        <p:nvPr/>
      </p:nvGrpSpPr>
      <p:grpSpPr>
        <a:xfrm>
          <a:off x="0" y="0"/>
          <a:ext cx="0" cy="0"/>
          <a:chOff x="0" y="0"/>
          <a:chExt cx="0" cy="0"/>
        </a:xfrm>
      </p:grpSpPr>
      <p:sp>
        <p:nvSpPr>
          <p:cNvPr id="2" name="Title 1"/>
          <p:cNvSpPr>
            <a:spLocks noGrp="1"/>
          </p:cNvSpPr>
          <p:nvPr>
            <p:ph type="title"/>
          </p:nvPr>
        </p:nvSpPr>
        <p:spPr>
          <a:xfrm>
            <a:off x="533400" y="114301"/>
            <a:ext cx="13030200" cy="914400"/>
          </a:xfrm>
        </p:spPr>
        <p:txBody>
          <a:bodyPr anchor="ctr"/>
          <a:lstStyle>
            <a:lvl1pPr>
              <a:defRPr sz="3000" b="1" i="0">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11432177" y="7626350"/>
            <a:ext cx="2893423" cy="438150"/>
          </a:xfrm>
        </p:spPr>
        <p:txBody>
          <a:bodyPr/>
          <a:lstStyle/>
          <a:p>
            <a:fld id="{F384092C-9B9C-9748-AC6A-F06C9D03AD52}" type="slidenum">
              <a:rPr lang="en-US" smtClean="0"/>
              <a:t>‹#›</a:t>
            </a:fld>
            <a:endParaRPr lang="en-US"/>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535170" y="1022563"/>
            <a:ext cx="13478196"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5" name="Text Placeholder 6"/>
          <p:cNvSpPr>
            <a:spLocks noGrp="1"/>
          </p:cNvSpPr>
          <p:nvPr>
            <p:ph type="body" sz="quarter" idx="17"/>
          </p:nvPr>
        </p:nvSpPr>
        <p:spPr>
          <a:xfrm>
            <a:off x="723900" y="2627525"/>
            <a:ext cx="3457303" cy="1552590"/>
          </a:xfrm>
          <a:prstGeom prst="rect">
            <a:avLst/>
          </a:prstGeom>
        </p:spPr>
        <p:txBody>
          <a:bodyPr/>
          <a:lstStyle>
            <a:lvl1pPr marL="0" indent="0">
              <a:spcAft>
                <a:spcPts val="0"/>
              </a:spcAft>
              <a:buNone/>
              <a:defRPr sz="1400"/>
            </a:lvl1pPr>
            <a:lvl2pPr marL="228600" indent="0">
              <a:spcAft>
                <a:spcPts val="0"/>
              </a:spcAft>
              <a:buNone/>
              <a:defRPr/>
            </a:lvl2pPr>
            <a:lvl3pPr marL="457200" indent="0">
              <a:spcAft>
                <a:spcPts val="0"/>
              </a:spcAft>
              <a:buNone/>
              <a:defRPr/>
            </a:lvl3pPr>
            <a:lvl4pPr marL="685800" indent="0">
              <a:spcAft>
                <a:spcPts val="0"/>
              </a:spcAft>
              <a:buNone/>
              <a:defRPr/>
            </a:lvl4pPr>
            <a:lvl5pPr marL="914400" indent="0">
              <a:spcAft>
                <a:spcPts val="0"/>
              </a:spcAft>
              <a:buNone/>
              <a:defRPr/>
            </a:lvl5pPr>
          </a:lstStyle>
          <a:p>
            <a:pPr lvl="0"/>
            <a:r>
              <a:rPr lang="en-US"/>
              <a:t>Click to edit Master text styles</a:t>
            </a:r>
          </a:p>
        </p:txBody>
      </p:sp>
      <p:sp>
        <p:nvSpPr>
          <p:cNvPr id="16" name="Text Placeholder 6"/>
          <p:cNvSpPr>
            <a:spLocks noGrp="1"/>
          </p:cNvSpPr>
          <p:nvPr>
            <p:ph type="body" sz="quarter" idx="18" hasCustomPrompt="1"/>
          </p:nvPr>
        </p:nvSpPr>
        <p:spPr>
          <a:xfrm>
            <a:off x="723900" y="1676400"/>
            <a:ext cx="3441387" cy="951125"/>
          </a:xfrm>
          <a:prstGeom prst="rect">
            <a:avLst/>
          </a:prstGeom>
        </p:spPr>
        <p:txBody>
          <a:bodyPr anchor="t"/>
          <a:lstStyle>
            <a:lvl1pPr marL="0" indent="0">
              <a:lnSpc>
                <a:spcPct val="90000"/>
              </a:lnSpc>
              <a:spcBef>
                <a:spcPts val="0"/>
              </a:spcBef>
              <a:spcAft>
                <a:spcPts val="0"/>
              </a:spcAft>
              <a:buNone/>
              <a:defRPr sz="3200" b="1" i="0">
                <a:solidFill>
                  <a:schemeClr val="accent5"/>
                </a:solidFill>
                <a:latin typeface="DM Sans" charset="0"/>
                <a:ea typeface="DM Sans" charset="0"/>
                <a:cs typeface="DM Sans" charset="0"/>
              </a:defRPr>
            </a:lvl1pPr>
            <a:lvl2pPr marL="228600" indent="0">
              <a:spcAft>
                <a:spcPts val="0"/>
              </a:spcAft>
              <a:buNone/>
              <a:defRPr/>
            </a:lvl2pPr>
            <a:lvl3pPr marL="457200" indent="0">
              <a:spcAft>
                <a:spcPts val="0"/>
              </a:spcAft>
              <a:buNone/>
              <a:defRPr/>
            </a:lvl3pPr>
            <a:lvl4pPr marL="685800" indent="0">
              <a:spcAft>
                <a:spcPts val="0"/>
              </a:spcAft>
              <a:buNone/>
              <a:defRPr/>
            </a:lvl4pPr>
            <a:lvl5pPr marL="914400" indent="0">
              <a:spcAft>
                <a:spcPts val="0"/>
              </a:spcAft>
              <a:buNone/>
              <a:defRPr/>
            </a:lvl5pPr>
          </a:lstStyle>
          <a:p>
            <a:pPr lvl="0"/>
            <a:r>
              <a:rPr lang="en-US"/>
              <a:t>Header</a:t>
            </a:r>
          </a:p>
        </p:txBody>
      </p:sp>
      <p:sp>
        <p:nvSpPr>
          <p:cNvPr id="22" name="Text Placeholder 6"/>
          <p:cNvSpPr>
            <a:spLocks noGrp="1"/>
          </p:cNvSpPr>
          <p:nvPr>
            <p:ph type="body" sz="quarter" idx="23"/>
          </p:nvPr>
        </p:nvSpPr>
        <p:spPr>
          <a:xfrm>
            <a:off x="5489864" y="2627525"/>
            <a:ext cx="3457303" cy="1552590"/>
          </a:xfrm>
          <a:prstGeom prst="rect">
            <a:avLst/>
          </a:prstGeom>
        </p:spPr>
        <p:txBody>
          <a:bodyPr/>
          <a:lstStyle>
            <a:lvl1pPr marL="0" indent="0">
              <a:spcAft>
                <a:spcPts val="0"/>
              </a:spcAft>
              <a:buNone/>
              <a:defRPr sz="1400"/>
            </a:lvl1pPr>
            <a:lvl2pPr marL="228600" indent="0">
              <a:spcAft>
                <a:spcPts val="0"/>
              </a:spcAft>
              <a:buNone/>
              <a:defRPr/>
            </a:lvl2pPr>
            <a:lvl3pPr marL="457200" indent="0">
              <a:spcAft>
                <a:spcPts val="0"/>
              </a:spcAft>
              <a:buNone/>
              <a:defRPr/>
            </a:lvl3pPr>
            <a:lvl4pPr marL="685800" indent="0">
              <a:spcAft>
                <a:spcPts val="0"/>
              </a:spcAft>
              <a:buNone/>
              <a:defRPr/>
            </a:lvl4pPr>
            <a:lvl5pPr marL="914400" indent="0">
              <a:spcAft>
                <a:spcPts val="0"/>
              </a:spcAft>
              <a:buNone/>
              <a:defRPr/>
            </a:lvl5pPr>
          </a:lstStyle>
          <a:p>
            <a:pPr lvl="0"/>
            <a:r>
              <a:rPr lang="en-US"/>
              <a:t>Click to edit Master text styles</a:t>
            </a:r>
          </a:p>
        </p:txBody>
      </p:sp>
      <p:sp>
        <p:nvSpPr>
          <p:cNvPr id="23" name="Text Placeholder 6"/>
          <p:cNvSpPr>
            <a:spLocks noGrp="1"/>
          </p:cNvSpPr>
          <p:nvPr>
            <p:ph type="body" sz="quarter" idx="24" hasCustomPrompt="1"/>
          </p:nvPr>
        </p:nvSpPr>
        <p:spPr>
          <a:xfrm>
            <a:off x="5489864" y="1676400"/>
            <a:ext cx="3441387" cy="951125"/>
          </a:xfrm>
          <a:prstGeom prst="rect">
            <a:avLst/>
          </a:prstGeom>
        </p:spPr>
        <p:txBody>
          <a:bodyPr anchor="t"/>
          <a:lstStyle>
            <a:lvl1pPr marL="0" indent="0">
              <a:lnSpc>
                <a:spcPct val="90000"/>
              </a:lnSpc>
              <a:spcBef>
                <a:spcPts val="0"/>
              </a:spcBef>
              <a:spcAft>
                <a:spcPts val="0"/>
              </a:spcAft>
              <a:buNone/>
              <a:defRPr sz="3200" b="1" i="0">
                <a:solidFill>
                  <a:schemeClr val="accent5"/>
                </a:solidFill>
                <a:latin typeface="DM Sans" charset="0"/>
                <a:ea typeface="DM Sans" charset="0"/>
                <a:cs typeface="DM Sans" charset="0"/>
              </a:defRPr>
            </a:lvl1pPr>
            <a:lvl2pPr marL="228600" indent="0">
              <a:spcAft>
                <a:spcPts val="0"/>
              </a:spcAft>
              <a:buNone/>
              <a:defRPr/>
            </a:lvl2pPr>
            <a:lvl3pPr marL="457200" indent="0">
              <a:spcAft>
                <a:spcPts val="0"/>
              </a:spcAft>
              <a:buNone/>
              <a:defRPr/>
            </a:lvl3pPr>
            <a:lvl4pPr marL="685800" indent="0">
              <a:spcAft>
                <a:spcPts val="0"/>
              </a:spcAft>
              <a:buNone/>
              <a:defRPr/>
            </a:lvl4pPr>
            <a:lvl5pPr marL="914400" indent="0">
              <a:spcAft>
                <a:spcPts val="0"/>
              </a:spcAft>
              <a:buNone/>
              <a:defRPr/>
            </a:lvl5pPr>
          </a:lstStyle>
          <a:p>
            <a:pPr lvl="0"/>
            <a:r>
              <a:rPr lang="en-US"/>
              <a:t>Header</a:t>
            </a:r>
          </a:p>
        </p:txBody>
      </p:sp>
      <p:sp>
        <p:nvSpPr>
          <p:cNvPr id="24" name="Text Placeholder 6"/>
          <p:cNvSpPr>
            <a:spLocks noGrp="1"/>
          </p:cNvSpPr>
          <p:nvPr>
            <p:ph type="body" sz="quarter" idx="25"/>
          </p:nvPr>
        </p:nvSpPr>
        <p:spPr>
          <a:xfrm>
            <a:off x="10082549" y="2627525"/>
            <a:ext cx="3457303" cy="1552590"/>
          </a:xfrm>
          <a:prstGeom prst="rect">
            <a:avLst/>
          </a:prstGeom>
        </p:spPr>
        <p:txBody>
          <a:bodyPr/>
          <a:lstStyle>
            <a:lvl1pPr marL="0" indent="0">
              <a:spcAft>
                <a:spcPts val="0"/>
              </a:spcAft>
              <a:buNone/>
              <a:defRPr sz="1400"/>
            </a:lvl1pPr>
            <a:lvl2pPr marL="228600" indent="0">
              <a:spcAft>
                <a:spcPts val="0"/>
              </a:spcAft>
              <a:buNone/>
              <a:defRPr/>
            </a:lvl2pPr>
            <a:lvl3pPr marL="457200" indent="0">
              <a:spcAft>
                <a:spcPts val="0"/>
              </a:spcAft>
              <a:buNone/>
              <a:defRPr/>
            </a:lvl3pPr>
            <a:lvl4pPr marL="685800" indent="0">
              <a:spcAft>
                <a:spcPts val="0"/>
              </a:spcAft>
              <a:buNone/>
              <a:defRPr/>
            </a:lvl4pPr>
            <a:lvl5pPr marL="914400" indent="0">
              <a:spcAft>
                <a:spcPts val="0"/>
              </a:spcAft>
              <a:buNone/>
              <a:defRPr/>
            </a:lvl5pPr>
          </a:lstStyle>
          <a:p>
            <a:pPr lvl="0"/>
            <a:r>
              <a:rPr lang="en-US"/>
              <a:t>Click to edit Master text styles</a:t>
            </a:r>
          </a:p>
        </p:txBody>
      </p:sp>
      <p:sp>
        <p:nvSpPr>
          <p:cNvPr id="25" name="Text Placeholder 6"/>
          <p:cNvSpPr>
            <a:spLocks noGrp="1"/>
          </p:cNvSpPr>
          <p:nvPr>
            <p:ph type="body" sz="quarter" idx="26" hasCustomPrompt="1"/>
          </p:nvPr>
        </p:nvSpPr>
        <p:spPr>
          <a:xfrm>
            <a:off x="10082549" y="1676400"/>
            <a:ext cx="3441387" cy="951125"/>
          </a:xfrm>
          <a:prstGeom prst="rect">
            <a:avLst/>
          </a:prstGeom>
        </p:spPr>
        <p:txBody>
          <a:bodyPr anchor="t"/>
          <a:lstStyle>
            <a:lvl1pPr marL="0" indent="0">
              <a:lnSpc>
                <a:spcPct val="90000"/>
              </a:lnSpc>
              <a:spcBef>
                <a:spcPts val="0"/>
              </a:spcBef>
              <a:spcAft>
                <a:spcPts val="0"/>
              </a:spcAft>
              <a:buNone/>
              <a:defRPr sz="3200" b="1" i="0">
                <a:solidFill>
                  <a:schemeClr val="accent5"/>
                </a:solidFill>
                <a:latin typeface="DM Sans" charset="0"/>
                <a:ea typeface="DM Sans" charset="0"/>
                <a:cs typeface="DM Sans" charset="0"/>
              </a:defRPr>
            </a:lvl1pPr>
            <a:lvl2pPr marL="228600" indent="0">
              <a:spcAft>
                <a:spcPts val="0"/>
              </a:spcAft>
              <a:buNone/>
              <a:defRPr/>
            </a:lvl2pPr>
            <a:lvl3pPr marL="457200" indent="0">
              <a:spcAft>
                <a:spcPts val="0"/>
              </a:spcAft>
              <a:buNone/>
              <a:defRPr/>
            </a:lvl3pPr>
            <a:lvl4pPr marL="685800" indent="0">
              <a:spcAft>
                <a:spcPts val="0"/>
              </a:spcAft>
              <a:buNone/>
              <a:defRPr/>
            </a:lvl4pPr>
            <a:lvl5pPr marL="914400" indent="0">
              <a:spcAft>
                <a:spcPts val="0"/>
              </a:spcAft>
              <a:buNone/>
              <a:defRPr/>
            </a:lvl5pPr>
          </a:lstStyle>
          <a:p>
            <a:pPr lvl="0"/>
            <a:r>
              <a:rPr lang="en-US"/>
              <a:t>Header</a:t>
            </a:r>
          </a:p>
        </p:txBody>
      </p:sp>
      <p:cxnSp>
        <p:nvCxnSpPr>
          <p:cNvPr id="32" name="Straight Connector 31">
            <a:extLst>
              <a:ext uri="{FF2B5EF4-FFF2-40B4-BE49-F238E27FC236}">
                <a16:creationId xmlns:a16="http://schemas.microsoft.com/office/drawing/2014/main" id="{8752C573-0C30-824A-9998-990960154B3C}"/>
              </a:ext>
            </a:extLst>
          </p:cNvPr>
          <p:cNvCxnSpPr>
            <a:cxnSpLocks/>
          </p:cNvCxnSpPr>
          <p:nvPr userDrawn="1"/>
        </p:nvCxnSpPr>
        <p:spPr>
          <a:xfrm>
            <a:off x="535170" y="5009073"/>
            <a:ext cx="13478196"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33" name="Text Placeholder 6"/>
          <p:cNvSpPr>
            <a:spLocks noGrp="1"/>
          </p:cNvSpPr>
          <p:nvPr>
            <p:ph type="body" sz="quarter" idx="27"/>
          </p:nvPr>
        </p:nvSpPr>
        <p:spPr>
          <a:xfrm>
            <a:off x="723900" y="5485662"/>
            <a:ext cx="12839700" cy="1627926"/>
          </a:xfrm>
          <a:prstGeom prst="rect">
            <a:avLst/>
          </a:prstGeom>
        </p:spPr>
        <p:txBody>
          <a:bodyPr/>
          <a:lstStyle>
            <a:lvl1pPr marL="0" indent="0">
              <a:spcAft>
                <a:spcPts val="0"/>
              </a:spcAft>
              <a:buNone/>
              <a:defRPr sz="1600"/>
            </a:lvl1pPr>
            <a:lvl2pPr marL="228600" indent="0">
              <a:spcAft>
                <a:spcPts val="0"/>
              </a:spcAft>
              <a:buNone/>
              <a:defRPr/>
            </a:lvl2pPr>
            <a:lvl3pPr marL="457200" indent="0">
              <a:spcAft>
                <a:spcPts val="0"/>
              </a:spcAft>
              <a:buNone/>
              <a:defRPr/>
            </a:lvl3pPr>
            <a:lvl4pPr marL="685800" indent="0">
              <a:spcAft>
                <a:spcPts val="0"/>
              </a:spcAft>
              <a:buNone/>
              <a:defRPr/>
            </a:lvl4pPr>
            <a:lvl5pPr marL="914400" indent="0">
              <a:spcAft>
                <a:spcPts val="0"/>
              </a:spcAft>
              <a:buNone/>
              <a:defRPr/>
            </a:lvl5pPr>
          </a:lstStyle>
          <a:p>
            <a:pPr lvl="0"/>
            <a:r>
              <a:rPr lang="en-US"/>
              <a:t>Click to edit Master text styles</a:t>
            </a:r>
          </a:p>
        </p:txBody>
      </p:sp>
    </p:spTree>
    <p:extLst>
      <p:ext uri="{BB962C8B-B14F-4D97-AF65-F5344CB8AC3E}">
        <p14:creationId xmlns:p14="http://schemas.microsoft.com/office/powerpoint/2010/main" val="2495834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Info Slide Split 3">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3400" y="116163"/>
            <a:ext cx="13030200" cy="912537"/>
          </a:xfrm>
        </p:spPr>
        <p:txBody>
          <a:bodyPr anchor="ctr"/>
          <a:lstStyle>
            <a:lvl1pPr>
              <a:defRPr sz="3000" b="1" i="0">
                <a:solidFill>
                  <a:schemeClr val="bg1"/>
                </a:solidFill>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11432177" y="7626350"/>
            <a:ext cx="2893423" cy="438150"/>
          </a:xfrm>
        </p:spPr>
        <p:txBody>
          <a:bodyPr/>
          <a:lstStyle/>
          <a:p>
            <a:fld id="{F384092C-9B9C-9748-AC6A-F06C9D03AD52}" type="slidenum">
              <a:rPr lang="en-US" smtClean="0"/>
              <a:t>‹#›</a:t>
            </a:fld>
            <a:endParaRPr lang="en-US"/>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535170" y="1036313"/>
            <a:ext cx="13478196"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5" name="Text Placeholder 6"/>
          <p:cNvSpPr>
            <a:spLocks noGrp="1"/>
          </p:cNvSpPr>
          <p:nvPr>
            <p:ph type="body" sz="quarter" idx="17"/>
          </p:nvPr>
        </p:nvSpPr>
        <p:spPr>
          <a:xfrm>
            <a:off x="723900" y="2627525"/>
            <a:ext cx="3457303" cy="1552590"/>
          </a:xfrm>
          <a:prstGeom prst="rect">
            <a:avLst/>
          </a:prstGeom>
        </p:spPr>
        <p:txBody>
          <a:bodyPr/>
          <a:lstStyle>
            <a:lvl1pPr marL="0" indent="0">
              <a:spcAft>
                <a:spcPts val="0"/>
              </a:spcAft>
              <a:buNone/>
              <a:defRPr sz="1400">
                <a:solidFill>
                  <a:schemeClr val="bg1"/>
                </a:solidFill>
              </a:defRPr>
            </a:lvl1pPr>
            <a:lvl2pPr marL="228600" indent="0">
              <a:spcAft>
                <a:spcPts val="0"/>
              </a:spcAft>
              <a:buNone/>
              <a:defRPr/>
            </a:lvl2pPr>
            <a:lvl3pPr marL="457200" indent="0">
              <a:spcAft>
                <a:spcPts val="0"/>
              </a:spcAft>
              <a:buNone/>
              <a:defRPr/>
            </a:lvl3pPr>
            <a:lvl4pPr marL="685800" indent="0">
              <a:spcAft>
                <a:spcPts val="0"/>
              </a:spcAft>
              <a:buNone/>
              <a:defRPr/>
            </a:lvl4pPr>
            <a:lvl5pPr marL="914400" indent="0">
              <a:spcAft>
                <a:spcPts val="0"/>
              </a:spcAft>
              <a:buNone/>
              <a:defRPr/>
            </a:lvl5pPr>
          </a:lstStyle>
          <a:p>
            <a:pPr lvl="0"/>
            <a:r>
              <a:rPr lang="en-US"/>
              <a:t>Click to edit Master text styles</a:t>
            </a:r>
          </a:p>
        </p:txBody>
      </p:sp>
      <p:sp>
        <p:nvSpPr>
          <p:cNvPr id="16" name="Text Placeholder 6"/>
          <p:cNvSpPr>
            <a:spLocks noGrp="1"/>
          </p:cNvSpPr>
          <p:nvPr>
            <p:ph type="body" sz="quarter" idx="18" hasCustomPrompt="1"/>
          </p:nvPr>
        </p:nvSpPr>
        <p:spPr>
          <a:xfrm>
            <a:off x="723900" y="1676400"/>
            <a:ext cx="3441387" cy="951125"/>
          </a:xfrm>
          <a:prstGeom prst="rect">
            <a:avLst/>
          </a:prstGeom>
        </p:spPr>
        <p:txBody>
          <a:bodyPr anchor="t"/>
          <a:lstStyle>
            <a:lvl1pPr marL="0" indent="0">
              <a:lnSpc>
                <a:spcPct val="90000"/>
              </a:lnSpc>
              <a:spcBef>
                <a:spcPts val="0"/>
              </a:spcBef>
              <a:spcAft>
                <a:spcPts val="0"/>
              </a:spcAft>
              <a:buNone/>
              <a:defRPr sz="3200" b="1" i="0">
                <a:solidFill>
                  <a:schemeClr val="accent4"/>
                </a:solidFill>
                <a:latin typeface="DM Sans" charset="0"/>
                <a:ea typeface="DM Sans" charset="0"/>
                <a:cs typeface="DM Sans" charset="0"/>
              </a:defRPr>
            </a:lvl1pPr>
            <a:lvl2pPr marL="228600" indent="0">
              <a:spcAft>
                <a:spcPts val="0"/>
              </a:spcAft>
              <a:buNone/>
              <a:defRPr/>
            </a:lvl2pPr>
            <a:lvl3pPr marL="457200" indent="0">
              <a:spcAft>
                <a:spcPts val="0"/>
              </a:spcAft>
              <a:buNone/>
              <a:defRPr/>
            </a:lvl3pPr>
            <a:lvl4pPr marL="685800" indent="0">
              <a:spcAft>
                <a:spcPts val="0"/>
              </a:spcAft>
              <a:buNone/>
              <a:defRPr/>
            </a:lvl4pPr>
            <a:lvl5pPr marL="914400" indent="0">
              <a:spcAft>
                <a:spcPts val="0"/>
              </a:spcAft>
              <a:buNone/>
              <a:defRPr/>
            </a:lvl5pPr>
          </a:lstStyle>
          <a:p>
            <a:pPr lvl="0"/>
            <a:r>
              <a:rPr lang="en-US"/>
              <a:t>Header</a:t>
            </a:r>
          </a:p>
        </p:txBody>
      </p:sp>
      <p:sp>
        <p:nvSpPr>
          <p:cNvPr id="22" name="Text Placeholder 6"/>
          <p:cNvSpPr>
            <a:spLocks noGrp="1"/>
          </p:cNvSpPr>
          <p:nvPr>
            <p:ph type="body" sz="quarter" idx="23"/>
          </p:nvPr>
        </p:nvSpPr>
        <p:spPr>
          <a:xfrm>
            <a:off x="5489864" y="2627525"/>
            <a:ext cx="3457303" cy="1552590"/>
          </a:xfrm>
          <a:prstGeom prst="rect">
            <a:avLst/>
          </a:prstGeom>
        </p:spPr>
        <p:txBody>
          <a:bodyPr/>
          <a:lstStyle>
            <a:lvl1pPr marL="0" indent="0">
              <a:spcAft>
                <a:spcPts val="0"/>
              </a:spcAft>
              <a:buNone/>
              <a:defRPr sz="1400">
                <a:solidFill>
                  <a:schemeClr val="bg1"/>
                </a:solidFill>
              </a:defRPr>
            </a:lvl1pPr>
            <a:lvl2pPr marL="228600" indent="0">
              <a:spcAft>
                <a:spcPts val="0"/>
              </a:spcAft>
              <a:buNone/>
              <a:defRPr/>
            </a:lvl2pPr>
            <a:lvl3pPr marL="457200" indent="0">
              <a:spcAft>
                <a:spcPts val="0"/>
              </a:spcAft>
              <a:buNone/>
              <a:defRPr/>
            </a:lvl3pPr>
            <a:lvl4pPr marL="685800" indent="0">
              <a:spcAft>
                <a:spcPts val="0"/>
              </a:spcAft>
              <a:buNone/>
              <a:defRPr/>
            </a:lvl4pPr>
            <a:lvl5pPr marL="914400" indent="0">
              <a:spcAft>
                <a:spcPts val="0"/>
              </a:spcAft>
              <a:buNone/>
              <a:defRPr/>
            </a:lvl5pPr>
          </a:lstStyle>
          <a:p>
            <a:pPr lvl="0"/>
            <a:r>
              <a:rPr lang="en-US"/>
              <a:t>Click to edit Master text styles</a:t>
            </a:r>
          </a:p>
        </p:txBody>
      </p:sp>
      <p:sp>
        <p:nvSpPr>
          <p:cNvPr id="23" name="Text Placeholder 6"/>
          <p:cNvSpPr>
            <a:spLocks noGrp="1"/>
          </p:cNvSpPr>
          <p:nvPr>
            <p:ph type="body" sz="quarter" idx="24" hasCustomPrompt="1"/>
          </p:nvPr>
        </p:nvSpPr>
        <p:spPr>
          <a:xfrm>
            <a:off x="5489864" y="1676400"/>
            <a:ext cx="3441387" cy="951125"/>
          </a:xfrm>
          <a:prstGeom prst="rect">
            <a:avLst/>
          </a:prstGeom>
        </p:spPr>
        <p:txBody>
          <a:bodyPr anchor="t"/>
          <a:lstStyle>
            <a:lvl1pPr marL="0" indent="0">
              <a:lnSpc>
                <a:spcPct val="90000"/>
              </a:lnSpc>
              <a:spcBef>
                <a:spcPts val="0"/>
              </a:spcBef>
              <a:spcAft>
                <a:spcPts val="0"/>
              </a:spcAft>
              <a:buNone/>
              <a:defRPr sz="3200" b="1" i="0">
                <a:solidFill>
                  <a:schemeClr val="accent4"/>
                </a:solidFill>
                <a:latin typeface="DM Sans" charset="0"/>
                <a:ea typeface="DM Sans" charset="0"/>
                <a:cs typeface="DM Sans" charset="0"/>
              </a:defRPr>
            </a:lvl1pPr>
            <a:lvl2pPr marL="228600" indent="0">
              <a:spcAft>
                <a:spcPts val="0"/>
              </a:spcAft>
              <a:buNone/>
              <a:defRPr/>
            </a:lvl2pPr>
            <a:lvl3pPr marL="457200" indent="0">
              <a:spcAft>
                <a:spcPts val="0"/>
              </a:spcAft>
              <a:buNone/>
              <a:defRPr/>
            </a:lvl3pPr>
            <a:lvl4pPr marL="685800" indent="0">
              <a:spcAft>
                <a:spcPts val="0"/>
              </a:spcAft>
              <a:buNone/>
              <a:defRPr/>
            </a:lvl4pPr>
            <a:lvl5pPr marL="914400" indent="0">
              <a:spcAft>
                <a:spcPts val="0"/>
              </a:spcAft>
              <a:buNone/>
              <a:defRPr/>
            </a:lvl5pPr>
          </a:lstStyle>
          <a:p>
            <a:pPr lvl="0"/>
            <a:r>
              <a:rPr lang="en-US"/>
              <a:t>Header</a:t>
            </a:r>
          </a:p>
        </p:txBody>
      </p:sp>
      <p:sp>
        <p:nvSpPr>
          <p:cNvPr id="24" name="Text Placeholder 6"/>
          <p:cNvSpPr>
            <a:spLocks noGrp="1"/>
          </p:cNvSpPr>
          <p:nvPr>
            <p:ph type="body" sz="quarter" idx="25"/>
          </p:nvPr>
        </p:nvSpPr>
        <p:spPr>
          <a:xfrm>
            <a:off x="10082549" y="2627525"/>
            <a:ext cx="3457303" cy="1552590"/>
          </a:xfrm>
          <a:prstGeom prst="rect">
            <a:avLst/>
          </a:prstGeom>
        </p:spPr>
        <p:txBody>
          <a:bodyPr/>
          <a:lstStyle>
            <a:lvl1pPr marL="0" indent="0">
              <a:spcAft>
                <a:spcPts val="0"/>
              </a:spcAft>
              <a:buNone/>
              <a:defRPr sz="1400">
                <a:solidFill>
                  <a:schemeClr val="bg1"/>
                </a:solidFill>
              </a:defRPr>
            </a:lvl1pPr>
            <a:lvl2pPr marL="228600" indent="0">
              <a:spcAft>
                <a:spcPts val="0"/>
              </a:spcAft>
              <a:buNone/>
              <a:defRPr/>
            </a:lvl2pPr>
            <a:lvl3pPr marL="457200" indent="0">
              <a:spcAft>
                <a:spcPts val="0"/>
              </a:spcAft>
              <a:buNone/>
              <a:defRPr/>
            </a:lvl3pPr>
            <a:lvl4pPr marL="685800" indent="0">
              <a:spcAft>
                <a:spcPts val="0"/>
              </a:spcAft>
              <a:buNone/>
              <a:defRPr/>
            </a:lvl4pPr>
            <a:lvl5pPr marL="914400" indent="0">
              <a:spcAft>
                <a:spcPts val="0"/>
              </a:spcAft>
              <a:buNone/>
              <a:defRPr/>
            </a:lvl5pPr>
          </a:lstStyle>
          <a:p>
            <a:pPr lvl="0"/>
            <a:r>
              <a:rPr lang="en-US"/>
              <a:t>Click to edit Master text styles</a:t>
            </a:r>
          </a:p>
        </p:txBody>
      </p:sp>
      <p:sp>
        <p:nvSpPr>
          <p:cNvPr id="25" name="Text Placeholder 6"/>
          <p:cNvSpPr>
            <a:spLocks noGrp="1"/>
          </p:cNvSpPr>
          <p:nvPr>
            <p:ph type="body" sz="quarter" idx="26" hasCustomPrompt="1"/>
          </p:nvPr>
        </p:nvSpPr>
        <p:spPr>
          <a:xfrm>
            <a:off x="10082549" y="1676400"/>
            <a:ext cx="3441387" cy="951125"/>
          </a:xfrm>
          <a:prstGeom prst="rect">
            <a:avLst/>
          </a:prstGeom>
        </p:spPr>
        <p:txBody>
          <a:bodyPr anchor="t"/>
          <a:lstStyle>
            <a:lvl1pPr marL="0" indent="0">
              <a:lnSpc>
                <a:spcPct val="90000"/>
              </a:lnSpc>
              <a:spcBef>
                <a:spcPts val="0"/>
              </a:spcBef>
              <a:spcAft>
                <a:spcPts val="0"/>
              </a:spcAft>
              <a:buNone/>
              <a:defRPr sz="3200" b="1" i="0">
                <a:solidFill>
                  <a:schemeClr val="accent4"/>
                </a:solidFill>
                <a:latin typeface="DM Sans" charset="0"/>
                <a:ea typeface="DM Sans" charset="0"/>
                <a:cs typeface="DM Sans" charset="0"/>
              </a:defRPr>
            </a:lvl1pPr>
            <a:lvl2pPr marL="228600" indent="0">
              <a:spcAft>
                <a:spcPts val="0"/>
              </a:spcAft>
              <a:buNone/>
              <a:defRPr/>
            </a:lvl2pPr>
            <a:lvl3pPr marL="457200" indent="0">
              <a:spcAft>
                <a:spcPts val="0"/>
              </a:spcAft>
              <a:buNone/>
              <a:defRPr/>
            </a:lvl3pPr>
            <a:lvl4pPr marL="685800" indent="0">
              <a:spcAft>
                <a:spcPts val="0"/>
              </a:spcAft>
              <a:buNone/>
              <a:defRPr/>
            </a:lvl4pPr>
            <a:lvl5pPr marL="914400" indent="0">
              <a:spcAft>
                <a:spcPts val="0"/>
              </a:spcAft>
              <a:buNone/>
              <a:defRPr/>
            </a:lvl5pPr>
          </a:lstStyle>
          <a:p>
            <a:pPr lvl="0"/>
            <a:r>
              <a:rPr lang="en-US"/>
              <a:t>Header</a:t>
            </a:r>
          </a:p>
        </p:txBody>
      </p:sp>
      <p:cxnSp>
        <p:nvCxnSpPr>
          <p:cNvPr id="32" name="Straight Connector 31">
            <a:extLst>
              <a:ext uri="{FF2B5EF4-FFF2-40B4-BE49-F238E27FC236}">
                <a16:creationId xmlns:a16="http://schemas.microsoft.com/office/drawing/2014/main" id="{8752C573-0C30-824A-9998-990960154B3C}"/>
              </a:ext>
            </a:extLst>
          </p:cNvPr>
          <p:cNvCxnSpPr>
            <a:cxnSpLocks/>
          </p:cNvCxnSpPr>
          <p:nvPr userDrawn="1"/>
        </p:nvCxnSpPr>
        <p:spPr>
          <a:xfrm>
            <a:off x="535170" y="4541560"/>
            <a:ext cx="13478196"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33" name="Text Placeholder 6"/>
          <p:cNvSpPr>
            <a:spLocks noGrp="1"/>
          </p:cNvSpPr>
          <p:nvPr>
            <p:ph type="body" sz="quarter" idx="27"/>
          </p:nvPr>
        </p:nvSpPr>
        <p:spPr>
          <a:xfrm>
            <a:off x="723900" y="4975626"/>
            <a:ext cx="12839700" cy="2137962"/>
          </a:xfrm>
          <a:prstGeom prst="rect">
            <a:avLst/>
          </a:prstGeom>
        </p:spPr>
        <p:txBody>
          <a:bodyPr/>
          <a:lstStyle>
            <a:lvl1pPr marL="0" indent="0">
              <a:spcAft>
                <a:spcPts val="0"/>
              </a:spcAft>
              <a:buNone/>
              <a:defRPr sz="1600">
                <a:solidFill>
                  <a:schemeClr val="bg1"/>
                </a:solidFill>
              </a:defRPr>
            </a:lvl1pPr>
            <a:lvl2pPr marL="228600" indent="0">
              <a:spcAft>
                <a:spcPts val="0"/>
              </a:spcAft>
              <a:buNone/>
              <a:defRPr/>
            </a:lvl2pPr>
            <a:lvl3pPr marL="457200" indent="0">
              <a:spcAft>
                <a:spcPts val="0"/>
              </a:spcAft>
              <a:buNone/>
              <a:defRPr/>
            </a:lvl3pPr>
            <a:lvl4pPr marL="685800" indent="0">
              <a:spcAft>
                <a:spcPts val="0"/>
              </a:spcAft>
              <a:buNone/>
              <a:defRPr/>
            </a:lvl4pPr>
            <a:lvl5pPr marL="914400" indent="0">
              <a:spcAft>
                <a:spcPts val="0"/>
              </a:spcAft>
              <a:buNone/>
              <a:defRPr/>
            </a:lvl5pPr>
          </a:lstStyle>
          <a:p>
            <a:pPr lvl="0"/>
            <a:r>
              <a:rPr lang="en-US"/>
              <a:t>Click to edit Master text styles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Info Slide Split 3">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3400" y="116163"/>
            <a:ext cx="13030200" cy="912537"/>
          </a:xfrm>
        </p:spPr>
        <p:txBody>
          <a:bodyPr anchor="ctr"/>
          <a:lstStyle>
            <a:lvl1pPr>
              <a:defRPr sz="3000" b="1" i="0">
                <a:solidFill>
                  <a:schemeClr val="bg1"/>
                </a:solidFill>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11432177" y="7626350"/>
            <a:ext cx="2893423" cy="438150"/>
          </a:xfrm>
        </p:spPr>
        <p:txBody>
          <a:bodyPr/>
          <a:lstStyle/>
          <a:p>
            <a:fld id="{F384092C-9B9C-9748-AC6A-F06C9D03AD52}" type="slidenum">
              <a:rPr lang="en-US" smtClean="0"/>
              <a:t>‹#›</a:t>
            </a:fld>
            <a:endParaRPr lang="en-US"/>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535170" y="1036313"/>
            <a:ext cx="13478196"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5" name="Text Placeholder 6"/>
          <p:cNvSpPr>
            <a:spLocks noGrp="1"/>
          </p:cNvSpPr>
          <p:nvPr>
            <p:ph type="body" sz="quarter" idx="17"/>
          </p:nvPr>
        </p:nvSpPr>
        <p:spPr>
          <a:xfrm>
            <a:off x="723900" y="2627525"/>
            <a:ext cx="3457303" cy="1552590"/>
          </a:xfrm>
          <a:prstGeom prst="rect">
            <a:avLst/>
          </a:prstGeom>
        </p:spPr>
        <p:txBody>
          <a:bodyPr/>
          <a:lstStyle>
            <a:lvl1pPr marL="0" indent="0">
              <a:spcAft>
                <a:spcPts val="0"/>
              </a:spcAft>
              <a:buNone/>
              <a:defRPr sz="1400">
                <a:solidFill>
                  <a:schemeClr val="bg1"/>
                </a:solidFill>
              </a:defRPr>
            </a:lvl1pPr>
            <a:lvl2pPr marL="228600" indent="0">
              <a:spcAft>
                <a:spcPts val="0"/>
              </a:spcAft>
              <a:buNone/>
              <a:defRPr/>
            </a:lvl2pPr>
            <a:lvl3pPr marL="457200" indent="0">
              <a:spcAft>
                <a:spcPts val="0"/>
              </a:spcAft>
              <a:buNone/>
              <a:defRPr/>
            </a:lvl3pPr>
            <a:lvl4pPr marL="685800" indent="0">
              <a:spcAft>
                <a:spcPts val="0"/>
              </a:spcAft>
              <a:buNone/>
              <a:defRPr/>
            </a:lvl4pPr>
            <a:lvl5pPr marL="914400" indent="0">
              <a:spcAft>
                <a:spcPts val="0"/>
              </a:spcAft>
              <a:buNone/>
              <a:defRPr/>
            </a:lvl5pPr>
          </a:lstStyle>
          <a:p>
            <a:pPr lvl="0"/>
            <a:r>
              <a:rPr lang="en-US"/>
              <a:t>Click to edit Master text styles</a:t>
            </a:r>
          </a:p>
        </p:txBody>
      </p:sp>
      <p:sp>
        <p:nvSpPr>
          <p:cNvPr id="16" name="Text Placeholder 6"/>
          <p:cNvSpPr>
            <a:spLocks noGrp="1"/>
          </p:cNvSpPr>
          <p:nvPr>
            <p:ph type="body" sz="quarter" idx="18" hasCustomPrompt="1"/>
          </p:nvPr>
        </p:nvSpPr>
        <p:spPr>
          <a:xfrm>
            <a:off x="723900" y="1676400"/>
            <a:ext cx="3441387" cy="951125"/>
          </a:xfrm>
          <a:prstGeom prst="rect">
            <a:avLst/>
          </a:prstGeom>
        </p:spPr>
        <p:txBody>
          <a:bodyPr anchor="t"/>
          <a:lstStyle>
            <a:lvl1pPr marL="0" indent="0">
              <a:lnSpc>
                <a:spcPct val="90000"/>
              </a:lnSpc>
              <a:spcBef>
                <a:spcPts val="0"/>
              </a:spcBef>
              <a:spcAft>
                <a:spcPts val="0"/>
              </a:spcAft>
              <a:buNone/>
              <a:defRPr sz="3200" b="1" i="0">
                <a:solidFill>
                  <a:schemeClr val="accent2"/>
                </a:solidFill>
                <a:latin typeface="DM Sans" charset="0"/>
                <a:ea typeface="DM Sans" charset="0"/>
                <a:cs typeface="DM Sans" charset="0"/>
              </a:defRPr>
            </a:lvl1pPr>
            <a:lvl2pPr marL="228600" indent="0">
              <a:spcAft>
                <a:spcPts val="0"/>
              </a:spcAft>
              <a:buNone/>
              <a:defRPr/>
            </a:lvl2pPr>
            <a:lvl3pPr marL="457200" indent="0">
              <a:spcAft>
                <a:spcPts val="0"/>
              </a:spcAft>
              <a:buNone/>
              <a:defRPr/>
            </a:lvl3pPr>
            <a:lvl4pPr marL="685800" indent="0">
              <a:spcAft>
                <a:spcPts val="0"/>
              </a:spcAft>
              <a:buNone/>
              <a:defRPr/>
            </a:lvl4pPr>
            <a:lvl5pPr marL="914400" indent="0">
              <a:spcAft>
                <a:spcPts val="0"/>
              </a:spcAft>
              <a:buNone/>
              <a:defRPr/>
            </a:lvl5pPr>
          </a:lstStyle>
          <a:p>
            <a:pPr lvl="0"/>
            <a:r>
              <a:rPr lang="en-US"/>
              <a:t>Header</a:t>
            </a:r>
          </a:p>
        </p:txBody>
      </p:sp>
      <p:sp>
        <p:nvSpPr>
          <p:cNvPr id="22" name="Text Placeholder 6"/>
          <p:cNvSpPr>
            <a:spLocks noGrp="1"/>
          </p:cNvSpPr>
          <p:nvPr>
            <p:ph type="body" sz="quarter" idx="23"/>
          </p:nvPr>
        </p:nvSpPr>
        <p:spPr>
          <a:xfrm>
            <a:off x="5489864" y="2627525"/>
            <a:ext cx="3457303" cy="1552590"/>
          </a:xfrm>
          <a:prstGeom prst="rect">
            <a:avLst/>
          </a:prstGeom>
        </p:spPr>
        <p:txBody>
          <a:bodyPr/>
          <a:lstStyle>
            <a:lvl1pPr marL="0" indent="0">
              <a:spcAft>
                <a:spcPts val="0"/>
              </a:spcAft>
              <a:buNone/>
              <a:defRPr sz="1400">
                <a:solidFill>
                  <a:schemeClr val="bg1"/>
                </a:solidFill>
              </a:defRPr>
            </a:lvl1pPr>
            <a:lvl2pPr marL="228600" indent="0">
              <a:spcAft>
                <a:spcPts val="0"/>
              </a:spcAft>
              <a:buNone/>
              <a:defRPr/>
            </a:lvl2pPr>
            <a:lvl3pPr marL="457200" indent="0">
              <a:spcAft>
                <a:spcPts val="0"/>
              </a:spcAft>
              <a:buNone/>
              <a:defRPr/>
            </a:lvl3pPr>
            <a:lvl4pPr marL="685800" indent="0">
              <a:spcAft>
                <a:spcPts val="0"/>
              </a:spcAft>
              <a:buNone/>
              <a:defRPr/>
            </a:lvl4pPr>
            <a:lvl5pPr marL="914400" indent="0">
              <a:spcAft>
                <a:spcPts val="0"/>
              </a:spcAft>
              <a:buNone/>
              <a:defRPr/>
            </a:lvl5pPr>
          </a:lstStyle>
          <a:p>
            <a:pPr lvl="0"/>
            <a:r>
              <a:rPr lang="en-US"/>
              <a:t>Click to edit Master text styles</a:t>
            </a:r>
          </a:p>
        </p:txBody>
      </p:sp>
      <p:sp>
        <p:nvSpPr>
          <p:cNvPr id="23" name="Text Placeholder 6"/>
          <p:cNvSpPr>
            <a:spLocks noGrp="1"/>
          </p:cNvSpPr>
          <p:nvPr>
            <p:ph type="body" sz="quarter" idx="24" hasCustomPrompt="1"/>
          </p:nvPr>
        </p:nvSpPr>
        <p:spPr>
          <a:xfrm>
            <a:off x="5489864" y="1676400"/>
            <a:ext cx="3441387" cy="951125"/>
          </a:xfrm>
          <a:prstGeom prst="rect">
            <a:avLst/>
          </a:prstGeom>
        </p:spPr>
        <p:txBody>
          <a:bodyPr anchor="t"/>
          <a:lstStyle>
            <a:lvl1pPr marL="0" indent="0">
              <a:lnSpc>
                <a:spcPct val="90000"/>
              </a:lnSpc>
              <a:spcBef>
                <a:spcPts val="0"/>
              </a:spcBef>
              <a:spcAft>
                <a:spcPts val="0"/>
              </a:spcAft>
              <a:buNone/>
              <a:defRPr sz="3200" b="1" i="0">
                <a:solidFill>
                  <a:schemeClr val="accent2"/>
                </a:solidFill>
                <a:latin typeface="DM Sans" charset="0"/>
                <a:ea typeface="DM Sans" charset="0"/>
                <a:cs typeface="DM Sans" charset="0"/>
              </a:defRPr>
            </a:lvl1pPr>
            <a:lvl2pPr marL="228600" indent="0">
              <a:spcAft>
                <a:spcPts val="0"/>
              </a:spcAft>
              <a:buNone/>
              <a:defRPr/>
            </a:lvl2pPr>
            <a:lvl3pPr marL="457200" indent="0">
              <a:spcAft>
                <a:spcPts val="0"/>
              </a:spcAft>
              <a:buNone/>
              <a:defRPr/>
            </a:lvl3pPr>
            <a:lvl4pPr marL="685800" indent="0">
              <a:spcAft>
                <a:spcPts val="0"/>
              </a:spcAft>
              <a:buNone/>
              <a:defRPr/>
            </a:lvl4pPr>
            <a:lvl5pPr marL="914400" indent="0">
              <a:spcAft>
                <a:spcPts val="0"/>
              </a:spcAft>
              <a:buNone/>
              <a:defRPr/>
            </a:lvl5pPr>
          </a:lstStyle>
          <a:p>
            <a:pPr lvl="0"/>
            <a:r>
              <a:rPr lang="en-US"/>
              <a:t>Header</a:t>
            </a:r>
          </a:p>
        </p:txBody>
      </p:sp>
      <p:sp>
        <p:nvSpPr>
          <p:cNvPr id="24" name="Text Placeholder 6"/>
          <p:cNvSpPr>
            <a:spLocks noGrp="1"/>
          </p:cNvSpPr>
          <p:nvPr>
            <p:ph type="body" sz="quarter" idx="25"/>
          </p:nvPr>
        </p:nvSpPr>
        <p:spPr>
          <a:xfrm>
            <a:off x="10082549" y="2627525"/>
            <a:ext cx="3457303" cy="1552590"/>
          </a:xfrm>
          <a:prstGeom prst="rect">
            <a:avLst/>
          </a:prstGeom>
        </p:spPr>
        <p:txBody>
          <a:bodyPr/>
          <a:lstStyle>
            <a:lvl1pPr marL="0" indent="0">
              <a:spcAft>
                <a:spcPts val="0"/>
              </a:spcAft>
              <a:buNone/>
              <a:defRPr sz="1400">
                <a:solidFill>
                  <a:schemeClr val="bg1"/>
                </a:solidFill>
              </a:defRPr>
            </a:lvl1pPr>
            <a:lvl2pPr marL="228600" indent="0">
              <a:spcAft>
                <a:spcPts val="0"/>
              </a:spcAft>
              <a:buNone/>
              <a:defRPr/>
            </a:lvl2pPr>
            <a:lvl3pPr marL="457200" indent="0">
              <a:spcAft>
                <a:spcPts val="0"/>
              </a:spcAft>
              <a:buNone/>
              <a:defRPr/>
            </a:lvl3pPr>
            <a:lvl4pPr marL="685800" indent="0">
              <a:spcAft>
                <a:spcPts val="0"/>
              </a:spcAft>
              <a:buNone/>
              <a:defRPr/>
            </a:lvl4pPr>
            <a:lvl5pPr marL="914400" indent="0">
              <a:spcAft>
                <a:spcPts val="0"/>
              </a:spcAft>
              <a:buNone/>
              <a:defRPr/>
            </a:lvl5pPr>
          </a:lstStyle>
          <a:p>
            <a:pPr lvl="0"/>
            <a:r>
              <a:rPr lang="en-US"/>
              <a:t>Click to edit Master text styles</a:t>
            </a:r>
          </a:p>
        </p:txBody>
      </p:sp>
      <p:sp>
        <p:nvSpPr>
          <p:cNvPr id="25" name="Text Placeholder 6"/>
          <p:cNvSpPr>
            <a:spLocks noGrp="1"/>
          </p:cNvSpPr>
          <p:nvPr>
            <p:ph type="body" sz="quarter" idx="26" hasCustomPrompt="1"/>
          </p:nvPr>
        </p:nvSpPr>
        <p:spPr>
          <a:xfrm>
            <a:off x="10082549" y="1676400"/>
            <a:ext cx="3441387" cy="951125"/>
          </a:xfrm>
          <a:prstGeom prst="rect">
            <a:avLst/>
          </a:prstGeom>
        </p:spPr>
        <p:txBody>
          <a:bodyPr anchor="t"/>
          <a:lstStyle>
            <a:lvl1pPr marL="0" indent="0">
              <a:lnSpc>
                <a:spcPct val="90000"/>
              </a:lnSpc>
              <a:spcBef>
                <a:spcPts val="0"/>
              </a:spcBef>
              <a:spcAft>
                <a:spcPts val="0"/>
              </a:spcAft>
              <a:buNone/>
              <a:defRPr sz="3200" b="1" i="0">
                <a:solidFill>
                  <a:schemeClr val="accent2"/>
                </a:solidFill>
                <a:latin typeface="DM Sans" charset="0"/>
                <a:ea typeface="DM Sans" charset="0"/>
                <a:cs typeface="DM Sans" charset="0"/>
              </a:defRPr>
            </a:lvl1pPr>
            <a:lvl2pPr marL="228600" indent="0">
              <a:spcAft>
                <a:spcPts val="0"/>
              </a:spcAft>
              <a:buNone/>
              <a:defRPr/>
            </a:lvl2pPr>
            <a:lvl3pPr marL="457200" indent="0">
              <a:spcAft>
                <a:spcPts val="0"/>
              </a:spcAft>
              <a:buNone/>
              <a:defRPr/>
            </a:lvl3pPr>
            <a:lvl4pPr marL="685800" indent="0">
              <a:spcAft>
                <a:spcPts val="0"/>
              </a:spcAft>
              <a:buNone/>
              <a:defRPr/>
            </a:lvl4pPr>
            <a:lvl5pPr marL="914400" indent="0">
              <a:spcAft>
                <a:spcPts val="0"/>
              </a:spcAft>
              <a:buNone/>
              <a:defRPr/>
            </a:lvl5pPr>
          </a:lstStyle>
          <a:p>
            <a:pPr lvl="0"/>
            <a:r>
              <a:rPr lang="en-US"/>
              <a:t>Header</a:t>
            </a:r>
          </a:p>
        </p:txBody>
      </p:sp>
      <p:cxnSp>
        <p:nvCxnSpPr>
          <p:cNvPr id="32" name="Straight Connector 31">
            <a:extLst>
              <a:ext uri="{FF2B5EF4-FFF2-40B4-BE49-F238E27FC236}">
                <a16:creationId xmlns:a16="http://schemas.microsoft.com/office/drawing/2014/main" id="{8752C573-0C30-824A-9998-990960154B3C}"/>
              </a:ext>
            </a:extLst>
          </p:cNvPr>
          <p:cNvCxnSpPr>
            <a:cxnSpLocks/>
          </p:cNvCxnSpPr>
          <p:nvPr userDrawn="1"/>
        </p:nvCxnSpPr>
        <p:spPr>
          <a:xfrm>
            <a:off x="535170" y="4541560"/>
            <a:ext cx="13478196"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33" name="Text Placeholder 6"/>
          <p:cNvSpPr>
            <a:spLocks noGrp="1"/>
          </p:cNvSpPr>
          <p:nvPr>
            <p:ph type="body" sz="quarter" idx="27"/>
          </p:nvPr>
        </p:nvSpPr>
        <p:spPr>
          <a:xfrm>
            <a:off x="723900" y="4975626"/>
            <a:ext cx="12800036" cy="2137962"/>
          </a:xfrm>
          <a:prstGeom prst="rect">
            <a:avLst/>
          </a:prstGeom>
        </p:spPr>
        <p:txBody>
          <a:bodyPr/>
          <a:lstStyle>
            <a:lvl1pPr marL="0" indent="0">
              <a:spcAft>
                <a:spcPts val="0"/>
              </a:spcAft>
              <a:buNone/>
              <a:defRPr sz="1600">
                <a:solidFill>
                  <a:schemeClr val="bg1"/>
                </a:solidFill>
              </a:defRPr>
            </a:lvl1pPr>
            <a:lvl2pPr marL="228600" indent="0">
              <a:spcAft>
                <a:spcPts val="0"/>
              </a:spcAft>
              <a:buNone/>
              <a:defRPr/>
            </a:lvl2pPr>
            <a:lvl3pPr marL="457200" indent="0">
              <a:spcAft>
                <a:spcPts val="0"/>
              </a:spcAft>
              <a:buNone/>
              <a:defRPr/>
            </a:lvl3pPr>
            <a:lvl4pPr marL="685800" indent="0">
              <a:spcAft>
                <a:spcPts val="0"/>
              </a:spcAft>
              <a:buNone/>
              <a:defRPr/>
            </a:lvl4pPr>
            <a:lvl5pPr marL="914400" indent="0">
              <a:spcAft>
                <a:spcPts val="0"/>
              </a:spcAft>
              <a:buNone/>
              <a:defRPr/>
            </a:lvl5pPr>
          </a:lstStyle>
          <a:p>
            <a:pPr lvl="0"/>
            <a:r>
              <a:rPr lang="en-US"/>
              <a:t>Click to edit Master text styles</a:t>
            </a:r>
          </a:p>
        </p:txBody>
      </p:sp>
    </p:spTree>
    <p:extLst>
      <p:ext uri="{BB962C8B-B14F-4D97-AF65-F5344CB8AC3E}">
        <p14:creationId xmlns:p14="http://schemas.microsoft.com/office/powerpoint/2010/main" val="781050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_Info Slide Split 3">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3400" y="116163"/>
            <a:ext cx="13030200" cy="912537"/>
          </a:xfrm>
        </p:spPr>
        <p:txBody>
          <a:bodyPr anchor="ctr"/>
          <a:lstStyle>
            <a:lvl1pPr>
              <a:defRPr sz="3000" b="1" i="0">
                <a:solidFill>
                  <a:schemeClr val="bg1"/>
                </a:solidFill>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11432177" y="7626350"/>
            <a:ext cx="2893423" cy="438150"/>
          </a:xfrm>
        </p:spPr>
        <p:txBody>
          <a:bodyPr/>
          <a:lstStyle/>
          <a:p>
            <a:fld id="{F384092C-9B9C-9748-AC6A-F06C9D03AD52}" type="slidenum">
              <a:rPr lang="en-US" smtClean="0"/>
              <a:t>‹#›</a:t>
            </a:fld>
            <a:endParaRPr lang="en-US"/>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535170" y="1036313"/>
            <a:ext cx="13478196"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5" name="Text Placeholder 6"/>
          <p:cNvSpPr>
            <a:spLocks noGrp="1"/>
          </p:cNvSpPr>
          <p:nvPr>
            <p:ph type="body" sz="quarter" idx="17"/>
          </p:nvPr>
        </p:nvSpPr>
        <p:spPr>
          <a:xfrm>
            <a:off x="723900" y="2627525"/>
            <a:ext cx="3457303" cy="1552590"/>
          </a:xfrm>
          <a:prstGeom prst="rect">
            <a:avLst/>
          </a:prstGeom>
        </p:spPr>
        <p:txBody>
          <a:bodyPr/>
          <a:lstStyle>
            <a:lvl1pPr marL="0" indent="0">
              <a:spcAft>
                <a:spcPts val="0"/>
              </a:spcAft>
              <a:buNone/>
              <a:defRPr sz="1400">
                <a:solidFill>
                  <a:schemeClr val="bg1"/>
                </a:solidFill>
              </a:defRPr>
            </a:lvl1pPr>
            <a:lvl2pPr marL="228600" indent="0">
              <a:spcAft>
                <a:spcPts val="0"/>
              </a:spcAft>
              <a:buNone/>
              <a:defRPr/>
            </a:lvl2pPr>
            <a:lvl3pPr marL="457200" indent="0">
              <a:spcAft>
                <a:spcPts val="0"/>
              </a:spcAft>
              <a:buNone/>
              <a:defRPr/>
            </a:lvl3pPr>
            <a:lvl4pPr marL="685800" indent="0">
              <a:spcAft>
                <a:spcPts val="0"/>
              </a:spcAft>
              <a:buNone/>
              <a:defRPr/>
            </a:lvl4pPr>
            <a:lvl5pPr marL="914400" indent="0">
              <a:spcAft>
                <a:spcPts val="0"/>
              </a:spcAft>
              <a:buNone/>
              <a:defRPr/>
            </a:lvl5pPr>
          </a:lstStyle>
          <a:p>
            <a:pPr lvl="0"/>
            <a:r>
              <a:rPr lang="en-US"/>
              <a:t>Click to edit Master text styles</a:t>
            </a:r>
          </a:p>
        </p:txBody>
      </p:sp>
      <p:sp>
        <p:nvSpPr>
          <p:cNvPr id="16" name="Text Placeholder 6"/>
          <p:cNvSpPr>
            <a:spLocks noGrp="1"/>
          </p:cNvSpPr>
          <p:nvPr>
            <p:ph type="body" sz="quarter" idx="18" hasCustomPrompt="1"/>
          </p:nvPr>
        </p:nvSpPr>
        <p:spPr>
          <a:xfrm>
            <a:off x="723900" y="1676400"/>
            <a:ext cx="3441387" cy="951125"/>
          </a:xfrm>
          <a:prstGeom prst="rect">
            <a:avLst/>
          </a:prstGeom>
        </p:spPr>
        <p:txBody>
          <a:bodyPr anchor="t"/>
          <a:lstStyle>
            <a:lvl1pPr marL="0" indent="0">
              <a:lnSpc>
                <a:spcPct val="90000"/>
              </a:lnSpc>
              <a:spcBef>
                <a:spcPts val="0"/>
              </a:spcBef>
              <a:spcAft>
                <a:spcPts val="0"/>
              </a:spcAft>
              <a:buNone/>
              <a:defRPr sz="3200" b="1" i="0">
                <a:solidFill>
                  <a:schemeClr val="accent1"/>
                </a:solidFill>
                <a:latin typeface="DM Sans" charset="0"/>
                <a:ea typeface="DM Sans" charset="0"/>
                <a:cs typeface="DM Sans" charset="0"/>
              </a:defRPr>
            </a:lvl1pPr>
            <a:lvl2pPr marL="228600" indent="0">
              <a:spcAft>
                <a:spcPts val="0"/>
              </a:spcAft>
              <a:buNone/>
              <a:defRPr/>
            </a:lvl2pPr>
            <a:lvl3pPr marL="457200" indent="0">
              <a:spcAft>
                <a:spcPts val="0"/>
              </a:spcAft>
              <a:buNone/>
              <a:defRPr/>
            </a:lvl3pPr>
            <a:lvl4pPr marL="685800" indent="0">
              <a:spcAft>
                <a:spcPts val="0"/>
              </a:spcAft>
              <a:buNone/>
              <a:defRPr/>
            </a:lvl4pPr>
            <a:lvl5pPr marL="914400" indent="0">
              <a:spcAft>
                <a:spcPts val="0"/>
              </a:spcAft>
              <a:buNone/>
              <a:defRPr/>
            </a:lvl5pPr>
          </a:lstStyle>
          <a:p>
            <a:pPr lvl="0"/>
            <a:r>
              <a:rPr lang="en-US"/>
              <a:t>Header</a:t>
            </a:r>
          </a:p>
        </p:txBody>
      </p:sp>
      <p:sp>
        <p:nvSpPr>
          <p:cNvPr id="22" name="Text Placeholder 6"/>
          <p:cNvSpPr>
            <a:spLocks noGrp="1"/>
          </p:cNvSpPr>
          <p:nvPr>
            <p:ph type="body" sz="quarter" idx="23"/>
          </p:nvPr>
        </p:nvSpPr>
        <p:spPr>
          <a:xfrm>
            <a:off x="5489864" y="2627525"/>
            <a:ext cx="3457303" cy="1552590"/>
          </a:xfrm>
          <a:prstGeom prst="rect">
            <a:avLst/>
          </a:prstGeom>
        </p:spPr>
        <p:txBody>
          <a:bodyPr/>
          <a:lstStyle>
            <a:lvl1pPr marL="0" indent="0">
              <a:spcAft>
                <a:spcPts val="0"/>
              </a:spcAft>
              <a:buNone/>
              <a:defRPr sz="1400">
                <a:solidFill>
                  <a:schemeClr val="bg1"/>
                </a:solidFill>
              </a:defRPr>
            </a:lvl1pPr>
            <a:lvl2pPr marL="228600" indent="0">
              <a:spcAft>
                <a:spcPts val="0"/>
              </a:spcAft>
              <a:buNone/>
              <a:defRPr/>
            </a:lvl2pPr>
            <a:lvl3pPr marL="457200" indent="0">
              <a:spcAft>
                <a:spcPts val="0"/>
              </a:spcAft>
              <a:buNone/>
              <a:defRPr/>
            </a:lvl3pPr>
            <a:lvl4pPr marL="685800" indent="0">
              <a:spcAft>
                <a:spcPts val="0"/>
              </a:spcAft>
              <a:buNone/>
              <a:defRPr/>
            </a:lvl4pPr>
            <a:lvl5pPr marL="914400" indent="0">
              <a:spcAft>
                <a:spcPts val="0"/>
              </a:spcAft>
              <a:buNone/>
              <a:defRPr/>
            </a:lvl5pPr>
          </a:lstStyle>
          <a:p>
            <a:pPr lvl="0"/>
            <a:r>
              <a:rPr lang="en-US"/>
              <a:t>Click to edit Master text styles</a:t>
            </a:r>
          </a:p>
        </p:txBody>
      </p:sp>
      <p:sp>
        <p:nvSpPr>
          <p:cNvPr id="23" name="Text Placeholder 6"/>
          <p:cNvSpPr>
            <a:spLocks noGrp="1"/>
          </p:cNvSpPr>
          <p:nvPr>
            <p:ph type="body" sz="quarter" idx="24" hasCustomPrompt="1"/>
          </p:nvPr>
        </p:nvSpPr>
        <p:spPr>
          <a:xfrm>
            <a:off x="5489864" y="1676400"/>
            <a:ext cx="3441387" cy="951125"/>
          </a:xfrm>
          <a:prstGeom prst="rect">
            <a:avLst/>
          </a:prstGeom>
        </p:spPr>
        <p:txBody>
          <a:bodyPr anchor="t"/>
          <a:lstStyle>
            <a:lvl1pPr marL="0" indent="0">
              <a:lnSpc>
                <a:spcPct val="90000"/>
              </a:lnSpc>
              <a:spcBef>
                <a:spcPts val="0"/>
              </a:spcBef>
              <a:spcAft>
                <a:spcPts val="0"/>
              </a:spcAft>
              <a:buNone/>
              <a:defRPr sz="3200" b="1" i="0">
                <a:solidFill>
                  <a:schemeClr val="accent1"/>
                </a:solidFill>
                <a:latin typeface="DM Sans" charset="0"/>
                <a:ea typeface="DM Sans" charset="0"/>
                <a:cs typeface="DM Sans" charset="0"/>
              </a:defRPr>
            </a:lvl1pPr>
            <a:lvl2pPr marL="228600" indent="0">
              <a:spcAft>
                <a:spcPts val="0"/>
              </a:spcAft>
              <a:buNone/>
              <a:defRPr/>
            </a:lvl2pPr>
            <a:lvl3pPr marL="457200" indent="0">
              <a:spcAft>
                <a:spcPts val="0"/>
              </a:spcAft>
              <a:buNone/>
              <a:defRPr/>
            </a:lvl3pPr>
            <a:lvl4pPr marL="685800" indent="0">
              <a:spcAft>
                <a:spcPts val="0"/>
              </a:spcAft>
              <a:buNone/>
              <a:defRPr/>
            </a:lvl4pPr>
            <a:lvl5pPr marL="914400" indent="0">
              <a:spcAft>
                <a:spcPts val="0"/>
              </a:spcAft>
              <a:buNone/>
              <a:defRPr/>
            </a:lvl5pPr>
          </a:lstStyle>
          <a:p>
            <a:pPr lvl="0"/>
            <a:r>
              <a:rPr lang="en-US"/>
              <a:t>Header</a:t>
            </a:r>
          </a:p>
        </p:txBody>
      </p:sp>
      <p:sp>
        <p:nvSpPr>
          <p:cNvPr id="24" name="Text Placeholder 6"/>
          <p:cNvSpPr>
            <a:spLocks noGrp="1"/>
          </p:cNvSpPr>
          <p:nvPr>
            <p:ph type="body" sz="quarter" idx="25"/>
          </p:nvPr>
        </p:nvSpPr>
        <p:spPr>
          <a:xfrm>
            <a:off x="10082549" y="2627525"/>
            <a:ext cx="3457303" cy="1552590"/>
          </a:xfrm>
          <a:prstGeom prst="rect">
            <a:avLst/>
          </a:prstGeom>
        </p:spPr>
        <p:txBody>
          <a:bodyPr/>
          <a:lstStyle>
            <a:lvl1pPr marL="0" indent="0">
              <a:spcAft>
                <a:spcPts val="0"/>
              </a:spcAft>
              <a:buNone/>
              <a:defRPr sz="1400">
                <a:solidFill>
                  <a:schemeClr val="bg1"/>
                </a:solidFill>
              </a:defRPr>
            </a:lvl1pPr>
            <a:lvl2pPr marL="228600" indent="0">
              <a:spcAft>
                <a:spcPts val="0"/>
              </a:spcAft>
              <a:buNone/>
              <a:defRPr/>
            </a:lvl2pPr>
            <a:lvl3pPr marL="457200" indent="0">
              <a:spcAft>
                <a:spcPts val="0"/>
              </a:spcAft>
              <a:buNone/>
              <a:defRPr/>
            </a:lvl3pPr>
            <a:lvl4pPr marL="685800" indent="0">
              <a:spcAft>
                <a:spcPts val="0"/>
              </a:spcAft>
              <a:buNone/>
              <a:defRPr/>
            </a:lvl4pPr>
            <a:lvl5pPr marL="914400" indent="0">
              <a:spcAft>
                <a:spcPts val="0"/>
              </a:spcAft>
              <a:buNone/>
              <a:defRPr/>
            </a:lvl5pPr>
          </a:lstStyle>
          <a:p>
            <a:pPr lvl="0"/>
            <a:r>
              <a:rPr lang="en-US"/>
              <a:t>Click to edit Master text styles</a:t>
            </a:r>
          </a:p>
        </p:txBody>
      </p:sp>
      <p:sp>
        <p:nvSpPr>
          <p:cNvPr id="25" name="Text Placeholder 6"/>
          <p:cNvSpPr>
            <a:spLocks noGrp="1"/>
          </p:cNvSpPr>
          <p:nvPr>
            <p:ph type="body" sz="quarter" idx="26" hasCustomPrompt="1"/>
          </p:nvPr>
        </p:nvSpPr>
        <p:spPr>
          <a:xfrm>
            <a:off x="10082549" y="1676400"/>
            <a:ext cx="3441387" cy="951125"/>
          </a:xfrm>
          <a:prstGeom prst="rect">
            <a:avLst/>
          </a:prstGeom>
        </p:spPr>
        <p:txBody>
          <a:bodyPr anchor="t"/>
          <a:lstStyle>
            <a:lvl1pPr marL="0" indent="0">
              <a:lnSpc>
                <a:spcPct val="90000"/>
              </a:lnSpc>
              <a:spcBef>
                <a:spcPts val="0"/>
              </a:spcBef>
              <a:spcAft>
                <a:spcPts val="0"/>
              </a:spcAft>
              <a:buNone/>
              <a:defRPr sz="3200" b="1" i="0">
                <a:solidFill>
                  <a:schemeClr val="accent1"/>
                </a:solidFill>
                <a:latin typeface="DM Sans" charset="0"/>
                <a:ea typeface="DM Sans" charset="0"/>
                <a:cs typeface="DM Sans" charset="0"/>
              </a:defRPr>
            </a:lvl1pPr>
            <a:lvl2pPr marL="228600" indent="0">
              <a:spcAft>
                <a:spcPts val="0"/>
              </a:spcAft>
              <a:buNone/>
              <a:defRPr/>
            </a:lvl2pPr>
            <a:lvl3pPr marL="457200" indent="0">
              <a:spcAft>
                <a:spcPts val="0"/>
              </a:spcAft>
              <a:buNone/>
              <a:defRPr/>
            </a:lvl3pPr>
            <a:lvl4pPr marL="685800" indent="0">
              <a:spcAft>
                <a:spcPts val="0"/>
              </a:spcAft>
              <a:buNone/>
              <a:defRPr/>
            </a:lvl4pPr>
            <a:lvl5pPr marL="914400" indent="0">
              <a:spcAft>
                <a:spcPts val="0"/>
              </a:spcAft>
              <a:buNone/>
              <a:defRPr/>
            </a:lvl5pPr>
          </a:lstStyle>
          <a:p>
            <a:pPr lvl="0"/>
            <a:r>
              <a:rPr lang="en-US"/>
              <a:t>Header</a:t>
            </a:r>
          </a:p>
        </p:txBody>
      </p:sp>
      <p:cxnSp>
        <p:nvCxnSpPr>
          <p:cNvPr id="32" name="Straight Connector 31">
            <a:extLst>
              <a:ext uri="{FF2B5EF4-FFF2-40B4-BE49-F238E27FC236}">
                <a16:creationId xmlns:a16="http://schemas.microsoft.com/office/drawing/2014/main" id="{8752C573-0C30-824A-9998-990960154B3C}"/>
              </a:ext>
            </a:extLst>
          </p:cNvPr>
          <p:cNvCxnSpPr>
            <a:cxnSpLocks/>
          </p:cNvCxnSpPr>
          <p:nvPr userDrawn="1"/>
        </p:nvCxnSpPr>
        <p:spPr>
          <a:xfrm>
            <a:off x="535170" y="4541560"/>
            <a:ext cx="13478196"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33" name="Text Placeholder 6"/>
          <p:cNvSpPr>
            <a:spLocks noGrp="1"/>
          </p:cNvSpPr>
          <p:nvPr>
            <p:ph type="body" sz="quarter" idx="27"/>
          </p:nvPr>
        </p:nvSpPr>
        <p:spPr>
          <a:xfrm>
            <a:off x="723900" y="4975626"/>
            <a:ext cx="12800036" cy="2137962"/>
          </a:xfrm>
          <a:prstGeom prst="rect">
            <a:avLst/>
          </a:prstGeom>
        </p:spPr>
        <p:txBody>
          <a:bodyPr/>
          <a:lstStyle>
            <a:lvl1pPr marL="0" indent="0">
              <a:spcAft>
                <a:spcPts val="0"/>
              </a:spcAft>
              <a:buNone/>
              <a:defRPr sz="1600">
                <a:solidFill>
                  <a:schemeClr val="bg1"/>
                </a:solidFill>
              </a:defRPr>
            </a:lvl1pPr>
            <a:lvl2pPr marL="228600" indent="0">
              <a:spcAft>
                <a:spcPts val="0"/>
              </a:spcAft>
              <a:buNone/>
              <a:defRPr/>
            </a:lvl2pPr>
            <a:lvl3pPr marL="457200" indent="0">
              <a:spcAft>
                <a:spcPts val="0"/>
              </a:spcAft>
              <a:buNone/>
              <a:defRPr/>
            </a:lvl3pPr>
            <a:lvl4pPr marL="685800" indent="0">
              <a:spcAft>
                <a:spcPts val="0"/>
              </a:spcAft>
              <a:buNone/>
              <a:defRPr/>
            </a:lvl4pPr>
            <a:lvl5pPr marL="914400" indent="0">
              <a:spcAft>
                <a:spcPts val="0"/>
              </a:spcAft>
              <a:buNone/>
              <a:defRPr/>
            </a:lvl5pPr>
          </a:lstStyle>
          <a:p>
            <a:pPr lvl="0"/>
            <a:r>
              <a:rPr lang="en-US"/>
              <a:t>Click to edit Master text styles</a:t>
            </a:r>
          </a:p>
        </p:txBody>
      </p:sp>
    </p:spTree>
    <p:extLst>
      <p:ext uri="{BB962C8B-B14F-4D97-AF65-F5344CB8AC3E}">
        <p14:creationId xmlns:p14="http://schemas.microsoft.com/office/powerpoint/2010/main" val="3078079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wo Columns w/arrow 2">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3400" y="114300"/>
            <a:ext cx="13030200" cy="914400"/>
          </a:xfrm>
        </p:spPr>
        <p:txBody>
          <a:bodyPr anchor="ctr"/>
          <a:lstStyle>
            <a:lvl1pPr>
              <a:defRPr sz="3000" b="1" i="0">
                <a:solidFill>
                  <a:schemeClr val="bg1"/>
                </a:solidFill>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11432177" y="7626350"/>
            <a:ext cx="2893423" cy="438150"/>
          </a:xfrm>
        </p:spPr>
        <p:txBody>
          <a:bodyPr/>
          <a:lstStyle/>
          <a:p>
            <a:fld id="{F384092C-9B9C-9748-AC6A-F06C9D03AD52}" type="slidenum">
              <a:rPr lang="en-US" smtClean="0"/>
              <a:t>‹#›</a:t>
            </a:fld>
            <a:endParaRPr lang="en-US"/>
          </a:p>
        </p:txBody>
      </p:sp>
      <p:sp>
        <p:nvSpPr>
          <p:cNvPr id="7" name="Text Placeholder 6"/>
          <p:cNvSpPr>
            <a:spLocks noGrp="1"/>
          </p:cNvSpPr>
          <p:nvPr>
            <p:ph type="body" sz="quarter" idx="13"/>
          </p:nvPr>
        </p:nvSpPr>
        <p:spPr>
          <a:xfrm>
            <a:off x="2990077" y="1676400"/>
            <a:ext cx="10566323" cy="4823460"/>
          </a:xfrm>
          <a:prstGeom prst="rect">
            <a:avLst/>
          </a:prstGeom>
        </p:spPr>
        <p:txBody>
          <a:bodyPr numCol="2" spcCol="457200"/>
          <a:lstStyle>
            <a:lvl1pPr marL="0" indent="0">
              <a:spcAft>
                <a:spcPts val="0"/>
              </a:spcAft>
              <a:buNone/>
              <a:defRPr>
                <a:solidFill>
                  <a:schemeClr val="bg1"/>
                </a:solidFill>
              </a:defRPr>
            </a:lvl1pPr>
            <a:lvl2pPr marL="228600" indent="0">
              <a:spcAft>
                <a:spcPts val="0"/>
              </a:spcAft>
              <a:buNone/>
              <a:defRPr>
                <a:solidFill>
                  <a:schemeClr val="bg1"/>
                </a:solidFill>
              </a:defRPr>
            </a:lvl2pPr>
            <a:lvl3pPr marL="457200" indent="0">
              <a:spcAft>
                <a:spcPts val="0"/>
              </a:spcAft>
              <a:buNone/>
              <a:defRPr>
                <a:solidFill>
                  <a:schemeClr val="bg1"/>
                </a:solidFill>
              </a:defRPr>
            </a:lvl3pPr>
            <a:lvl4pPr marL="685800" indent="0">
              <a:spcAft>
                <a:spcPts val="0"/>
              </a:spcAft>
              <a:buNone/>
              <a:defRPr>
                <a:solidFill>
                  <a:schemeClr val="bg1"/>
                </a:solidFill>
              </a:defRPr>
            </a:lvl4pPr>
            <a:lvl5pPr marL="914400" indent="0">
              <a:spcAft>
                <a:spcPts val="0"/>
              </a:spcAft>
              <a:buNone/>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535170" y="1028700"/>
            <a:ext cx="13478196"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384CB3DB-54E2-8C40-9F92-734AA39D756C}"/>
              </a:ext>
            </a:extLst>
          </p:cNvPr>
          <p:cNvGrpSpPr/>
          <p:nvPr userDrawn="1"/>
        </p:nvGrpSpPr>
        <p:grpSpPr>
          <a:xfrm>
            <a:off x="715783" y="1717484"/>
            <a:ext cx="1230702" cy="1447376"/>
            <a:chOff x="5871258" y="341719"/>
            <a:chExt cx="1230581" cy="1447234"/>
          </a:xfrm>
          <a:solidFill>
            <a:srgbClr val="BCBEC0"/>
          </a:solidFill>
        </p:grpSpPr>
        <p:sp>
          <p:nvSpPr>
            <p:cNvPr id="11" name="Rectangle 10">
              <a:extLst>
                <a:ext uri="{FF2B5EF4-FFF2-40B4-BE49-F238E27FC236}">
                  <a16:creationId xmlns:a16="http://schemas.microsoft.com/office/drawing/2014/main" id="{13AB58E5-4998-9648-82A7-125F9383F366}"/>
                </a:ext>
              </a:extLst>
            </p:cNvPr>
            <p:cNvSpPr/>
            <p:nvPr/>
          </p:nvSpPr>
          <p:spPr>
            <a:xfrm rot="8100000">
              <a:off x="5871258" y="1536756"/>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8ED9BEE-3E35-8F4C-91B4-985BF0BA9FA2}"/>
                </a:ext>
              </a:extLst>
            </p:cNvPr>
            <p:cNvSpPr/>
            <p:nvPr/>
          </p:nvSpPr>
          <p:spPr>
            <a:xfrm rot="13500000">
              <a:off x="5880397" y="830911"/>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Text Arrow 1">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3400" y="114300"/>
            <a:ext cx="12973800" cy="914400"/>
          </a:xfrm>
        </p:spPr>
        <p:txBody>
          <a:bodyPr anchor="ctr"/>
          <a:lstStyle>
            <a:lvl1pPr>
              <a:defRPr sz="3000" b="0">
                <a:solidFill>
                  <a:schemeClr val="bg1"/>
                </a:solidFill>
                <a:latin typeface="+mj-lt"/>
              </a:defRPr>
            </a:lvl1pPr>
          </a:lstStyle>
          <a:p>
            <a:r>
              <a:rPr lang="en-US"/>
              <a:t>Click to edit Master title style</a:t>
            </a:r>
          </a:p>
        </p:txBody>
      </p:sp>
      <p:sp>
        <p:nvSpPr>
          <p:cNvPr id="5" name="Slide Number Placeholder 4"/>
          <p:cNvSpPr>
            <a:spLocks noGrp="1"/>
          </p:cNvSpPr>
          <p:nvPr>
            <p:ph type="sldNum" sz="quarter" idx="12"/>
          </p:nvPr>
        </p:nvSpPr>
        <p:spPr>
          <a:xfrm>
            <a:off x="11432177" y="7626350"/>
            <a:ext cx="2893423" cy="438150"/>
          </a:xfrm>
        </p:spPr>
        <p:txBody>
          <a:bodyPr/>
          <a:lstStyle/>
          <a:p>
            <a:fld id="{F384092C-9B9C-9748-AC6A-F06C9D03AD52}" type="slidenum">
              <a:rPr lang="en-US" smtClean="0"/>
              <a:t>‹#›</a:t>
            </a:fld>
            <a:endParaRPr lang="en-US"/>
          </a:p>
        </p:txBody>
      </p:sp>
      <p:sp>
        <p:nvSpPr>
          <p:cNvPr id="7" name="Text Placeholder 6"/>
          <p:cNvSpPr>
            <a:spLocks noGrp="1"/>
          </p:cNvSpPr>
          <p:nvPr>
            <p:ph type="body" sz="quarter" idx="13"/>
          </p:nvPr>
        </p:nvSpPr>
        <p:spPr>
          <a:xfrm>
            <a:off x="6539948" y="1888434"/>
            <a:ext cx="5546035" cy="4131365"/>
          </a:xfrm>
          <a:prstGeom prst="rect">
            <a:avLst/>
          </a:prstGeom>
        </p:spPr>
        <p:txBody>
          <a:bodyPr/>
          <a:lstStyle>
            <a:lvl1pPr marL="0" indent="0">
              <a:spcAft>
                <a:spcPts val="0"/>
              </a:spcAft>
              <a:buNone/>
              <a:defRPr>
                <a:solidFill>
                  <a:schemeClr val="bg1"/>
                </a:solidFill>
              </a:defRPr>
            </a:lvl1pPr>
            <a:lvl2pPr marL="228600" indent="0">
              <a:spcAft>
                <a:spcPts val="0"/>
              </a:spcAft>
              <a:buNone/>
              <a:defRPr>
                <a:solidFill>
                  <a:schemeClr val="bg1"/>
                </a:solidFill>
              </a:defRPr>
            </a:lvl2pPr>
            <a:lvl3pPr marL="457200" indent="0">
              <a:spcAft>
                <a:spcPts val="0"/>
              </a:spcAft>
              <a:buNone/>
              <a:defRPr>
                <a:solidFill>
                  <a:schemeClr val="bg1"/>
                </a:solidFill>
              </a:defRPr>
            </a:lvl3pPr>
            <a:lvl4pPr marL="685800" indent="0">
              <a:spcAft>
                <a:spcPts val="0"/>
              </a:spcAft>
              <a:buNone/>
              <a:defRPr>
                <a:solidFill>
                  <a:schemeClr val="bg1"/>
                </a:solidFill>
              </a:defRPr>
            </a:lvl4pPr>
            <a:lvl5pPr marL="914400" indent="0">
              <a:spcAft>
                <a:spcPts val="0"/>
              </a:spcAft>
              <a:buNone/>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535170" y="1035068"/>
            <a:ext cx="13478196"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384CB3DB-54E2-8C40-9F92-734AA39D756C}"/>
              </a:ext>
            </a:extLst>
          </p:cNvPr>
          <p:cNvGrpSpPr/>
          <p:nvPr userDrawn="1"/>
        </p:nvGrpSpPr>
        <p:grpSpPr>
          <a:xfrm>
            <a:off x="3990653" y="1890357"/>
            <a:ext cx="1577405" cy="1855119"/>
            <a:chOff x="5871258" y="341719"/>
            <a:chExt cx="1230581" cy="1447234"/>
          </a:xfrm>
          <a:solidFill>
            <a:srgbClr val="BCBEC0"/>
          </a:solidFill>
        </p:grpSpPr>
        <p:sp>
          <p:nvSpPr>
            <p:cNvPr id="12" name="Rectangle 11">
              <a:extLst>
                <a:ext uri="{FF2B5EF4-FFF2-40B4-BE49-F238E27FC236}">
                  <a16:creationId xmlns:a16="http://schemas.microsoft.com/office/drawing/2014/main" id="{13AB58E5-4998-9648-82A7-125F9383F366}"/>
                </a:ext>
              </a:extLst>
            </p:cNvPr>
            <p:cNvSpPr/>
            <p:nvPr/>
          </p:nvSpPr>
          <p:spPr>
            <a:xfrm rot="8100000">
              <a:off x="5871258" y="1536756"/>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8ED9BEE-3E35-8F4C-91B4-985BF0BA9FA2}"/>
                </a:ext>
              </a:extLst>
            </p:cNvPr>
            <p:cNvSpPr/>
            <p:nvPr/>
          </p:nvSpPr>
          <p:spPr>
            <a:xfrm rot="13500000">
              <a:off x="5880397" y="830911"/>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Text Arrow 2">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3400" y="114300"/>
            <a:ext cx="13030200" cy="914400"/>
          </a:xfrm>
        </p:spPr>
        <p:txBody>
          <a:bodyPr anchor="ctr"/>
          <a:lstStyle>
            <a:lvl1pPr>
              <a:defRPr sz="3000" b="0">
                <a:solidFill>
                  <a:schemeClr val="bg1"/>
                </a:solidFill>
                <a:latin typeface="+mj-lt"/>
              </a:defRPr>
            </a:lvl1pPr>
          </a:lstStyle>
          <a:p>
            <a:r>
              <a:rPr lang="en-US"/>
              <a:t>Click to edit Master title style</a:t>
            </a:r>
          </a:p>
        </p:txBody>
      </p:sp>
      <p:sp>
        <p:nvSpPr>
          <p:cNvPr id="5" name="Slide Number Placeholder 4"/>
          <p:cNvSpPr>
            <a:spLocks noGrp="1"/>
          </p:cNvSpPr>
          <p:nvPr>
            <p:ph type="sldNum" sz="quarter" idx="12"/>
          </p:nvPr>
        </p:nvSpPr>
        <p:spPr>
          <a:xfrm>
            <a:off x="11432177" y="7619150"/>
            <a:ext cx="2893423" cy="438150"/>
          </a:xfrm>
        </p:spPr>
        <p:txBody>
          <a:bodyPr/>
          <a:lstStyle/>
          <a:p>
            <a:fld id="{F384092C-9B9C-9748-AC6A-F06C9D03AD52}" type="slidenum">
              <a:rPr lang="en-US" smtClean="0"/>
              <a:t>‹#›</a:t>
            </a:fld>
            <a:endParaRPr lang="en-US"/>
          </a:p>
        </p:txBody>
      </p:sp>
      <p:sp>
        <p:nvSpPr>
          <p:cNvPr id="7" name="Text Placeholder 6"/>
          <p:cNvSpPr>
            <a:spLocks noGrp="1"/>
          </p:cNvSpPr>
          <p:nvPr>
            <p:ph type="body" sz="quarter" idx="13"/>
          </p:nvPr>
        </p:nvSpPr>
        <p:spPr>
          <a:xfrm>
            <a:off x="6525548" y="1888434"/>
            <a:ext cx="5546035" cy="5225154"/>
          </a:xfrm>
          <a:prstGeom prst="rect">
            <a:avLst/>
          </a:prstGeom>
        </p:spPr>
        <p:txBody>
          <a:bodyPr/>
          <a:lstStyle>
            <a:lvl1pPr marL="0" indent="0">
              <a:spcAft>
                <a:spcPts val="0"/>
              </a:spcAft>
              <a:buNone/>
              <a:defRPr>
                <a:solidFill>
                  <a:schemeClr val="bg1"/>
                </a:solidFill>
              </a:defRPr>
            </a:lvl1pPr>
            <a:lvl2pPr marL="228600" indent="0">
              <a:spcAft>
                <a:spcPts val="0"/>
              </a:spcAft>
              <a:buNone/>
              <a:defRPr>
                <a:solidFill>
                  <a:schemeClr val="bg1"/>
                </a:solidFill>
              </a:defRPr>
            </a:lvl2pPr>
            <a:lvl3pPr marL="457200" indent="0">
              <a:spcAft>
                <a:spcPts val="0"/>
              </a:spcAft>
              <a:buNone/>
              <a:defRPr>
                <a:solidFill>
                  <a:schemeClr val="bg1"/>
                </a:solidFill>
              </a:defRPr>
            </a:lvl3pPr>
            <a:lvl4pPr marL="685800" indent="0">
              <a:spcAft>
                <a:spcPts val="0"/>
              </a:spcAft>
              <a:buNone/>
              <a:defRPr>
                <a:solidFill>
                  <a:schemeClr val="bg1"/>
                </a:solidFill>
              </a:defRPr>
            </a:lvl4pPr>
            <a:lvl5pPr marL="914400" indent="0">
              <a:spcAft>
                <a:spcPts val="0"/>
              </a:spcAft>
              <a:buNone/>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535170" y="1028700"/>
            <a:ext cx="13478196"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384CB3DB-54E2-8C40-9F92-734AA39D756C}"/>
              </a:ext>
            </a:extLst>
          </p:cNvPr>
          <p:cNvGrpSpPr/>
          <p:nvPr userDrawn="1"/>
        </p:nvGrpSpPr>
        <p:grpSpPr>
          <a:xfrm>
            <a:off x="3976253" y="1890357"/>
            <a:ext cx="1577405" cy="1855119"/>
            <a:chOff x="5871258" y="341719"/>
            <a:chExt cx="1230581" cy="1447234"/>
          </a:xfrm>
          <a:solidFill>
            <a:srgbClr val="30F298"/>
          </a:solidFill>
        </p:grpSpPr>
        <p:sp>
          <p:nvSpPr>
            <p:cNvPr id="12" name="Rectangle 11">
              <a:extLst>
                <a:ext uri="{FF2B5EF4-FFF2-40B4-BE49-F238E27FC236}">
                  <a16:creationId xmlns:a16="http://schemas.microsoft.com/office/drawing/2014/main" id="{13AB58E5-4998-9648-82A7-125F9383F366}"/>
                </a:ext>
              </a:extLst>
            </p:cNvPr>
            <p:cNvSpPr/>
            <p:nvPr/>
          </p:nvSpPr>
          <p:spPr>
            <a:xfrm rot="8100000">
              <a:off x="5871258" y="1536756"/>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8ED9BEE-3E35-8F4C-91B4-985BF0BA9FA2}"/>
                </a:ext>
              </a:extLst>
            </p:cNvPr>
            <p:cNvSpPr/>
            <p:nvPr/>
          </p:nvSpPr>
          <p:spPr>
            <a:xfrm rot="13500000">
              <a:off x="5880397" y="830911"/>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Text Arrow 3">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23900" y="114300"/>
            <a:ext cx="12839700" cy="914400"/>
          </a:xfrm>
        </p:spPr>
        <p:txBody>
          <a:bodyPr anchor="ctr"/>
          <a:lstStyle>
            <a:lvl1pPr>
              <a:defRPr sz="3000">
                <a:solidFill>
                  <a:schemeClr val="bg1"/>
                </a:solidFill>
              </a:defRPr>
            </a:lvl1pPr>
          </a:lstStyle>
          <a:p>
            <a:r>
              <a:rPr lang="en-US"/>
              <a:t>Click to edit Master title style</a:t>
            </a:r>
          </a:p>
        </p:txBody>
      </p:sp>
      <p:sp>
        <p:nvSpPr>
          <p:cNvPr id="5" name="Slide Number Placeholder 4"/>
          <p:cNvSpPr>
            <a:spLocks noGrp="1"/>
          </p:cNvSpPr>
          <p:nvPr>
            <p:ph type="sldNum" sz="quarter" idx="12"/>
          </p:nvPr>
        </p:nvSpPr>
        <p:spPr>
          <a:xfrm>
            <a:off x="11432177" y="7626350"/>
            <a:ext cx="2893423" cy="438150"/>
          </a:xfrm>
        </p:spPr>
        <p:txBody>
          <a:bodyPr/>
          <a:lstStyle/>
          <a:p>
            <a:fld id="{F384092C-9B9C-9748-AC6A-F06C9D03AD52}" type="slidenum">
              <a:rPr lang="en-US" smtClean="0"/>
              <a:t>‹#›</a:t>
            </a:fld>
            <a:endParaRPr lang="en-US"/>
          </a:p>
        </p:txBody>
      </p:sp>
      <p:sp>
        <p:nvSpPr>
          <p:cNvPr id="7" name="Text Placeholder 6"/>
          <p:cNvSpPr>
            <a:spLocks noGrp="1"/>
          </p:cNvSpPr>
          <p:nvPr>
            <p:ph type="body" sz="quarter" idx="13"/>
          </p:nvPr>
        </p:nvSpPr>
        <p:spPr>
          <a:xfrm>
            <a:off x="6539948" y="1888434"/>
            <a:ext cx="5546035" cy="4131365"/>
          </a:xfrm>
          <a:prstGeom prst="rect">
            <a:avLst/>
          </a:prstGeom>
        </p:spPr>
        <p:txBody>
          <a:bodyPr/>
          <a:lstStyle>
            <a:lvl1pPr marL="0" indent="0">
              <a:spcAft>
                <a:spcPts val="0"/>
              </a:spcAft>
              <a:buNone/>
              <a:defRPr>
                <a:solidFill>
                  <a:schemeClr val="bg1"/>
                </a:solidFill>
              </a:defRPr>
            </a:lvl1pPr>
            <a:lvl2pPr marL="228600" indent="0">
              <a:spcAft>
                <a:spcPts val="0"/>
              </a:spcAft>
              <a:buNone/>
              <a:defRPr>
                <a:solidFill>
                  <a:schemeClr val="bg1"/>
                </a:solidFill>
              </a:defRPr>
            </a:lvl2pPr>
            <a:lvl3pPr marL="457200" indent="0">
              <a:spcAft>
                <a:spcPts val="0"/>
              </a:spcAft>
              <a:buNone/>
              <a:defRPr>
                <a:solidFill>
                  <a:schemeClr val="bg1"/>
                </a:solidFill>
              </a:defRPr>
            </a:lvl3pPr>
            <a:lvl4pPr marL="685800" indent="0">
              <a:spcAft>
                <a:spcPts val="0"/>
              </a:spcAft>
              <a:buNone/>
              <a:defRPr>
                <a:solidFill>
                  <a:schemeClr val="bg1"/>
                </a:solidFill>
              </a:defRPr>
            </a:lvl4pPr>
            <a:lvl5pPr marL="914400" indent="0">
              <a:spcAft>
                <a:spcPts val="0"/>
              </a:spcAft>
              <a:buNone/>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1" name="Group 10">
            <a:extLst>
              <a:ext uri="{FF2B5EF4-FFF2-40B4-BE49-F238E27FC236}">
                <a16:creationId xmlns:a16="http://schemas.microsoft.com/office/drawing/2014/main" id="{384CB3DB-54E2-8C40-9F92-734AA39D756C}"/>
              </a:ext>
            </a:extLst>
          </p:cNvPr>
          <p:cNvGrpSpPr/>
          <p:nvPr userDrawn="1"/>
        </p:nvGrpSpPr>
        <p:grpSpPr>
          <a:xfrm>
            <a:off x="3990653" y="1890357"/>
            <a:ext cx="1577405" cy="1855119"/>
            <a:chOff x="5871258" y="341719"/>
            <a:chExt cx="1230581" cy="1447234"/>
          </a:xfrm>
          <a:solidFill>
            <a:srgbClr val="FFC628"/>
          </a:solidFill>
        </p:grpSpPr>
        <p:sp>
          <p:nvSpPr>
            <p:cNvPr id="12" name="Rectangle 11">
              <a:extLst>
                <a:ext uri="{FF2B5EF4-FFF2-40B4-BE49-F238E27FC236}">
                  <a16:creationId xmlns:a16="http://schemas.microsoft.com/office/drawing/2014/main" id="{13AB58E5-4998-9648-82A7-125F9383F366}"/>
                </a:ext>
              </a:extLst>
            </p:cNvPr>
            <p:cNvSpPr/>
            <p:nvPr/>
          </p:nvSpPr>
          <p:spPr>
            <a:xfrm rot="8100000">
              <a:off x="5871258" y="1536756"/>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8ED9BEE-3E35-8F4C-91B4-985BF0BA9FA2}"/>
                </a:ext>
              </a:extLst>
            </p:cNvPr>
            <p:cNvSpPr/>
            <p:nvPr/>
          </p:nvSpPr>
          <p:spPr>
            <a:xfrm rot="13500000">
              <a:off x="5880397" y="830911"/>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4" name="Straight Connector 13">
            <a:extLst>
              <a:ext uri="{FF2B5EF4-FFF2-40B4-BE49-F238E27FC236}">
                <a16:creationId xmlns:a16="http://schemas.microsoft.com/office/drawing/2014/main" id="{50BE20B8-1460-9B49-9F78-AB061869054C}"/>
              </a:ext>
            </a:extLst>
          </p:cNvPr>
          <p:cNvCxnSpPr>
            <a:cxnSpLocks/>
          </p:cNvCxnSpPr>
          <p:nvPr userDrawn="1"/>
        </p:nvCxnSpPr>
        <p:spPr>
          <a:xfrm>
            <a:off x="535170" y="1028700"/>
            <a:ext cx="13478196"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Text Large Arrow 1">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539948" y="854765"/>
            <a:ext cx="5546035" cy="1033669"/>
          </a:xfrm>
        </p:spPr>
        <p:txBody>
          <a:bodyPr anchor="b"/>
          <a:lstStyle>
            <a:lvl1pPr>
              <a:defRPr>
                <a:solidFill>
                  <a:srgbClr val="BCBEC0"/>
                </a:solidFill>
              </a:defRPr>
            </a:lvl1pPr>
          </a:lstStyle>
          <a:p>
            <a:r>
              <a:rPr lang="en-US"/>
              <a:t>Click to edit Master title style</a:t>
            </a:r>
          </a:p>
        </p:txBody>
      </p:sp>
      <p:sp>
        <p:nvSpPr>
          <p:cNvPr id="5" name="Slide Number Placeholder 4"/>
          <p:cNvSpPr>
            <a:spLocks noGrp="1"/>
          </p:cNvSpPr>
          <p:nvPr>
            <p:ph type="sldNum" sz="quarter" idx="12"/>
          </p:nvPr>
        </p:nvSpPr>
        <p:spPr>
          <a:xfrm>
            <a:off x="11432177" y="7626350"/>
            <a:ext cx="2893423" cy="438150"/>
          </a:xfrm>
        </p:spPr>
        <p:txBody>
          <a:bodyPr/>
          <a:lstStyle/>
          <a:p>
            <a:fld id="{F384092C-9B9C-9748-AC6A-F06C9D03AD52}" type="slidenum">
              <a:rPr lang="en-US" smtClean="0"/>
              <a:t>‹#›</a:t>
            </a:fld>
            <a:endParaRPr lang="en-US"/>
          </a:p>
        </p:txBody>
      </p:sp>
      <p:sp>
        <p:nvSpPr>
          <p:cNvPr id="7" name="Text Placeholder 6"/>
          <p:cNvSpPr>
            <a:spLocks noGrp="1"/>
          </p:cNvSpPr>
          <p:nvPr>
            <p:ph type="body" sz="quarter" idx="13"/>
          </p:nvPr>
        </p:nvSpPr>
        <p:spPr>
          <a:xfrm>
            <a:off x="6539948" y="1888434"/>
            <a:ext cx="5546035" cy="4131365"/>
          </a:xfrm>
          <a:prstGeom prst="rect">
            <a:avLst/>
          </a:prstGeom>
        </p:spPr>
        <p:txBody>
          <a:bodyPr/>
          <a:lstStyle>
            <a:lvl1pPr marL="0" indent="0">
              <a:spcAft>
                <a:spcPts val="0"/>
              </a:spcAft>
              <a:buNone/>
              <a:defRPr>
                <a:solidFill>
                  <a:schemeClr val="bg1"/>
                </a:solidFill>
              </a:defRPr>
            </a:lvl1pPr>
            <a:lvl2pPr marL="228600" indent="0">
              <a:spcAft>
                <a:spcPts val="0"/>
              </a:spcAft>
              <a:buNone/>
              <a:defRPr>
                <a:solidFill>
                  <a:schemeClr val="bg1"/>
                </a:solidFill>
              </a:defRPr>
            </a:lvl2pPr>
            <a:lvl3pPr marL="457200" indent="0">
              <a:spcAft>
                <a:spcPts val="0"/>
              </a:spcAft>
              <a:buNone/>
              <a:defRPr>
                <a:solidFill>
                  <a:schemeClr val="bg1"/>
                </a:solidFill>
              </a:defRPr>
            </a:lvl3pPr>
            <a:lvl4pPr marL="685800" indent="0">
              <a:spcAft>
                <a:spcPts val="0"/>
              </a:spcAft>
              <a:buNone/>
              <a:defRPr>
                <a:solidFill>
                  <a:schemeClr val="bg1"/>
                </a:solidFill>
              </a:defRPr>
            </a:lvl4pPr>
            <a:lvl5pPr marL="914400" indent="0">
              <a:spcAft>
                <a:spcPts val="0"/>
              </a:spcAft>
              <a:buNone/>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1" name="Group 10">
            <a:extLst>
              <a:ext uri="{FF2B5EF4-FFF2-40B4-BE49-F238E27FC236}">
                <a16:creationId xmlns:a16="http://schemas.microsoft.com/office/drawing/2014/main" id="{384CB3DB-54E2-8C40-9F92-734AA39D756C}"/>
              </a:ext>
            </a:extLst>
          </p:cNvPr>
          <p:cNvGrpSpPr/>
          <p:nvPr userDrawn="1"/>
        </p:nvGrpSpPr>
        <p:grpSpPr>
          <a:xfrm>
            <a:off x="3288904" y="1796221"/>
            <a:ext cx="2877980" cy="3384670"/>
            <a:chOff x="5871258" y="341719"/>
            <a:chExt cx="1230581" cy="1447234"/>
          </a:xfrm>
          <a:solidFill>
            <a:srgbClr val="BCBEC0"/>
          </a:solidFill>
        </p:grpSpPr>
        <p:sp>
          <p:nvSpPr>
            <p:cNvPr id="12" name="Rectangle 11">
              <a:extLst>
                <a:ext uri="{FF2B5EF4-FFF2-40B4-BE49-F238E27FC236}">
                  <a16:creationId xmlns:a16="http://schemas.microsoft.com/office/drawing/2014/main" id="{13AB58E5-4998-9648-82A7-125F9383F366}"/>
                </a:ext>
              </a:extLst>
            </p:cNvPr>
            <p:cNvSpPr/>
            <p:nvPr/>
          </p:nvSpPr>
          <p:spPr>
            <a:xfrm rot="8100000">
              <a:off x="5871258" y="1536756"/>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8ED9BEE-3E35-8F4C-91B4-985BF0BA9FA2}"/>
                </a:ext>
              </a:extLst>
            </p:cNvPr>
            <p:cNvSpPr/>
            <p:nvPr/>
          </p:nvSpPr>
          <p:spPr>
            <a:xfrm rot="13500000">
              <a:off x="5880397" y="830911"/>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0" name="Straight Connector 9">
            <a:extLst>
              <a:ext uri="{FF2B5EF4-FFF2-40B4-BE49-F238E27FC236}">
                <a16:creationId xmlns:a16="http://schemas.microsoft.com/office/drawing/2014/main" id="{EE69AD13-8417-2E4A-8175-0FE1FF8CF89D}"/>
              </a:ext>
            </a:extLst>
          </p:cNvPr>
          <p:cNvCxnSpPr>
            <a:cxnSpLocks/>
          </p:cNvCxnSpPr>
          <p:nvPr userDrawn="1"/>
        </p:nvCxnSpPr>
        <p:spPr>
          <a:xfrm>
            <a:off x="535170" y="7501568"/>
            <a:ext cx="137904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Text Large Arrow 2">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539948" y="854765"/>
            <a:ext cx="5546035" cy="1033669"/>
          </a:xfrm>
        </p:spPr>
        <p:txBody>
          <a:bodyPr anchor="b"/>
          <a:lstStyle>
            <a:lvl1pPr>
              <a:defRPr>
                <a:solidFill>
                  <a:srgbClr val="0785F2"/>
                </a:solidFill>
              </a:defRPr>
            </a:lvl1pPr>
          </a:lstStyle>
          <a:p>
            <a:r>
              <a:rPr lang="en-US"/>
              <a:t>Click to edit Master title style</a:t>
            </a:r>
          </a:p>
        </p:txBody>
      </p:sp>
      <p:sp>
        <p:nvSpPr>
          <p:cNvPr id="5" name="Slide Number Placeholder 4"/>
          <p:cNvSpPr>
            <a:spLocks noGrp="1"/>
          </p:cNvSpPr>
          <p:nvPr>
            <p:ph type="sldNum" sz="quarter" idx="12"/>
          </p:nvPr>
        </p:nvSpPr>
        <p:spPr>
          <a:xfrm>
            <a:off x="11432177" y="7667962"/>
            <a:ext cx="2893423" cy="396538"/>
          </a:xfrm>
        </p:spPr>
        <p:txBody>
          <a:bodyPr/>
          <a:lstStyle/>
          <a:p>
            <a:fld id="{F384092C-9B9C-9748-AC6A-F06C9D03AD52}" type="slidenum">
              <a:rPr lang="en-US" smtClean="0"/>
              <a:t>‹#›</a:t>
            </a:fld>
            <a:endParaRPr lang="en-US"/>
          </a:p>
        </p:txBody>
      </p:sp>
      <p:sp>
        <p:nvSpPr>
          <p:cNvPr id="7" name="Text Placeholder 6"/>
          <p:cNvSpPr>
            <a:spLocks noGrp="1"/>
          </p:cNvSpPr>
          <p:nvPr>
            <p:ph type="body" sz="quarter" idx="13"/>
          </p:nvPr>
        </p:nvSpPr>
        <p:spPr>
          <a:xfrm>
            <a:off x="6539948" y="1888434"/>
            <a:ext cx="5546035" cy="4131365"/>
          </a:xfrm>
          <a:prstGeom prst="rect">
            <a:avLst/>
          </a:prstGeom>
        </p:spPr>
        <p:txBody>
          <a:bodyPr/>
          <a:lstStyle>
            <a:lvl1pPr marL="0" indent="0">
              <a:spcAft>
                <a:spcPts val="0"/>
              </a:spcAft>
              <a:buNone/>
              <a:defRPr>
                <a:solidFill>
                  <a:schemeClr val="bg1"/>
                </a:solidFill>
              </a:defRPr>
            </a:lvl1pPr>
            <a:lvl2pPr marL="228600" indent="0">
              <a:spcAft>
                <a:spcPts val="0"/>
              </a:spcAft>
              <a:buNone/>
              <a:defRPr>
                <a:solidFill>
                  <a:schemeClr val="bg1"/>
                </a:solidFill>
              </a:defRPr>
            </a:lvl2pPr>
            <a:lvl3pPr marL="457200" indent="0">
              <a:spcAft>
                <a:spcPts val="0"/>
              </a:spcAft>
              <a:buNone/>
              <a:defRPr>
                <a:solidFill>
                  <a:schemeClr val="bg1"/>
                </a:solidFill>
              </a:defRPr>
            </a:lvl3pPr>
            <a:lvl4pPr marL="685800" indent="0">
              <a:spcAft>
                <a:spcPts val="0"/>
              </a:spcAft>
              <a:buNone/>
              <a:defRPr>
                <a:solidFill>
                  <a:schemeClr val="bg1"/>
                </a:solidFill>
              </a:defRPr>
            </a:lvl4pPr>
            <a:lvl5pPr marL="914400" indent="0">
              <a:spcAft>
                <a:spcPts val="0"/>
              </a:spcAft>
              <a:buNone/>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535170" y="7501568"/>
            <a:ext cx="137904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384CB3DB-54E2-8C40-9F92-734AA39D756C}"/>
              </a:ext>
            </a:extLst>
          </p:cNvPr>
          <p:cNvGrpSpPr/>
          <p:nvPr userDrawn="1"/>
        </p:nvGrpSpPr>
        <p:grpSpPr>
          <a:xfrm>
            <a:off x="3288904" y="1796221"/>
            <a:ext cx="2877980" cy="3384670"/>
            <a:chOff x="5871258" y="341719"/>
            <a:chExt cx="1230581" cy="1447234"/>
          </a:xfrm>
          <a:solidFill>
            <a:srgbClr val="0785F2"/>
          </a:solidFill>
        </p:grpSpPr>
        <p:sp>
          <p:nvSpPr>
            <p:cNvPr id="12" name="Rectangle 11">
              <a:extLst>
                <a:ext uri="{FF2B5EF4-FFF2-40B4-BE49-F238E27FC236}">
                  <a16:creationId xmlns:a16="http://schemas.microsoft.com/office/drawing/2014/main" id="{13AB58E5-4998-9648-82A7-125F9383F366}"/>
                </a:ext>
              </a:extLst>
            </p:cNvPr>
            <p:cNvSpPr/>
            <p:nvPr/>
          </p:nvSpPr>
          <p:spPr>
            <a:xfrm rot="8100000">
              <a:off x="5871258" y="1536756"/>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785F2"/>
                </a:solidFill>
              </a:endParaRPr>
            </a:p>
          </p:txBody>
        </p:sp>
        <p:sp>
          <p:nvSpPr>
            <p:cNvPr id="13" name="Rectangle 12">
              <a:extLst>
                <a:ext uri="{FF2B5EF4-FFF2-40B4-BE49-F238E27FC236}">
                  <a16:creationId xmlns:a16="http://schemas.microsoft.com/office/drawing/2014/main" id="{F8ED9BEE-3E35-8F4C-91B4-985BF0BA9FA2}"/>
                </a:ext>
              </a:extLst>
            </p:cNvPr>
            <p:cNvSpPr/>
            <p:nvPr/>
          </p:nvSpPr>
          <p:spPr>
            <a:xfrm rot="13500000">
              <a:off x="5880397" y="830911"/>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785F2"/>
                </a:solidFill>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Bullets Alt">
    <p:spTree>
      <p:nvGrpSpPr>
        <p:cNvPr id="1" name=""/>
        <p:cNvGrpSpPr/>
        <p:nvPr/>
      </p:nvGrpSpPr>
      <p:grpSpPr>
        <a:xfrm>
          <a:off x="0" y="0"/>
          <a:ext cx="0" cy="0"/>
          <a:chOff x="0" y="0"/>
          <a:chExt cx="0" cy="0"/>
        </a:xfrm>
      </p:grpSpPr>
      <p:sp>
        <p:nvSpPr>
          <p:cNvPr id="2" name="Title 1"/>
          <p:cNvSpPr>
            <a:spLocks noGrp="1"/>
          </p:cNvSpPr>
          <p:nvPr>
            <p:ph type="title"/>
          </p:nvPr>
        </p:nvSpPr>
        <p:spPr>
          <a:xfrm>
            <a:off x="533400" y="114300"/>
            <a:ext cx="8107528" cy="914400"/>
          </a:xfrm>
        </p:spPr>
        <p:txBody>
          <a:bodyPr anchor="ctr"/>
          <a:lstStyle>
            <a:lvl1pPr>
              <a:defRPr sz="3000" b="1" i="0">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11432177" y="7626350"/>
            <a:ext cx="2893423" cy="438150"/>
          </a:xfrm>
        </p:spPr>
        <p:txBody>
          <a:bodyPr/>
          <a:lstStyle/>
          <a:p>
            <a:fld id="{F384092C-9B9C-9748-AC6A-F06C9D03AD52}" type="slidenum">
              <a:rPr lang="en-US" smtClean="0"/>
              <a:t>‹#›</a:t>
            </a:fld>
            <a:endParaRPr lang="en-US"/>
          </a:p>
        </p:txBody>
      </p:sp>
      <p:sp>
        <p:nvSpPr>
          <p:cNvPr id="7" name="Text Placeholder 6"/>
          <p:cNvSpPr>
            <a:spLocks noGrp="1"/>
          </p:cNvSpPr>
          <p:nvPr>
            <p:ph type="body" sz="quarter" idx="13"/>
          </p:nvPr>
        </p:nvSpPr>
        <p:spPr>
          <a:xfrm>
            <a:off x="5802659" y="1676400"/>
            <a:ext cx="7760941" cy="5446295"/>
          </a:xfrm>
          <a:prstGeom prst="rect">
            <a:avLst/>
          </a:prstGeom>
        </p:spPr>
        <p:txBody>
          <a:bodyPr/>
          <a:lstStyle>
            <a:lvl1pPr>
              <a:spcAft>
                <a:spcPts val="0"/>
              </a:spcAft>
              <a:defRPr/>
            </a:lvl1pPr>
            <a:lvl2pPr>
              <a:spcAft>
                <a:spcPts val="0"/>
              </a:spcAft>
              <a:defRPr/>
            </a:lvl2pPr>
            <a:lvl3pPr>
              <a:spcAft>
                <a:spcPts val="0"/>
              </a:spcAft>
              <a:defRPr/>
            </a:lvl3pPr>
            <a:lvl4pPr>
              <a:spcAft>
                <a:spcPts val="0"/>
              </a:spcAft>
              <a:defRPr/>
            </a:lvl4pPr>
            <a:lvl5pPr>
              <a:spcAft>
                <a:spcPts val="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535170" y="1029437"/>
            <a:ext cx="13478196"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Text Large Arrow 3">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539948" y="854765"/>
            <a:ext cx="5546035" cy="1033669"/>
          </a:xfrm>
        </p:spPr>
        <p:txBody>
          <a:bodyPr anchor="b"/>
          <a:lstStyle>
            <a:lvl1pPr>
              <a:defRPr>
                <a:solidFill>
                  <a:srgbClr val="FFC628"/>
                </a:solidFill>
              </a:defRPr>
            </a:lvl1pPr>
          </a:lstStyle>
          <a:p>
            <a:r>
              <a:rPr lang="en-US"/>
              <a:t>Click to edit Master title style</a:t>
            </a:r>
          </a:p>
        </p:txBody>
      </p:sp>
      <p:sp>
        <p:nvSpPr>
          <p:cNvPr id="7" name="Text Placeholder 6"/>
          <p:cNvSpPr>
            <a:spLocks noGrp="1"/>
          </p:cNvSpPr>
          <p:nvPr>
            <p:ph type="body" sz="quarter" idx="13"/>
          </p:nvPr>
        </p:nvSpPr>
        <p:spPr>
          <a:xfrm>
            <a:off x="6539948" y="1888434"/>
            <a:ext cx="5546035" cy="4131365"/>
          </a:xfrm>
          <a:prstGeom prst="rect">
            <a:avLst/>
          </a:prstGeom>
        </p:spPr>
        <p:txBody>
          <a:bodyPr/>
          <a:lstStyle>
            <a:lvl1pPr marL="0" indent="0">
              <a:spcAft>
                <a:spcPts val="0"/>
              </a:spcAft>
              <a:buNone/>
              <a:defRPr>
                <a:solidFill>
                  <a:schemeClr val="bg1"/>
                </a:solidFill>
              </a:defRPr>
            </a:lvl1pPr>
            <a:lvl2pPr marL="228600" indent="0">
              <a:spcAft>
                <a:spcPts val="0"/>
              </a:spcAft>
              <a:buNone/>
              <a:defRPr>
                <a:solidFill>
                  <a:schemeClr val="bg1"/>
                </a:solidFill>
              </a:defRPr>
            </a:lvl2pPr>
            <a:lvl3pPr marL="457200" indent="0">
              <a:spcAft>
                <a:spcPts val="0"/>
              </a:spcAft>
              <a:buNone/>
              <a:defRPr>
                <a:solidFill>
                  <a:schemeClr val="bg1"/>
                </a:solidFill>
              </a:defRPr>
            </a:lvl3pPr>
            <a:lvl4pPr marL="685800" indent="0">
              <a:spcAft>
                <a:spcPts val="0"/>
              </a:spcAft>
              <a:buNone/>
              <a:defRPr>
                <a:solidFill>
                  <a:schemeClr val="bg1"/>
                </a:solidFill>
              </a:defRPr>
            </a:lvl4pPr>
            <a:lvl5pPr marL="914400" indent="0">
              <a:spcAft>
                <a:spcPts val="0"/>
              </a:spcAft>
              <a:buNone/>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1" name="Group 10">
            <a:extLst>
              <a:ext uri="{FF2B5EF4-FFF2-40B4-BE49-F238E27FC236}">
                <a16:creationId xmlns:a16="http://schemas.microsoft.com/office/drawing/2014/main" id="{384CB3DB-54E2-8C40-9F92-734AA39D756C}"/>
              </a:ext>
            </a:extLst>
          </p:cNvPr>
          <p:cNvGrpSpPr/>
          <p:nvPr userDrawn="1"/>
        </p:nvGrpSpPr>
        <p:grpSpPr>
          <a:xfrm>
            <a:off x="3288904" y="1796221"/>
            <a:ext cx="2877980" cy="3384670"/>
            <a:chOff x="5871258" y="341719"/>
            <a:chExt cx="1230581" cy="1447234"/>
          </a:xfrm>
          <a:solidFill>
            <a:srgbClr val="FFC628"/>
          </a:solidFill>
        </p:grpSpPr>
        <p:sp>
          <p:nvSpPr>
            <p:cNvPr id="12" name="Rectangle 11">
              <a:extLst>
                <a:ext uri="{FF2B5EF4-FFF2-40B4-BE49-F238E27FC236}">
                  <a16:creationId xmlns:a16="http://schemas.microsoft.com/office/drawing/2014/main" id="{13AB58E5-4998-9648-82A7-125F9383F366}"/>
                </a:ext>
              </a:extLst>
            </p:cNvPr>
            <p:cNvSpPr/>
            <p:nvPr/>
          </p:nvSpPr>
          <p:spPr>
            <a:xfrm rot="8100000">
              <a:off x="5871258" y="1536756"/>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8ED9BEE-3E35-8F4C-91B4-985BF0BA9FA2}"/>
                </a:ext>
              </a:extLst>
            </p:cNvPr>
            <p:cNvSpPr/>
            <p:nvPr/>
          </p:nvSpPr>
          <p:spPr>
            <a:xfrm rot="13500000">
              <a:off x="5880397" y="830911"/>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Slide Number Placeholder 4">
            <a:extLst>
              <a:ext uri="{FF2B5EF4-FFF2-40B4-BE49-F238E27FC236}">
                <a16:creationId xmlns:a16="http://schemas.microsoft.com/office/drawing/2014/main" id="{811B80CC-81C5-3B45-B840-02E09D0E18A1}"/>
              </a:ext>
            </a:extLst>
          </p:cNvPr>
          <p:cNvSpPr>
            <a:spLocks noGrp="1"/>
          </p:cNvSpPr>
          <p:nvPr>
            <p:ph type="sldNum" sz="quarter" idx="12"/>
          </p:nvPr>
        </p:nvSpPr>
        <p:spPr>
          <a:xfrm>
            <a:off x="11432177" y="7667962"/>
            <a:ext cx="2893423" cy="396538"/>
          </a:xfrm>
        </p:spPr>
        <p:txBody>
          <a:bodyPr/>
          <a:lstStyle/>
          <a:p>
            <a:fld id="{F384092C-9B9C-9748-AC6A-F06C9D03AD52}" type="slidenum">
              <a:rPr lang="en-US" smtClean="0"/>
              <a:t>‹#›</a:t>
            </a:fld>
            <a:endParaRPr lang="en-US"/>
          </a:p>
        </p:txBody>
      </p:sp>
      <p:cxnSp>
        <p:nvCxnSpPr>
          <p:cNvPr id="14" name="Straight Connector 13">
            <a:extLst>
              <a:ext uri="{FF2B5EF4-FFF2-40B4-BE49-F238E27FC236}">
                <a16:creationId xmlns:a16="http://schemas.microsoft.com/office/drawing/2014/main" id="{68F32AAC-046B-2F45-86AB-2B98742DDD9C}"/>
              </a:ext>
            </a:extLst>
          </p:cNvPr>
          <p:cNvCxnSpPr>
            <a:cxnSpLocks/>
          </p:cNvCxnSpPr>
          <p:nvPr userDrawn="1"/>
        </p:nvCxnSpPr>
        <p:spPr>
          <a:xfrm>
            <a:off x="535170" y="7501568"/>
            <a:ext cx="137904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Image Plus Column 1">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3E6E1E96-957B-054B-A902-48C701387813}"/>
              </a:ext>
            </a:extLst>
          </p:cNvPr>
          <p:cNvPicPr>
            <a:picLocks noChangeAspect="1"/>
          </p:cNvPicPr>
          <p:nvPr/>
        </p:nvPicPr>
        <p:blipFill rotWithShape="1">
          <a:blip r:embed="rId2" cstate="screen">
            <a:extLst>
              <a:ext uri="{BEBA8EAE-BF5A-486C-A8C5-ECC9F3942E4B}">
                <a14:imgProps xmlns:a14="http://schemas.microsoft.com/office/drawing/2010/main">
                  <a14:imgLayer r:embed="rId3">
                    <a14:imgEffect>
                      <a14:brightnessContrast bright="-67000"/>
                    </a14:imgEffect>
                  </a14:imgLayer>
                </a14:imgProps>
              </a:ext>
              <a:ext uri="{28A0092B-C50C-407E-A947-70E740481C1C}">
                <a14:useLocalDpi xmlns:a14="http://schemas.microsoft.com/office/drawing/2010/main"/>
              </a:ext>
            </a:extLst>
          </a:blip>
          <a:srcRect l="49503" t="15350" b="224"/>
          <a:stretch/>
        </p:blipFill>
        <p:spPr>
          <a:xfrm flipH="1">
            <a:off x="9119953" y="1"/>
            <a:ext cx="5510445" cy="8229600"/>
          </a:xfrm>
          <a:prstGeom prst="rect">
            <a:avLst/>
          </a:prstGeom>
        </p:spPr>
      </p:pic>
      <p:pic>
        <p:nvPicPr>
          <p:cNvPr id="11" name="Picture 10"/>
          <p:cNvPicPr>
            <a:picLocks noChangeAspect="1"/>
          </p:cNvPicPr>
          <p:nvPr/>
        </p:nvPicPr>
        <p:blipFill rotWithShape="1">
          <a:blip r:embed="rId4" cstate="screen">
            <a:alphaModFix/>
            <a:extLst>
              <a:ext uri="{28A0092B-C50C-407E-A947-70E740481C1C}">
                <a14:useLocalDpi xmlns:a14="http://schemas.microsoft.com/office/drawing/2010/main"/>
              </a:ext>
            </a:extLst>
          </a:blip>
          <a:srcRect/>
          <a:stretch/>
        </p:blipFill>
        <p:spPr>
          <a:xfrm>
            <a:off x="0" y="0"/>
            <a:ext cx="9649991" cy="8229601"/>
          </a:xfrm>
          <a:prstGeom prst="rect">
            <a:avLst/>
          </a:prstGeom>
        </p:spPr>
      </p:pic>
      <p:sp>
        <p:nvSpPr>
          <p:cNvPr id="2" name="Title 1"/>
          <p:cNvSpPr>
            <a:spLocks noGrp="1"/>
          </p:cNvSpPr>
          <p:nvPr userDrawn="1">
            <p:ph type="title"/>
          </p:nvPr>
        </p:nvSpPr>
        <p:spPr>
          <a:xfrm>
            <a:off x="533400" y="114300"/>
            <a:ext cx="13030200" cy="914400"/>
          </a:xfrm>
        </p:spPr>
        <p:txBody>
          <a:bodyPr anchor="ctr"/>
          <a:lstStyle>
            <a:lvl1pPr>
              <a:defRPr sz="3000" b="0">
                <a:solidFill>
                  <a:schemeClr val="bg1"/>
                </a:solidFill>
                <a:latin typeface="+mj-lt"/>
              </a:defRPr>
            </a:lvl1pPr>
          </a:lstStyle>
          <a:p>
            <a:r>
              <a:rPr lang="en-US"/>
              <a:t>Click to edit Master title style</a:t>
            </a:r>
          </a:p>
        </p:txBody>
      </p:sp>
      <p:sp>
        <p:nvSpPr>
          <p:cNvPr id="7" name="Text Placeholder 6"/>
          <p:cNvSpPr>
            <a:spLocks noGrp="1"/>
          </p:cNvSpPr>
          <p:nvPr userDrawn="1">
            <p:ph type="body" sz="quarter" idx="13"/>
          </p:nvPr>
        </p:nvSpPr>
        <p:spPr>
          <a:xfrm>
            <a:off x="5486400" y="2107096"/>
            <a:ext cx="8339958" cy="4043804"/>
          </a:xfrm>
          <a:prstGeom prst="rect">
            <a:avLst/>
          </a:prstGeom>
        </p:spPr>
        <p:txBody>
          <a:bodyPr/>
          <a:lstStyle>
            <a:lvl1pPr marL="0" indent="0">
              <a:spcAft>
                <a:spcPts val="0"/>
              </a:spcAft>
              <a:buNone/>
              <a:defRPr>
                <a:solidFill>
                  <a:schemeClr val="bg1"/>
                </a:solidFill>
              </a:defRPr>
            </a:lvl1pPr>
            <a:lvl2pPr marL="228600" indent="0">
              <a:spcAft>
                <a:spcPts val="0"/>
              </a:spcAft>
              <a:buNone/>
              <a:defRPr>
                <a:solidFill>
                  <a:schemeClr val="bg1"/>
                </a:solidFill>
              </a:defRPr>
            </a:lvl2pPr>
            <a:lvl3pPr marL="457200" indent="0">
              <a:spcAft>
                <a:spcPts val="0"/>
              </a:spcAft>
              <a:buNone/>
              <a:defRPr>
                <a:solidFill>
                  <a:schemeClr val="bg1"/>
                </a:solidFill>
              </a:defRPr>
            </a:lvl3pPr>
            <a:lvl4pPr marL="685800" indent="0">
              <a:spcAft>
                <a:spcPts val="0"/>
              </a:spcAft>
              <a:buNone/>
              <a:defRPr>
                <a:solidFill>
                  <a:schemeClr val="bg1"/>
                </a:solidFill>
              </a:defRPr>
            </a:lvl4pPr>
            <a:lvl5pPr marL="914400" indent="0">
              <a:spcAft>
                <a:spcPts val="0"/>
              </a:spcAft>
              <a:buNone/>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4">
            <a:extLst>
              <a:ext uri="{FF2B5EF4-FFF2-40B4-BE49-F238E27FC236}">
                <a16:creationId xmlns:a16="http://schemas.microsoft.com/office/drawing/2014/main" id="{0B50B145-5078-6949-B5D2-585866875A1B}"/>
              </a:ext>
            </a:extLst>
          </p:cNvPr>
          <p:cNvSpPr>
            <a:spLocks noGrp="1"/>
          </p:cNvSpPr>
          <p:nvPr>
            <p:ph type="sldNum" sz="quarter" idx="12"/>
          </p:nvPr>
        </p:nvSpPr>
        <p:spPr>
          <a:xfrm>
            <a:off x="11432177" y="7667962"/>
            <a:ext cx="2893423" cy="396538"/>
          </a:xfrm>
        </p:spPr>
        <p:txBody>
          <a:bodyPr/>
          <a:lstStyle/>
          <a:p>
            <a:fld id="{F384092C-9B9C-9748-AC6A-F06C9D03AD52}" type="slidenum">
              <a:rPr lang="en-US" smtClean="0"/>
              <a:t>‹#›</a:t>
            </a:fld>
            <a:endParaRPr lang="en-US"/>
          </a:p>
        </p:txBody>
      </p:sp>
      <p:cxnSp>
        <p:nvCxnSpPr>
          <p:cNvPr id="13" name="Straight Connector 12">
            <a:extLst>
              <a:ext uri="{FF2B5EF4-FFF2-40B4-BE49-F238E27FC236}">
                <a16:creationId xmlns:a16="http://schemas.microsoft.com/office/drawing/2014/main" id="{A73B18C6-944A-F443-8452-DA8051365EE2}"/>
              </a:ext>
            </a:extLst>
          </p:cNvPr>
          <p:cNvCxnSpPr>
            <a:cxnSpLocks/>
          </p:cNvCxnSpPr>
          <p:nvPr userDrawn="1"/>
        </p:nvCxnSpPr>
        <p:spPr>
          <a:xfrm>
            <a:off x="535170" y="1028768"/>
            <a:ext cx="137904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Image Plus Column 2">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CA28A24-56E7-AF41-A080-739AAC3ED60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6330" y="-56065"/>
            <a:ext cx="14761030" cy="8300908"/>
          </a:xfrm>
          <a:prstGeom prst="rect">
            <a:avLst/>
          </a:prstGeom>
        </p:spPr>
      </p:pic>
      <p:sp>
        <p:nvSpPr>
          <p:cNvPr id="2" name="Title 1"/>
          <p:cNvSpPr>
            <a:spLocks noGrp="1"/>
          </p:cNvSpPr>
          <p:nvPr>
            <p:ph type="title"/>
          </p:nvPr>
        </p:nvSpPr>
        <p:spPr>
          <a:xfrm>
            <a:off x="533400" y="114300"/>
            <a:ext cx="13030200" cy="914400"/>
          </a:xfrm>
        </p:spPr>
        <p:txBody>
          <a:bodyPr anchor="ctr"/>
          <a:lstStyle>
            <a:lvl1pPr>
              <a:defRPr sz="3000">
                <a:solidFill>
                  <a:schemeClr val="bg1"/>
                </a:solidFill>
                <a:latin typeface="+mj-lt"/>
              </a:defRPr>
            </a:lvl1pPr>
          </a:lstStyle>
          <a:p>
            <a:r>
              <a:rPr lang="en-US"/>
              <a:t>Click to edit Master title style</a:t>
            </a:r>
          </a:p>
        </p:txBody>
      </p:sp>
      <p:sp>
        <p:nvSpPr>
          <p:cNvPr id="5" name="Slide Number Placeholder 4"/>
          <p:cNvSpPr>
            <a:spLocks noGrp="1"/>
          </p:cNvSpPr>
          <p:nvPr>
            <p:ph type="sldNum" sz="quarter" idx="12"/>
          </p:nvPr>
        </p:nvSpPr>
        <p:spPr>
          <a:xfrm>
            <a:off x="11432177" y="7626350"/>
            <a:ext cx="2893423" cy="438150"/>
          </a:xfrm>
        </p:spPr>
        <p:txBody>
          <a:bodyPr/>
          <a:lstStyle/>
          <a:p>
            <a:fld id="{F384092C-9B9C-9748-AC6A-F06C9D03AD52}" type="slidenum">
              <a:rPr lang="en-US" smtClean="0"/>
              <a:t>‹#›</a:t>
            </a:fld>
            <a:endParaRPr lang="en-US"/>
          </a:p>
        </p:txBody>
      </p:sp>
      <p:sp>
        <p:nvSpPr>
          <p:cNvPr id="7" name="Text Placeholder 6"/>
          <p:cNvSpPr>
            <a:spLocks noGrp="1"/>
          </p:cNvSpPr>
          <p:nvPr>
            <p:ph type="body" sz="quarter" idx="13"/>
          </p:nvPr>
        </p:nvSpPr>
        <p:spPr>
          <a:xfrm>
            <a:off x="5486400" y="2107096"/>
            <a:ext cx="8339958" cy="4043804"/>
          </a:xfrm>
          <a:prstGeom prst="rect">
            <a:avLst/>
          </a:prstGeom>
        </p:spPr>
        <p:txBody>
          <a:bodyPr/>
          <a:lstStyle>
            <a:lvl1pPr marL="0" indent="0">
              <a:spcAft>
                <a:spcPts val="0"/>
              </a:spcAft>
              <a:buNone/>
              <a:defRPr>
                <a:solidFill>
                  <a:schemeClr val="bg1"/>
                </a:solidFill>
              </a:defRPr>
            </a:lvl1pPr>
            <a:lvl2pPr marL="228600" indent="0">
              <a:spcAft>
                <a:spcPts val="0"/>
              </a:spcAft>
              <a:buNone/>
              <a:defRPr>
                <a:solidFill>
                  <a:schemeClr val="bg1"/>
                </a:solidFill>
              </a:defRPr>
            </a:lvl2pPr>
            <a:lvl3pPr marL="457200" indent="0">
              <a:spcAft>
                <a:spcPts val="0"/>
              </a:spcAft>
              <a:buNone/>
              <a:defRPr>
                <a:solidFill>
                  <a:schemeClr val="bg1"/>
                </a:solidFill>
              </a:defRPr>
            </a:lvl3pPr>
            <a:lvl4pPr marL="685800" indent="0">
              <a:spcAft>
                <a:spcPts val="0"/>
              </a:spcAft>
              <a:buNone/>
              <a:defRPr>
                <a:solidFill>
                  <a:schemeClr val="bg1"/>
                </a:solidFill>
              </a:defRPr>
            </a:lvl4pPr>
            <a:lvl5pPr marL="914400" indent="0">
              <a:spcAft>
                <a:spcPts val="0"/>
              </a:spcAft>
              <a:buNone/>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535170" y="1020668"/>
            <a:ext cx="137904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Image Plus Column 3">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CA28A24-56E7-AF41-A080-739AAC3ED60D}"/>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69704" y="-48984"/>
            <a:ext cx="14832463" cy="8365778"/>
          </a:xfrm>
          <a:prstGeom prst="rect">
            <a:avLst/>
          </a:prstGeom>
        </p:spPr>
      </p:pic>
      <p:sp>
        <p:nvSpPr>
          <p:cNvPr id="2" name="Title 1"/>
          <p:cNvSpPr>
            <a:spLocks noGrp="1"/>
          </p:cNvSpPr>
          <p:nvPr>
            <p:ph type="title"/>
          </p:nvPr>
        </p:nvSpPr>
        <p:spPr>
          <a:xfrm>
            <a:off x="540600" y="114300"/>
            <a:ext cx="13030200" cy="914400"/>
          </a:xfrm>
        </p:spPr>
        <p:txBody>
          <a:bodyPr anchor="ctr"/>
          <a:lstStyle>
            <a:lvl1pPr>
              <a:defRPr sz="3000" b="0" i="0">
                <a:solidFill>
                  <a:schemeClr val="bg1"/>
                </a:solidFill>
                <a:latin typeface="+mj-lt"/>
              </a:defRPr>
            </a:lvl1pPr>
          </a:lstStyle>
          <a:p>
            <a:r>
              <a:rPr lang="en-US"/>
              <a:t>Click to edit Master title style</a:t>
            </a:r>
          </a:p>
        </p:txBody>
      </p:sp>
      <p:sp>
        <p:nvSpPr>
          <p:cNvPr id="5" name="Slide Number Placeholder 4"/>
          <p:cNvSpPr>
            <a:spLocks noGrp="1"/>
          </p:cNvSpPr>
          <p:nvPr>
            <p:ph type="sldNum" sz="quarter" idx="12"/>
          </p:nvPr>
        </p:nvSpPr>
        <p:spPr>
          <a:xfrm>
            <a:off x="11432177" y="7619150"/>
            <a:ext cx="2893423" cy="438150"/>
          </a:xfrm>
        </p:spPr>
        <p:txBody>
          <a:bodyPr/>
          <a:lstStyle/>
          <a:p>
            <a:fld id="{F384092C-9B9C-9748-AC6A-F06C9D03AD52}" type="slidenum">
              <a:rPr lang="en-US" smtClean="0"/>
              <a:t>‹#›</a:t>
            </a:fld>
            <a:endParaRPr lang="en-US"/>
          </a:p>
        </p:txBody>
      </p:sp>
      <p:sp>
        <p:nvSpPr>
          <p:cNvPr id="7" name="Text Placeholder 6"/>
          <p:cNvSpPr>
            <a:spLocks noGrp="1"/>
          </p:cNvSpPr>
          <p:nvPr>
            <p:ph type="body" sz="quarter" idx="13"/>
          </p:nvPr>
        </p:nvSpPr>
        <p:spPr>
          <a:xfrm>
            <a:off x="5486400" y="2107096"/>
            <a:ext cx="8339958" cy="4043804"/>
          </a:xfrm>
          <a:prstGeom prst="rect">
            <a:avLst/>
          </a:prstGeom>
        </p:spPr>
        <p:txBody>
          <a:bodyPr/>
          <a:lstStyle>
            <a:lvl1pPr marL="0" indent="0">
              <a:spcAft>
                <a:spcPts val="0"/>
              </a:spcAft>
              <a:buNone/>
              <a:defRPr>
                <a:solidFill>
                  <a:schemeClr val="bg1"/>
                </a:solidFill>
              </a:defRPr>
            </a:lvl1pPr>
            <a:lvl2pPr marL="228600" indent="0">
              <a:spcAft>
                <a:spcPts val="0"/>
              </a:spcAft>
              <a:buNone/>
              <a:defRPr>
                <a:solidFill>
                  <a:schemeClr val="bg1"/>
                </a:solidFill>
              </a:defRPr>
            </a:lvl2pPr>
            <a:lvl3pPr marL="457200" indent="0">
              <a:spcAft>
                <a:spcPts val="0"/>
              </a:spcAft>
              <a:buNone/>
              <a:defRPr>
                <a:solidFill>
                  <a:schemeClr val="bg1"/>
                </a:solidFill>
              </a:defRPr>
            </a:lvl3pPr>
            <a:lvl4pPr marL="685800" indent="0">
              <a:spcAft>
                <a:spcPts val="0"/>
              </a:spcAft>
              <a:buNone/>
              <a:defRPr>
                <a:solidFill>
                  <a:schemeClr val="bg1"/>
                </a:solidFill>
              </a:defRPr>
            </a:lvl4pPr>
            <a:lvl5pPr marL="914400" indent="0">
              <a:spcAft>
                <a:spcPts val="0"/>
              </a:spcAft>
              <a:buNone/>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535170" y="1028700"/>
            <a:ext cx="137904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Agenda 1">
    <p:spTree>
      <p:nvGrpSpPr>
        <p:cNvPr id="1" name=""/>
        <p:cNvGrpSpPr/>
        <p:nvPr/>
      </p:nvGrpSpPr>
      <p:grpSpPr>
        <a:xfrm>
          <a:off x="0" y="0"/>
          <a:ext cx="0" cy="0"/>
          <a:chOff x="0" y="0"/>
          <a:chExt cx="0" cy="0"/>
        </a:xfrm>
      </p:grpSpPr>
      <p:sp>
        <p:nvSpPr>
          <p:cNvPr id="2" name="Title 1"/>
          <p:cNvSpPr>
            <a:spLocks noGrp="1"/>
          </p:cNvSpPr>
          <p:nvPr>
            <p:ph type="title"/>
          </p:nvPr>
        </p:nvSpPr>
        <p:spPr>
          <a:xfrm>
            <a:off x="533400" y="114300"/>
            <a:ext cx="13792200" cy="914400"/>
          </a:xfrm>
        </p:spPr>
        <p:txBody>
          <a:bodyPr anchor="ctr"/>
          <a:lstStyle>
            <a:lvl1pPr>
              <a:defRPr sz="3000">
                <a:latin typeface="+mj-lt"/>
              </a:defRPr>
            </a:lvl1pPr>
          </a:lstStyle>
          <a:p>
            <a:r>
              <a:rPr lang="en-US"/>
              <a:t>Click to edit Master title style</a:t>
            </a:r>
          </a:p>
        </p:txBody>
      </p:sp>
      <p:sp>
        <p:nvSpPr>
          <p:cNvPr id="5" name="Slide Number Placeholder 4"/>
          <p:cNvSpPr>
            <a:spLocks noGrp="1"/>
          </p:cNvSpPr>
          <p:nvPr>
            <p:ph type="sldNum" sz="quarter" idx="12"/>
          </p:nvPr>
        </p:nvSpPr>
        <p:spPr>
          <a:xfrm>
            <a:off x="11432177" y="7626350"/>
            <a:ext cx="2893423" cy="438150"/>
          </a:xfrm>
        </p:spPr>
        <p:txBody>
          <a:bodyPr/>
          <a:lstStyle/>
          <a:p>
            <a:fld id="{F384092C-9B9C-9748-AC6A-F06C9D03AD52}" type="slidenum">
              <a:rPr lang="en-US" smtClean="0"/>
              <a:t>‹#›</a:t>
            </a:fld>
            <a:endParaRPr lang="en-US"/>
          </a:p>
        </p:txBody>
      </p:sp>
      <p:sp>
        <p:nvSpPr>
          <p:cNvPr id="7" name="Text Placeholder 6"/>
          <p:cNvSpPr>
            <a:spLocks noGrp="1"/>
          </p:cNvSpPr>
          <p:nvPr>
            <p:ph type="body" sz="quarter" idx="13"/>
          </p:nvPr>
        </p:nvSpPr>
        <p:spPr>
          <a:xfrm>
            <a:off x="3200400" y="1676400"/>
            <a:ext cx="10625957" cy="4823460"/>
          </a:xfrm>
          <a:prstGeom prst="rect">
            <a:avLst/>
          </a:prstGeom>
        </p:spPr>
        <p:txBody>
          <a:bodyPr/>
          <a:lstStyle>
            <a:lvl1pPr>
              <a:spcAft>
                <a:spcPts val="0"/>
              </a:spcAft>
              <a:buClr>
                <a:schemeClr val="tx1"/>
              </a:buClr>
              <a:defRPr sz="2400"/>
            </a:lvl1pPr>
            <a:lvl2pPr>
              <a:spcAft>
                <a:spcPts val="0"/>
              </a:spcAft>
              <a:buClr>
                <a:schemeClr val="tx1"/>
              </a:buClr>
              <a:defRPr/>
            </a:lvl2pPr>
            <a:lvl3pPr>
              <a:spcAft>
                <a:spcPts val="0"/>
              </a:spcAft>
              <a:buClr>
                <a:schemeClr val="tx1"/>
              </a:buClr>
              <a:defRPr/>
            </a:lvl3pPr>
            <a:lvl4pPr>
              <a:spcAft>
                <a:spcPts val="0"/>
              </a:spcAft>
              <a:buClr>
                <a:schemeClr val="tx1"/>
              </a:buClr>
              <a:defRPr/>
            </a:lvl4pPr>
            <a:lvl5pPr>
              <a:spcAft>
                <a:spcPts val="0"/>
              </a:spcAft>
              <a:buClr>
                <a:schemeClr val="tx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535170" y="1028700"/>
            <a:ext cx="137904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92352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Agenda 2">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3400" y="114300"/>
            <a:ext cx="13792200" cy="914400"/>
          </a:xfrm>
        </p:spPr>
        <p:txBody>
          <a:bodyPr anchor="ctr"/>
          <a:lstStyle>
            <a:lvl1pPr>
              <a:defRPr sz="3000">
                <a:solidFill>
                  <a:schemeClr val="bg1"/>
                </a:solidFill>
                <a:latin typeface="+mj-lt"/>
              </a:defRPr>
            </a:lvl1pPr>
          </a:lstStyle>
          <a:p>
            <a:r>
              <a:rPr lang="en-US"/>
              <a:t>Click to edit Master title style</a:t>
            </a:r>
          </a:p>
        </p:txBody>
      </p:sp>
      <p:sp>
        <p:nvSpPr>
          <p:cNvPr id="5" name="Slide Number Placeholder 4"/>
          <p:cNvSpPr>
            <a:spLocks noGrp="1"/>
          </p:cNvSpPr>
          <p:nvPr>
            <p:ph type="sldNum" sz="quarter" idx="12"/>
          </p:nvPr>
        </p:nvSpPr>
        <p:spPr>
          <a:xfrm>
            <a:off x="11432177" y="7626350"/>
            <a:ext cx="2893423" cy="438150"/>
          </a:xfrm>
        </p:spPr>
        <p:txBody>
          <a:bodyPr/>
          <a:lstStyle/>
          <a:p>
            <a:fld id="{F384092C-9B9C-9748-AC6A-F06C9D03AD52}" type="slidenum">
              <a:rPr lang="en-US" smtClean="0"/>
              <a:t>‹#›</a:t>
            </a:fld>
            <a:endParaRPr lang="en-US"/>
          </a:p>
        </p:txBody>
      </p:sp>
      <p:sp>
        <p:nvSpPr>
          <p:cNvPr id="7" name="Text Placeholder 6"/>
          <p:cNvSpPr>
            <a:spLocks noGrp="1"/>
          </p:cNvSpPr>
          <p:nvPr>
            <p:ph type="body" sz="quarter" idx="13"/>
          </p:nvPr>
        </p:nvSpPr>
        <p:spPr>
          <a:xfrm>
            <a:off x="3200400" y="1676400"/>
            <a:ext cx="10625957" cy="4823460"/>
          </a:xfrm>
          <a:prstGeom prst="rect">
            <a:avLst/>
          </a:prstGeom>
        </p:spPr>
        <p:txBody>
          <a:bodyPr/>
          <a:lstStyle>
            <a:lvl1pPr>
              <a:spcAft>
                <a:spcPts val="0"/>
              </a:spcAft>
              <a:buClr>
                <a:srgbClr val="0785F2"/>
              </a:buClr>
              <a:defRPr sz="2400">
                <a:solidFill>
                  <a:schemeClr val="bg1"/>
                </a:solidFill>
              </a:defRPr>
            </a:lvl1pPr>
            <a:lvl2pPr>
              <a:spcAft>
                <a:spcPts val="0"/>
              </a:spcAft>
              <a:buClr>
                <a:srgbClr val="0785F2"/>
              </a:buClr>
              <a:defRPr>
                <a:solidFill>
                  <a:schemeClr val="bg1"/>
                </a:solidFill>
              </a:defRPr>
            </a:lvl2pPr>
            <a:lvl3pPr>
              <a:spcAft>
                <a:spcPts val="0"/>
              </a:spcAft>
              <a:buClr>
                <a:srgbClr val="0785F2"/>
              </a:buClr>
              <a:defRPr>
                <a:solidFill>
                  <a:schemeClr val="bg1"/>
                </a:solidFill>
              </a:defRPr>
            </a:lvl3pPr>
            <a:lvl4pPr>
              <a:spcAft>
                <a:spcPts val="0"/>
              </a:spcAft>
              <a:buClr>
                <a:srgbClr val="0785F2"/>
              </a:buClr>
              <a:defRPr>
                <a:solidFill>
                  <a:schemeClr val="bg1"/>
                </a:solidFill>
              </a:defRPr>
            </a:lvl4pPr>
            <a:lvl5pPr>
              <a:spcAft>
                <a:spcPts val="0"/>
              </a:spcAft>
              <a:buClr>
                <a:srgbClr val="0785F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535170" y="1028700"/>
            <a:ext cx="137904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Agenda 3">
    <p:spTree>
      <p:nvGrpSpPr>
        <p:cNvPr id="1" name=""/>
        <p:cNvGrpSpPr/>
        <p:nvPr/>
      </p:nvGrpSpPr>
      <p:grpSpPr>
        <a:xfrm>
          <a:off x="0" y="0"/>
          <a:ext cx="0" cy="0"/>
          <a:chOff x="0" y="0"/>
          <a:chExt cx="0" cy="0"/>
        </a:xfrm>
      </p:grpSpPr>
      <p:sp>
        <p:nvSpPr>
          <p:cNvPr id="2" name="Title 1"/>
          <p:cNvSpPr>
            <a:spLocks noGrp="1"/>
          </p:cNvSpPr>
          <p:nvPr>
            <p:ph type="title"/>
          </p:nvPr>
        </p:nvSpPr>
        <p:spPr>
          <a:xfrm>
            <a:off x="533400" y="114300"/>
            <a:ext cx="13030200" cy="914400"/>
          </a:xfrm>
        </p:spPr>
        <p:txBody>
          <a:bodyPr anchor="ctr"/>
          <a:lstStyle>
            <a:lvl1pPr>
              <a:defRPr sz="3000">
                <a:latin typeface="+mj-lt"/>
              </a:defRPr>
            </a:lvl1pPr>
          </a:lstStyle>
          <a:p>
            <a:r>
              <a:rPr lang="en-US"/>
              <a:t>Click to edit Master title style</a:t>
            </a:r>
          </a:p>
        </p:txBody>
      </p:sp>
      <p:sp>
        <p:nvSpPr>
          <p:cNvPr id="5" name="Slide Number Placeholder 4"/>
          <p:cNvSpPr>
            <a:spLocks noGrp="1"/>
          </p:cNvSpPr>
          <p:nvPr>
            <p:ph type="sldNum" sz="quarter" idx="12"/>
          </p:nvPr>
        </p:nvSpPr>
        <p:spPr>
          <a:xfrm>
            <a:off x="11432177" y="7626350"/>
            <a:ext cx="2893423" cy="438150"/>
          </a:xfrm>
        </p:spPr>
        <p:txBody>
          <a:bodyPr/>
          <a:lstStyle/>
          <a:p>
            <a:fld id="{F384092C-9B9C-9748-AC6A-F06C9D03AD52}" type="slidenum">
              <a:rPr lang="en-US" smtClean="0"/>
              <a:t>‹#›</a:t>
            </a:fld>
            <a:endParaRPr lang="en-US"/>
          </a:p>
        </p:txBody>
      </p:sp>
      <p:sp>
        <p:nvSpPr>
          <p:cNvPr id="7" name="Text Placeholder 6"/>
          <p:cNvSpPr>
            <a:spLocks noGrp="1"/>
          </p:cNvSpPr>
          <p:nvPr>
            <p:ph type="body" sz="quarter" idx="13"/>
          </p:nvPr>
        </p:nvSpPr>
        <p:spPr>
          <a:xfrm>
            <a:off x="3200400" y="1676400"/>
            <a:ext cx="10625957" cy="4823460"/>
          </a:xfrm>
          <a:prstGeom prst="rect">
            <a:avLst/>
          </a:prstGeom>
        </p:spPr>
        <p:txBody>
          <a:bodyPr numCol="2" spcCol="457200"/>
          <a:lstStyle>
            <a:lvl1pPr>
              <a:spcAft>
                <a:spcPts val="0"/>
              </a:spcAft>
              <a:buClr>
                <a:schemeClr val="tx1"/>
              </a:buClr>
              <a:defRPr sz="2400"/>
            </a:lvl1pPr>
            <a:lvl2pPr>
              <a:spcAft>
                <a:spcPts val="0"/>
              </a:spcAft>
              <a:buClr>
                <a:schemeClr val="tx1"/>
              </a:buClr>
              <a:defRPr/>
            </a:lvl2pPr>
            <a:lvl3pPr>
              <a:spcAft>
                <a:spcPts val="0"/>
              </a:spcAft>
              <a:buClr>
                <a:schemeClr val="tx1"/>
              </a:buClr>
              <a:defRPr/>
            </a:lvl3pPr>
            <a:lvl4pPr>
              <a:spcAft>
                <a:spcPts val="0"/>
              </a:spcAft>
              <a:buClr>
                <a:schemeClr val="tx1"/>
              </a:buClr>
              <a:defRPr/>
            </a:lvl4pPr>
            <a:lvl5pPr>
              <a:spcAft>
                <a:spcPts val="0"/>
              </a:spcAft>
              <a:buClr>
                <a:schemeClr val="tx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535170" y="1028700"/>
            <a:ext cx="137904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Agenda 4">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3400" y="114300"/>
            <a:ext cx="13030200" cy="914400"/>
          </a:xfrm>
        </p:spPr>
        <p:txBody>
          <a:bodyPr anchor="ctr"/>
          <a:lstStyle>
            <a:lvl1pPr>
              <a:defRPr sz="3000">
                <a:solidFill>
                  <a:schemeClr val="bg1"/>
                </a:solidFill>
                <a:latin typeface="+mj-lt"/>
              </a:defRPr>
            </a:lvl1pPr>
          </a:lstStyle>
          <a:p>
            <a:r>
              <a:rPr lang="en-US"/>
              <a:t>Click to edit Master title style</a:t>
            </a:r>
          </a:p>
        </p:txBody>
      </p:sp>
      <p:sp>
        <p:nvSpPr>
          <p:cNvPr id="5" name="Slide Number Placeholder 4"/>
          <p:cNvSpPr>
            <a:spLocks noGrp="1"/>
          </p:cNvSpPr>
          <p:nvPr>
            <p:ph type="sldNum" sz="quarter" idx="12"/>
          </p:nvPr>
        </p:nvSpPr>
        <p:spPr>
          <a:xfrm>
            <a:off x="11432177" y="7626350"/>
            <a:ext cx="2893423" cy="438150"/>
          </a:xfrm>
        </p:spPr>
        <p:txBody>
          <a:bodyPr/>
          <a:lstStyle/>
          <a:p>
            <a:fld id="{F384092C-9B9C-9748-AC6A-F06C9D03AD52}" type="slidenum">
              <a:rPr lang="en-US" smtClean="0"/>
              <a:t>‹#›</a:t>
            </a:fld>
            <a:endParaRPr lang="en-US"/>
          </a:p>
        </p:txBody>
      </p:sp>
      <p:sp>
        <p:nvSpPr>
          <p:cNvPr id="7" name="Text Placeholder 6"/>
          <p:cNvSpPr>
            <a:spLocks noGrp="1"/>
          </p:cNvSpPr>
          <p:nvPr>
            <p:ph type="body" sz="quarter" idx="13"/>
          </p:nvPr>
        </p:nvSpPr>
        <p:spPr>
          <a:xfrm>
            <a:off x="3200400" y="1676400"/>
            <a:ext cx="10625958" cy="4771895"/>
          </a:xfrm>
          <a:prstGeom prst="rect">
            <a:avLst/>
          </a:prstGeom>
        </p:spPr>
        <p:txBody>
          <a:bodyPr numCol="2" spcCol="457200"/>
          <a:lstStyle>
            <a:lvl1pPr>
              <a:spcAft>
                <a:spcPts val="0"/>
              </a:spcAft>
              <a:buClr>
                <a:srgbClr val="0785F2"/>
              </a:buClr>
              <a:defRPr sz="2400">
                <a:solidFill>
                  <a:schemeClr val="bg1"/>
                </a:solidFill>
              </a:defRPr>
            </a:lvl1pPr>
            <a:lvl2pPr>
              <a:spcAft>
                <a:spcPts val="0"/>
              </a:spcAft>
              <a:buClr>
                <a:srgbClr val="0785F2"/>
              </a:buClr>
              <a:defRPr>
                <a:solidFill>
                  <a:schemeClr val="bg1"/>
                </a:solidFill>
              </a:defRPr>
            </a:lvl2pPr>
            <a:lvl3pPr>
              <a:spcAft>
                <a:spcPts val="0"/>
              </a:spcAft>
              <a:buClr>
                <a:srgbClr val="0785F2"/>
              </a:buClr>
              <a:defRPr>
                <a:solidFill>
                  <a:schemeClr val="bg1"/>
                </a:solidFill>
              </a:defRPr>
            </a:lvl3pPr>
            <a:lvl4pPr>
              <a:spcAft>
                <a:spcPts val="0"/>
              </a:spcAft>
              <a:buClr>
                <a:srgbClr val="0785F2"/>
              </a:buClr>
              <a:defRPr>
                <a:solidFill>
                  <a:schemeClr val="bg1"/>
                </a:solidFill>
              </a:defRPr>
            </a:lvl4pPr>
            <a:lvl5pPr>
              <a:spcAft>
                <a:spcPts val="0"/>
              </a:spcAft>
              <a:buClr>
                <a:srgbClr val="0785F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535170" y="1028700"/>
            <a:ext cx="137904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lient Stories 1">
    <p:spTree>
      <p:nvGrpSpPr>
        <p:cNvPr id="1" name=""/>
        <p:cNvGrpSpPr/>
        <p:nvPr/>
      </p:nvGrpSpPr>
      <p:grpSpPr>
        <a:xfrm>
          <a:off x="0" y="0"/>
          <a:ext cx="0" cy="0"/>
          <a:chOff x="0" y="0"/>
          <a:chExt cx="0" cy="0"/>
        </a:xfrm>
      </p:grpSpPr>
      <p:sp>
        <p:nvSpPr>
          <p:cNvPr id="12" name="Rectangle 11"/>
          <p:cNvSpPr/>
          <p:nvPr userDrawn="1"/>
        </p:nvSpPr>
        <p:spPr>
          <a:xfrm>
            <a:off x="7315200" y="0"/>
            <a:ext cx="7315200" cy="8229600"/>
          </a:xfrm>
          <a:prstGeom prst="rect">
            <a:avLst/>
          </a:prstGeom>
          <a:solidFill>
            <a:srgbClr val="8082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35170" y="693738"/>
            <a:ext cx="6294255" cy="3669519"/>
          </a:xfrm>
        </p:spPr>
        <p:txBody>
          <a:bodyPr anchor="t"/>
          <a:lstStyle>
            <a:lvl1pPr>
              <a:defRPr sz="4000" b="0">
                <a:latin typeface="+mj-lt"/>
              </a:defRPr>
            </a:lvl1pPr>
          </a:lstStyle>
          <a:p>
            <a:r>
              <a:rPr lang="en-US"/>
              <a:t>Click to edit Master title style</a:t>
            </a:r>
          </a:p>
        </p:txBody>
      </p:sp>
      <p:sp>
        <p:nvSpPr>
          <p:cNvPr id="7" name="Text Placeholder 6"/>
          <p:cNvSpPr>
            <a:spLocks noGrp="1"/>
          </p:cNvSpPr>
          <p:nvPr>
            <p:ph type="body" sz="quarter" idx="13"/>
          </p:nvPr>
        </p:nvSpPr>
        <p:spPr>
          <a:xfrm>
            <a:off x="8209722" y="831043"/>
            <a:ext cx="5449129" cy="6512732"/>
          </a:xfrm>
          <a:prstGeom prst="rect">
            <a:avLst/>
          </a:prstGeom>
        </p:spPr>
        <p:txBody>
          <a:bodyPr/>
          <a:lstStyle>
            <a:lvl1pPr>
              <a:spcBef>
                <a:spcPts val="1200"/>
              </a:spcBef>
              <a:spcAft>
                <a:spcPts val="0"/>
              </a:spcAft>
              <a:defRPr>
                <a:solidFill>
                  <a:schemeClr val="bg1"/>
                </a:solidFill>
              </a:defRPr>
            </a:lvl1pPr>
            <a:lvl2pPr>
              <a:spcAft>
                <a:spcPts val="0"/>
              </a:spcAft>
              <a:defRPr>
                <a:solidFill>
                  <a:schemeClr val="bg1"/>
                </a:solidFill>
              </a:defRPr>
            </a:lvl2pPr>
            <a:lvl3pPr>
              <a:spcAft>
                <a:spcPts val="0"/>
              </a:spcAft>
              <a:defRPr>
                <a:solidFill>
                  <a:schemeClr val="bg1"/>
                </a:solidFill>
              </a:defRPr>
            </a:lvl3pPr>
            <a:lvl4pPr>
              <a:spcAft>
                <a:spcPts val="0"/>
              </a:spcAft>
              <a:defRPr>
                <a:solidFill>
                  <a:schemeClr val="bg1"/>
                </a:solidFill>
              </a:defRPr>
            </a:lvl4pPr>
            <a:lvl5pPr>
              <a:spcAft>
                <a:spcPts val="0"/>
              </a:spcAf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C1437DBA-B6FE-894A-88B5-539787B8BCA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956659" y="7665004"/>
            <a:ext cx="414517" cy="335287"/>
          </a:xfrm>
          <a:prstGeom prst="rect">
            <a:avLst/>
          </a:prstGeom>
        </p:spPr>
      </p:pic>
      <p:sp>
        <p:nvSpPr>
          <p:cNvPr id="3" name="Rectangle 2">
            <a:extLst>
              <a:ext uri="{FF2B5EF4-FFF2-40B4-BE49-F238E27FC236}">
                <a16:creationId xmlns:a16="http://schemas.microsoft.com/office/drawing/2014/main" id="{319A4EA8-6023-1A42-B4C0-B3A0290686BF}"/>
              </a:ext>
            </a:extLst>
          </p:cNvPr>
          <p:cNvSpPr/>
          <p:nvPr userDrawn="1"/>
        </p:nvSpPr>
        <p:spPr>
          <a:xfrm>
            <a:off x="0" y="7444800"/>
            <a:ext cx="7300800" cy="78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icture Placeholder 10"/>
          <p:cNvSpPr>
            <a:spLocks noGrp="1"/>
          </p:cNvSpPr>
          <p:nvPr>
            <p:ph type="pic" sz="quarter" idx="14" hasCustomPrompt="1"/>
          </p:nvPr>
        </p:nvSpPr>
        <p:spPr>
          <a:xfrm>
            <a:off x="1" y="4657725"/>
            <a:ext cx="7315200" cy="3571875"/>
          </a:xfrm>
        </p:spPr>
        <p:txBody>
          <a:bodyPr/>
          <a:lstStyle>
            <a:lvl1pPr marL="0" indent="0">
              <a:buNone/>
              <a:defRPr/>
            </a:lvl1pPr>
          </a:lstStyle>
          <a:p>
            <a:r>
              <a:rPr lang="en-US"/>
              <a:t>Insert photo here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lient Stories 2">
    <p:spTree>
      <p:nvGrpSpPr>
        <p:cNvPr id="1" name=""/>
        <p:cNvGrpSpPr/>
        <p:nvPr/>
      </p:nvGrpSpPr>
      <p:grpSpPr>
        <a:xfrm>
          <a:off x="0" y="0"/>
          <a:ext cx="0" cy="0"/>
          <a:chOff x="0" y="0"/>
          <a:chExt cx="0" cy="0"/>
        </a:xfrm>
      </p:grpSpPr>
      <p:sp>
        <p:nvSpPr>
          <p:cNvPr id="12" name="Rectangle 11"/>
          <p:cNvSpPr/>
          <p:nvPr userDrawn="1"/>
        </p:nvSpPr>
        <p:spPr>
          <a:xfrm>
            <a:off x="7315200" y="0"/>
            <a:ext cx="7315200" cy="8229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35170" y="693738"/>
            <a:ext cx="6294255" cy="3669519"/>
          </a:xfrm>
        </p:spPr>
        <p:txBody>
          <a:bodyPr anchor="t"/>
          <a:lstStyle>
            <a:lvl1pPr>
              <a:defRPr sz="4000"/>
            </a:lvl1pPr>
          </a:lstStyle>
          <a:p>
            <a:r>
              <a:rPr lang="en-US"/>
              <a:t>Click to edit Master title style</a:t>
            </a:r>
          </a:p>
        </p:txBody>
      </p:sp>
      <p:sp>
        <p:nvSpPr>
          <p:cNvPr id="7" name="Text Placeholder 6"/>
          <p:cNvSpPr>
            <a:spLocks noGrp="1"/>
          </p:cNvSpPr>
          <p:nvPr>
            <p:ph type="body" sz="quarter" idx="13"/>
          </p:nvPr>
        </p:nvSpPr>
        <p:spPr>
          <a:xfrm>
            <a:off x="8209722" y="831043"/>
            <a:ext cx="5449129" cy="6512732"/>
          </a:xfrm>
          <a:prstGeom prst="rect">
            <a:avLst/>
          </a:prstGeom>
        </p:spPr>
        <p:txBody>
          <a:bodyPr/>
          <a:lstStyle>
            <a:lvl1pPr>
              <a:spcBef>
                <a:spcPts val="1200"/>
              </a:spcBef>
              <a:spcAft>
                <a:spcPts val="0"/>
              </a:spcAft>
              <a:defRPr>
                <a:solidFill>
                  <a:schemeClr val="bg1"/>
                </a:solidFill>
              </a:defRPr>
            </a:lvl1pPr>
            <a:lvl2pPr>
              <a:spcAft>
                <a:spcPts val="0"/>
              </a:spcAft>
              <a:defRPr>
                <a:solidFill>
                  <a:schemeClr val="bg1"/>
                </a:solidFill>
              </a:defRPr>
            </a:lvl2pPr>
            <a:lvl3pPr>
              <a:spcAft>
                <a:spcPts val="0"/>
              </a:spcAft>
              <a:defRPr>
                <a:solidFill>
                  <a:schemeClr val="bg1"/>
                </a:solidFill>
              </a:defRPr>
            </a:lvl3pPr>
            <a:lvl4pPr>
              <a:spcAft>
                <a:spcPts val="0"/>
              </a:spcAft>
              <a:defRPr>
                <a:solidFill>
                  <a:schemeClr val="bg1"/>
                </a:solidFill>
              </a:defRPr>
            </a:lvl4pPr>
            <a:lvl5pPr>
              <a:spcAft>
                <a:spcPts val="0"/>
              </a:spcAf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6CEF73AB-E0D8-F444-BBE6-F341E942F6D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956659" y="7665004"/>
            <a:ext cx="414517" cy="335287"/>
          </a:xfrm>
          <a:prstGeom prst="rect">
            <a:avLst/>
          </a:prstGeom>
        </p:spPr>
      </p:pic>
      <p:sp>
        <p:nvSpPr>
          <p:cNvPr id="9" name="Rectangle 8">
            <a:extLst>
              <a:ext uri="{FF2B5EF4-FFF2-40B4-BE49-F238E27FC236}">
                <a16:creationId xmlns:a16="http://schemas.microsoft.com/office/drawing/2014/main" id="{D046F9C3-AC2D-394E-99F1-F7A72A00548D}"/>
              </a:ext>
            </a:extLst>
          </p:cNvPr>
          <p:cNvSpPr/>
          <p:nvPr userDrawn="1"/>
        </p:nvSpPr>
        <p:spPr>
          <a:xfrm>
            <a:off x="0" y="7444800"/>
            <a:ext cx="7300800" cy="78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icture Placeholder 10"/>
          <p:cNvSpPr>
            <a:spLocks noGrp="1"/>
          </p:cNvSpPr>
          <p:nvPr>
            <p:ph type="pic" sz="quarter" idx="14" hasCustomPrompt="1"/>
          </p:nvPr>
        </p:nvSpPr>
        <p:spPr>
          <a:xfrm>
            <a:off x="1" y="4657725"/>
            <a:ext cx="7315200" cy="3571875"/>
          </a:xfrm>
        </p:spPr>
        <p:txBody>
          <a:bodyPr/>
          <a:lstStyle>
            <a:lvl1pPr marL="0" indent="0">
              <a:buNone/>
              <a:defRPr/>
            </a:lvl1pPr>
          </a:lstStyle>
          <a:p>
            <a:r>
              <a:rPr lang="en-US"/>
              <a:t>Insert photo here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Bullets Photo">
    <p:spTree>
      <p:nvGrpSpPr>
        <p:cNvPr id="1" name=""/>
        <p:cNvGrpSpPr/>
        <p:nvPr/>
      </p:nvGrpSpPr>
      <p:grpSpPr>
        <a:xfrm>
          <a:off x="0" y="0"/>
          <a:ext cx="0" cy="0"/>
          <a:chOff x="0" y="0"/>
          <a:chExt cx="0" cy="0"/>
        </a:xfrm>
      </p:grpSpPr>
      <p:sp>
        <p:nvSpPr>
          <p:cNvPr id="2" name="Title 1"/>
          <p:cNvSpPr>
            <a:spLocks noGrp="1"/>
          </p:cNvSpPr>
          <p:nvPr>
            <p:ph type="title"/>
          </p:nvPr>
        </p:nvSpPr>
        <p:spPr>
          <a:xfrm>
            <a:off x="533400" y="114300"/>
            <a:ext cx="11902632" cy="914400"/>
          </a:xfrm>
        </p:spPr>
        <p:txBody>
          <a:bodyPr anchor="ctr"/>
          <a:lstStyle>
            <a:lvl1pPr>
              <a:defRPr sz="3000" b="1" i="0">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11432177" y="7626350"/>
            <a:ext cx="2893423" cy="438150"/>
          </a:xfrm>
        </p:spPr>
        <p:txBody>
          <a:bodyPr/>
          <a:lstStyle/>
          <a:p>
            <a:fld id="{F384092C-9B9C-9748-AC6A-F06C9D03AD52}" type="slidenum">
              <a:rPr lang="en-US" smtClean="0"/>
              <a:t>‹#›</a:t>
            </a:fld>
            <a:endParaRPr lang="en-US"/>
          </a:p>
        </p:txBody>
      </p:sp>
      <p:sp>
        <p:nvSpPr>
          <p:cNvPr id="7" name="Text Placeholder 6"/>
          <p:cNvSpPr>
            <a:spLocks noGrp="1"/>
          </p:cNvSpPr>
          <p:nvPr>
            <p:ph type="body" sz="quarter" idx="13"/>
          </p:nvPr>
        </p:nvSpPr>
        <p:spPr>
          <a:xfrm>
            <a:off x="723900" y="1676399"/>
            <a:ext cx="5552914" cy="5437189"/>
          </a:xfrm>
          <a:prstGeom prst="rect">
            <a:avLst/>
          </a:prstGeom>
        </p:spPr>
        <p:txBody>
          <a:bodyPr/>
          <a:lstStyle>
            <a:lvl1pPr>
              <a:spcAft>
                <a:spcPts val="0"/>
              </a:spcAft>
              <a:defRPr/>
            </a:lvl1pPr>
            <a:lvl2pPr>
              <a:spcAft>
                <a:spcPts val="0"/>
              </a:spcAft>
              <a:defRPr/>
            </a:lvl2pPr>
            <a:lvl3pPr>
              <a:spcAft>
                <a:spcPts val="0"/>
              </a:spcAft>
              <a:defRPr/>
            </a:lvl3pPr>
            <a:lvl4pPr>
              <a:spcAft>
                <a:spcPts val="0"/>
              </a:spcAft>
              <a:defRPr/>
            </a:lvl4pPr>
            <a:lvl5pPr>
              <a:spcAft>
                <a:spcPts val="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535170" y="1013590"/>
            <a:ext cx="13478196"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0" name="Picture Placeholder 9">
            <a:extLst>
              <a:ext uri="{FF2B5EF4-FFF2-40B4-BE49-F238E27FC236}">
                <a16:creationId xmlns:a16="http://schemas.microsoft.com/office/drawing/2014/main" id="{A4C48DF8-AF84-C642-B722-B48C8CF2B2DF}"/>
              </a:ext>
            </a:extLst>
          </p:cNvPr>
          <p:cNvSpPr>
            <a:spLocks noGrp="1"/>
          </p:cNvSpPr>
          <p:nvPr>
            <p:ph type="pic" sz="quarter" idx="14"/>
          </p:nvPr>
        </p:nvSpPr>
        <p:spPr>
          <a:xfrm>
            <a:off x="7315200" y="1676400"/>
            <a:ext cx="6248400" cy="5437187"/>
          </a:xfrm>
        </p:spPr>
        <p:txBody>
          <a:bodyPr/>
          <a:lstStyle/>
          <a:p>
            <a:r>
              <a:rPr lang="en-US"/>
              <a:t>Click icon to add picture</a:t>
            </a:r>
          </a:p>
        </p:txBody>
      </p:sp>
    </p:spTree>
    <p:extLst>
      <p:ext uri="{BB962C8B-B14F-4D97-AF65-F5344CB8AC3E}">
        <p14:creationId xmlns:p14="http://schemas.microsoft.com/office/powerpoint/2010/main" val="1938047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lient Stories 3">
    <p:spTree>
      <p:nvGrpSpPr>
        <p:cNvPr id="1" name=""/>
        <p:cNvGrpSpPr/>
        <p:nvPr/>
      </p:nvGrpSpPr>
      <p:grpSpPr>
        <a:xfrm>
          <a:off x="0" y="0"/>
          <a:ext cx="0" cy="0"/>
          <a:chOff x="0" y="0"/>
          <a:chExt cx="0" cy="0"/>
        </a:xfrm>
      </p:grpSpPr>
      <p:sp>
        <p:nvSpPr>
          <p:cNvPr id="12" name="Rectangle 11"/>
          <p:cNvSpPr/>
          <p:nvPr userDrawn="1"/>
        </p:nvSpPr>
        <p:spPr>
          <a:xfrm>
            <a:off x="7315200" y="0"/>
            <a:ext cx="7315200" cy="8229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35170" y="831043"/>
            <a:ext cx="6294255" cy="3669519"/>
          </a:xfrm>
        </p:spPr>
        <p:txBody>
          <a:bodyPr anchor="t"/>
          <a:lstStyle>
            <a:lvl1pPr>
              <a:defRPr sz="4000" b="0">
                <a:latin typeface="+mj-lt"/>
              </a:defRPr>
            </a:lvl1pPr>
          </a:lstStyle>
          <a:p>
            <a:r>
              <a:rPr lang="en-US"/>
              <a:t>Click to edit Master title style</a:t>
            </a:r>
          </a:p>
        </p:txBody>
      </p:sp>
      <p:sp>
        <p:nvSpPr>
          <p:cNvPr id="7" name="Text Placeholder 6"/>
          <p:cNvSpPr>
            <a:spLocks noGrp="1"/>
          </p:cNvSpPr>
          <p:nvPr>
            <p:ph type="body" sz="quarter" idx="13"/>
          </p:nvPr>
        </p:nvSpPr>
        <p:spPr>
          <a:xfrm>
            <a:off x="8209722" y="831043"/>
            <a:ext cx="5449129" cy="6512732"/>
          </a:xfrm>
          <a:prstGeom prst="rect">
            <a:avLst/>
          </a:prstGeom>
        </p:spPr>
        <p:txBody>
          <a:bodyPr/>
          <a:lstStyle>
            <a:lvl1pPr>
              <a:spcBef>
                <a:spcPts val="1200"/>
              </a:spcBef>
              <a:spcAft>
                <a:spcPts val="0"/>
              </a:spcAft>
              <a:defRPr>
                <a:solidFill>
                  <a:schemeClr val="bg1"/>
                </a:solidFill>
              </a:defRPr>
            </a:lvl1pPr>
            <a:lvl2pPr>
              <a:spcAft>
                <a:spcPts val="0"/>
              </a:spcAft>
              <a:defRPr>
                <a:solidFill>
                  <a:schemeClr val="bg1"/>
                </a:solidFill>
              </a:defRPr>
            </a:lvl2pPr>
            <a:lvl3pPr>
              <a:spcAft>
                <a:spcPts val="0"/>
              </a:spcAft>
              <a:defRPr>
                <a:solidFill>
                  <a:schemeClr val="bg1"/>
                </a:solidFill>
              </a:defRPr>
            </a:lvl3pPr>
            <a:lvl4pPr>
              <a:spcAft>
                <a:spcPts val="0"/>
              </a:spcAft>
              <a:defRPr>
                <a:solidFill>
                  <a:schemeClr val="bg1"/>
                </a:solidFill>
              </a:defRPr>
            </a:lvl4pPr>
            <a:lvl5pPr>
              <a:spcAft>
                <a:spcPts val="0"/>
              </a:spcAf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a:extLst>
              <a:ext uri="{FF2B5EF4-FFF2-40B4-BE49-F238E27FC236}">
                <a16:creationId xmlns:a16="http://schemas.microsoft.com/office/drawing/2014/main" id="{7676ECD8-2A80-CA4D-9F22-B1DD9BA3A6C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956659" y="7665004"/>
            <a:ext cx="414517" cy="335287"/>
          </a:xfrm>
          <a:prstGeom prst="rect">
            <a:avLst/>
          </a:prstGeom>
        </p:spPr>
      </p:pic>
      <p:sp>
        <p:nvSpPr>
          <p:cNvPr id="8" name="Rectangle 7">
            <a:extLst>
              <a:ext uri="{FF2B5EF4-FFF2-40B4-BE49-F238E27FC236}">
                <a16:creationId xmlns:a16="http://schemas.microsoft.com/office/drawing/2014/main" id="{BEC16478-152C-A840-A4A2-9FAEBA1DC22B}"/>
              </a:ext>
            </a:extLst>
          </p:cNvPr>
          <p:cNvSpPr/>
          <p:nvPr userDrawn="1"/>
        </p:nvSpPr>
        <p:spPr>
          <a:xfrm>
            <a:off x="0" y="7444800"/>
            <a:ext cx="7300800" cy="78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icture Placeholder 10"/>
          <p:cNvSpPr>
            <a:spLocks noGrp="1"/>
          </p:cNvSpPr>
          <p:nvPr>
            <p:ph type="pic" sz="quarter" idx="14" hasCustomPrompt="1"/>
          </p:nvPr>
        </p:nvSpPr>
        <p:spPr>
          <a:xfrm>
            <a:off x="1" y="5829300"/>
            <a:ext cx="7315200" cy="2400300"/>
          </a:xfrm>
        </p:spPr>
        <p:txBody>
          <a:bodyPr/>
          <a:lstStyle>
            <a:lvl1pPr marL="0" indent="0">
              <a:buNone/>
              <a:defRPr/>
            </a:lvl1pPr>
          </a:lstStyle>
          <a:p>
            <a:r>
              <a:rPr lang="en-US"/>
              <a:t>Insert photo here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ase Study 1">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7652EFC0-0754-454C-8CBA-19C58A2B1816}"/>
              </a:ext>
            </a:extLst>
          </p:cNvPr>
          <p:cNvSpPr/>
          <p:nvPr userDrawn="1"/>
        </p:nvSpPr>
        <p:spPr>
          <a:xfrm>
            <a:off x="0" y="7444800"/>
            <a:ext cx="7300800" cy="78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userDrawn="1"/>
        </p:nvSpPr>
        <p:spPr>
          <a:xfrm>
            <a:off x="7315200" y="0"/>
            <a:ext cx="7315200" cy="8229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316509" y="771810"/>
            <a:ext cx="3351030" cy="699182"/>
          </a:xfrm>
        </p:spPr>
        <p:txBody>
          <a:bodyPr anchor="t"/>
          <a:lstStyle>
            <a:lvl1pPr>
              <a:defRPr sz="2400">
                <a:solidFill>
                  <a:srgbClr val="0785F2"/>
                </a:solidFill>
              </a:defRPr>
            </a:lvl1pPr>
          </a:lstStyle>
          <a:p>
            <a:r>
              <a:rPr lang="en-US"/>
              <a:t>Client name here</a:t>
            </a:r>
          </a:p>
        </p:txBody>
      </p:sp>
      <p:sp>
        <p:nvSpPr>
          <p:cNvPr id="7" name="Text Placeholder 6"/>
          <p:cNvSpPr>
            <a:spLocks noGrp="1"/>
          </p:cNvSpPr>
          <p:nvPr>
            <p:ph type="body" sz="quarter" idx="13"/>
          </p:nvPr>
        </p:nvSpPr>
        <p:spPr>
          <a:xfrm>
            <a:off x="8209722" y="831043"/>
            <a:ext cx="5449129" cy="6512732"/>
          </a:xfrm>
          <a:prstGeom prst="rect">
            <a:avLst/>
          </a:prstGeom>
        </p:spPr>
        <p:txBody>
          <a:bodyPr/>
          <a:lstStyle>
            <a:lvl1pPr>
              <a:spcBef>
                <a:spcPts val="1200"/>
              </a:spcBef>
              <a:spcAft>
                <a:spcPts val="0"/>
              </a:spcAft>
              <a:defRPr>
                <a:solidFill>
                  <a:schemeClr val="bg1"/>
                </a:solidFill>
              </a:defRPr>
            </a:lvl1pPr>
            <a:lvl2pPr>
              <a:spcAft>
                <a:spcPts val="0"/>
              </a:spcAft>
              <a:defRPr>
                <a:solidFill>
                  <a:schemeClr val="bg1"/>
                </a:solidFill>
              </a:defRPr>
            </a:lvl2pPr>
            <a:lvl3pPr>
              <a:spcAft>
                <a:spcPts val="0"/>
              </a:spcAft>
              <a:defRPr>
                <a:solidFill>
                  <a:schemeClr val="bg1"/>
                </a:solidFill>
              </a:defRPr>
            </a:lvl3pPr>
            <a:lvl4pPr>
              <a:spcAft>
                <a:spcPts val="0"/>
              </a:spcAft>
              <a:defRPr>
                <a:solidFill>
                  <a:schemeClr val="bg1"/>
                </a:solidFill>
              </a:defRPr>
            </a:lvl4pPr>
            <a:lvl5pPr>
              <a:spcAft>
                <a:spcPts val="0"/>
              </a:spcAf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Picture Placeholder 3"/>
          <p:cNvSpPr>
            <a:spLocks noGrp="1"/>
          </p:cNvSpPr>
          <p:nvPr>
            <p:ph type="pic" sz="quarter" idx="14" hasCustomPrompt="1"/>
          </p:nvPr>
        </p:nvSpPr>
        <p:spPr>
          <a:xfrm>
            <a:off x="4072765" y="0"/>
            <a:ext cx="3242435" cy="8229600"/>
          </a:xfrm>
        </p:spPr>
        <p:txBody>
          <a:bodyPr/>
          <a:lstStyle>
            <a:lvl1pPr marL="0" indent="0">
              <a:buNone/>
              <a:defRPr/>
            </a:lvl1pPr>
          </a:lstStyle>
          <a:p>
            <a:r>
              <a:rPr lang="en-US"/>
              <a:t>Insert photo here</a:t>
            </a:r>
          </a:p>
        </p:txBody>
      </p:sp>
      <p:sp>
        <p:nvSpPr>
          <p:cNvPr id="5" name="TextBox 4"/>
          <p:cNvSpPr txBox="1"/>
          <p:nvPr userDrawn="1"/>
        </p:nvSpPr>
        <p:spPr>
          <a:xfrm>
            <a:off x="316509" y="324886"/>
            <a:ext cx="2079443" cy="307777"/>
          </a:xfrm>
          <a:prstGeom prst="rect">
            <a:avLst/>
          </a:prstGeom>
          <a:noFill/>
        </p:spPr>
        <p:txBody>
          <a:bodyPr wrap="square" lIns="0" rIns="0" rtlCol="0">
            <a:spAutoFit/>
          </a:bodyPr>
          <a:lstStyle/>
          <a:p>
            <a:r>
              <a:rPr lang="en-US" sz="1400"/>
              <a:t>CASE STUDY</a:t>
            </a:r>
          </a:p>
        </p:txBody>
      </p:sp>
      <p:sp>
        <p:nvSpPr>
          <p:cNvPr id="9" name="Text Placeholder 8"/>
          <p:cNvSpPr>
            <a:spLocks noGrp="1"/>
          </p:cNvSpPr>
          <p:nvPr>
            <p:ph type="body" sz="quarter" idx="15" hasCustomPrompt="1"/>
          </p:nvPr>
        </p:nvSpPr>
        <p:spPr>
          <a:xfrm>
            <a:off x="355600" y="1630157"/>
            <a:ext cx="3311939" cy="814388"/>
          </a:xfrm>
        </p:spPr>
        <p:txBody>
          <a:bodyPr/>
          <a:lstStyle>
            <a:lvl1pPr marL="0" indent="0">
              <a:buNone/>
              <a:defRPr sz="6000">
                <a:solidFill>
                  <a:schemeClr val="tx1"/>
                </a:solidFill>
              </a:defRPr>
            </a:lvl1pPr>
            <a:lvl2pPr marL="228600" indent="0">
              <a:buNone/>
              <a:defRPr/>
            </a:lvl2pPr>
            <a:lvl3pPr marL="457200" indent="0">
              <a:buNone/>
              <a:defRPr/>
            </a:lvl3pPr>
            <a:lvl4pPr marL="685800" indent="0">
              <a:buNone/>
              <a:defRPr/>
            </a:lvl4pPr>
            <a:lvl5pPr marL="914400" indent="0">
              <a:buNone/>
              <a:defRPr/>
            </a:lvl5pPr>
          </a:lstStyle>
          <a:p>
            <a:pPr lvl="0"/>
            <a:r>
              <a:rPr lang="en-US"/>
              <a:t>0000</a:t>
            </a:r>
          </a:p>
        </p:txBody>
      </p:sp>
      <p:sp>
        <p:nvSpPr>
          <p:cNvPr id="13" name="Text Placeholder 8"/>
          <p:cNvSpPr>
            <a:spLocks noGrp="1"/>
          </p:cNvSpPr>
          <p:nvPr>
            <p:ph type="body" sz="quarter" idx="16" hasCustomPrompt="1"/>
          </p:nvPr>
        </p:nvSpPr>
        <p:spPr>
          <a:xfrm>
            <a:off x="405226" y="2504320"/>
            <a:ext cx="3262313" cy="1332184"/>
          </a:xfrm>
        </p:spPr>
        <p:txBody>
          <a:bodyPr/>
          <a:lstStyle>
            <a:lvl1pPr marL="0" indent="0">
              <a:buNone/>
              <a:defRPr sz="1400" baseline="0">
                <a:solidFill>
                  <a:schemeClr val="tx1"/>
                </a:solidFill>
              </a:defRPr>
            </a:lvl1pPr>
            <a:lvl2pPr marL="228600" indent="0">
              <a:buNone/>
              <a:defRPr/>
            </a:lvl2pPr>
            <a:lvl3pPr marL="457200" indent="0">
              <a:buNone/>
              <a:defRPr/>
            </a:lvl3pPr>
            <a:lvl4pPr marL="685800" indent="0">
              <a:buNone/>
              <a:defRPr/>
            </a:lvl4pPr>
            <a:lvl5pPr marL="914400" indent="0">
              <a:buNone/>
              <a:defRPr/>
            </a:lvl5pPr>
          </a:lstStyle>
          <a:p>
            <a:pPr lvl="0"/>
            <a:r>
              <a:rPr lang="en-US"/>
              <a:t>Insert case study text here</a:t>
            </a:r>
          </a:p>
        </p:txBody>
      </p:sp>
      <p:sp>
        <p:nvSpPr>
          <p:cNvPr id="14" name="Text Placeholder 8"/>
          <p:cNvSpPr>
            <a:spLocks noGrp="1"/>
          </p:cNvSpPr>
          <p:nvPr>
            <p:ph type="body" sz="quarter" idx="17" hasCustomPrompt="1"/>
          </p:nvPr>
        </p:nvSpPr>
        <p:spPr>
          <a:xfrm>
            <a:off x="355600" y="4015548"/>
            <a:ext cx="3311939" cy="814388"/>
          </a:xfrm>
        </p:spPr>
        <p:txBody>
          <a:bodyPr/>
          <a:lstStyle>
            <a:lvl1pPr marL="0" indent="0">
              <a:buNone/>
              <a:defRPr sz="6000">
                <a:solidFill>
                  <a:schemeClr val="tx1"/>
                </a:solidFill>
              </a:defRPr>
            </a:lvl1pPr>
            <a:lvl2pPr marL="228600" indent="0">
              <a:buNone/>
              <a:defRPr/>
            </a:lvl2pPr>
            <a:lvl3pPr marL="457200" indent="0">
              <a:buNone/>
              <a:defRPr/>
            </a:lvl3pPr>
            <a:lvl4pPr marL="685800" indent="0">
              <a:buNone/>
              <a:defRPr/>
            </a:lvl4pPr>
            <a:lvl5pPr marL="914400" indent="0">
              <a:buNone/>
              <a:defRPr/>
            </a:lvl5pPr>
          </a:lstStyle>
          <a:p>
            <a:pPr lvl="0"/>
            <a:r>
              <a:rPr lang="en-US"/>
              <a:t>0000</a:t>
            </a:r>
          </a:p>
        </p:txBody>
      </p:sp>
      <p:sp>
        <p:nvSpPr>
          <p:cNvPr id="15" name="Text Placeholder 8"/>
          <p:cNvSpPr>
            <a:spLocks noGrp="1"/>
          </p:cNvSpPr>
          <p:nvPr>
            <p:ph type="body" sz="quarter" idx="18" hasCustomPrompt="1"/>
          </p:nvPr>
        </p:nvSpPr>
        <p:spPr>
          <a:xfrm>
            <a:off x="405226" y="4889711"/>
            <a:ext cx="3262313" cy="1332184"/>
          </a:xfrm>
        </p:spPr>
        <p:txBody>
          <a:bodyPr/>
          <a:lstStyle>
            <a:lvl1pPr marL="0" indent="0">
              <a:buNone/>
              <a:defRPr sz="1400" baseline="0">
                <a:solidFill>
                  <a:schemeClr val="tx1"/>
                </a:solidFill>
              </a:defRPr>
            </a:lvl1pPr>
            <a:lvl2pPr marL="228600" indent="0">
              <a:buNone/>
              <a:defRPr/>
            </a:lvl2pPr>
            <a:lvl3pPr marL="457200" indent="0">
              <a:buNone/>
              <a:defRPr/>
            </a:lvl3pPr>
            <a:lvl4pPr marL="685800" indent="0">
              <a:buNone/>
              <a:defRPr/>
            </a:lvl4pPr>
            <a:lvl5pPr marL="914400" indent="0">
              <a:buNone/>
              <a:defRPr/>
            </a:lvl5pPr>
          </a:lstStyle>
          <a:p>
            <a:pPr lvl="0"/>
            <a:r>
              <a:rPr lang="en-US"/>
              <a:t>Insert case study text here</a:t>
            </a:r>
          </a:p>
        </p:txBody>
      </p:sp>
      <p:pic>
        <p:nvPicPr>
          <p:cNvPr id="16" name="Picture 15">
            <a:extLst>
              <a:ext uri="{FF2B5EF4-FFF2-40B4-BE49-F238E27FC236}">
                <a16:creationId xmlns:a16="http://schemas.microsoft.com/office/drawing/2014/main" id="{7676ECD8-2A80-CA4D-9F22-B1DD9BA3A6C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956659" y="7665004"/>
            <a:ext cx="414517" cy="335287"/>
          </a:xfrm>
          <a:prstGeom prst="rect">
            <a:avLst/>
          </a:prstGeom>
        </p:spPr>
      </p:pic>
      <p:sp>
        <p:nvSpPr>
          <p:cNvPr id="17" name="Picture Placeholder 16"/>
          <p:cNvSpPr>
            <a:spLocks noGrp="1"/>
          </p:cNvSpPr>
          <p:nvPr>
            <p:ph type="pic" sz="quarter" idx="19" hasCustomPrompt="1"/>
          </p:nvPr>
        </p:nvSpPr>
        <p:spPr>
          <a:xfrm>
            <a:off x="419100" y="7116763"/>
            <a:ext cx="1111526" cy="892175"/>
          </a:xfrm>
        </p:spPr>
        <p:txBody>
          <a:bodyPr/>
          <a:lstStyle>
            <a:lvl1pPr marL="0" indent="0">
              <a:lnSpc>
                <a:spcPct val="90000"/>
              </a:lnSpc>
              <a:buNone/>
              <a:defRPr sz="1400" baseline="0"/>
            </a:lvl1pPr>
          </a:lstStyle>
          <a:p>
            <a:r>
              <a:rPr lang="en-US"/>
              <a:t>Client logo (adjust box to fit logo)</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264" userDrawn="1">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ase Study 2">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38D145B-AC0E-D845-A3E5-AB8BD5B00499}"/>
              </a:ext>
            </a:extLst>
          </p:cNvPr>
          <p:cNvSpPr/>
          <p:nvPr userDrawn="1"/>
        </p:nvSpPr>
        <p:spPr>
          <a:xfrm>
            <a:off x="0" y="7444800"/>
            <a:ext cx="7300800" cy="78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316509" y="771810"/>
            <a:ext cx="3351030" cy="699182"/>
          </a:xfrm>
        </p:spPr>
        <p:txBody>
          <a:bodyPr anchor="t"/>
          <a:lstStyle>
            <a:lvl1pPr>
              <a:defRPr sz="2400">
                <a:solidFill>
                  <a:srgbClr val="0785F2"/>
                </a:solidFill>
              </a:defRPr>
            </a:lvl1pPr>
          </a:lstStyle>
          <a:p>
            <a:r>
              <a:rPr lang="en-US"/>
              <a:t>Client name here</a:t>
            </a:r>
          </a:p>
        </p:txBody>
      </p:sp>
      <p:sp>
        <p:nvSpPr>
          <p:cNvPr id="7" name="Text Placeholder 6"/>
          <p:cNvSpPr>
            <a:spLocks noGrp="1"/>
          </p:cNvSpPr>
          <p:nvPr>
            <p:ph type="body" sz="quarter" idx="13"/>
          </p:nvPr>
        </p:nvSpPr>
        <p:spPr>
          <a:xfrm>
            <a:off x="9919252" y="771810"/>
            <a:ext cx="4194313" cy="6661447"/>
          </a:xfrm>
          <a:prstGeom prst="rect">
            <a:avLst/>
          </a:prstGeom>
        </p:spPr>
        <p:txBody>
          <a:bodyPr/>
          <a:lstStyle>
            <a:lvl1pPr>
              <a:spcBef>
                <a:spcPts val="1200"/>
              </a:spcBef>
              <a:spcAft>
                <a:spcPts val="0"/>
              </a:spcAft>
              <a:defRPr>
                <a:solidFill>
                  <a:schemeClr val="tx1"/>
                </a:solidFill>
              </a:defRPr>
            </a:lvl1pPr>
            <a:lvl2pPr>
              <a:spcAft>
                <a:spcPts val="0"/>
              </a:spcAft>
              <a:defRPr>
                <a:solidFill>
                  <a:schemeClr val="tx1"/>
                </a:solidFill>
              </a:defRPr>
            </a:lvl2pPr>
            <a:lvl3pPr>
              <a:spcAft>
                <a:spcPts val="0"/>
              </a:spcAft>
              <a:defRPr>
                <a:solidFill>
                  <a:schemeClr val="tx1"/>
                </a:solidFill>
              </a:defRPr>
            </a:lvl3pPr>
            <a:lvl4pPr>
              <a:spcAft>
                <a:spcPts val="0"/>
              </a:spcAft>
              <a:defRPr>
                <a:solidFill>
                  <a:schemeClr val="tx1"/>
                </a:solidFill>
              </a:defRPr>
            </a:lvl4pPr>
            <a:lvl5pPr>
              <a:spcAft>
                <a:spcPts val="0"/>
              </a:spcAft>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Picture Placeholder 3"/>
          <p:cNvSpPr>
            <a:spLocks noGrp="1"/>
          </p:cNvSpPr>
          <p:nvPr>
            <p:ph type="pic" sz="quarter" idx="14" hasCustomPrompt="1"/>
          </p:nvPr>
        </p:nvSpPr>
        <p:spPr>
          <a:xfrm>
            <a:off x="4450452" y="0"/>
            <a:ext cx="4991722" cy="8229600"/>
          </a:xfrm>
        </p:spPr>
        <p:txBody>
          <a:bodyPr/>
          <a:lstStyle>
            <a:lvl1pPr marL="0" indent="0">
              <a:buNone/>
              <a:defRPr/>
            </a:lvl1pPr>
          </a:lstStyle>
          <a:p>
            <a:r>
              <a:rPr lang="en-US"/>
              <a:t>Insert photo here</a:t>
            </a:r>
          </a:p>
        </p:txBody>
      </p:sp>
      <p:sp>
        <p:nvSpPr>
          <p:cNvPr id="5" name="TextBox 4"/>
          <p:cNvSpPr txBox="1"/>
          <p:nvPr userDrawn="1"/>
        </p:nvSpPr>
        <p:spPr>
          <a:xfrm>
            <a:off x="316509" y="324886"/>
            <a:ext cx="2079443" cy="307777"/>
          </a:xfrm>
          <a:prstGeom prst="rect">
            <a:avLst/>
          </a:prstGeom>
          <a:noFill/>
        </p:spPr>
        <p:txBody>
          <a:bodyPr wrap="square" lIns="0" rIns="0" rtlCol="0">
            <a:spAutoFit/>
          </a:bodyPr>
          <a:lstStyle/>
          <a:p>
            <a:r>
              <a:rPr lang="en-US" sz="1400"/>
              <a:t>CASE STUDY</a:t>
            </a:r>
          </a:p>
        </p:txBody>
      </p:sp>
      <p:sp>
        <p:nvSpPr>
          <p:cNvPr id="9" name="Text Placeholder 8"/>
          <p:cNvSpPr>
            <a:spLocks noGrp="1"/>
          </p:cNvSpPr>
          <p:nvPr>
            <p:ph type="body" sz="quarter" idx="15" hasCustomPrompt="1"/>
          </p:nvPr>
        </p:nvSpPr>
        <p:spPr>
          <a:xfrm>
            <a:off x="355600" y="1630157"/>
            <a:ext cx="3311939" cy="814388"/>
          </a:xfrm>
        </p:spPr>
        <p:txBody>
          <a:bodyPr/>
          <a:lstStyle>
            <a:lvl1pPr marL="0" indent="0">
              <a:buNone/>
              <a:defRPr sz="6000">
                <a:solidFill>
                  <a:schemeClr val="tx1"/>
                </a:solidFill>
              </a:defRPr>
            </a:lvl1pPr>
            <a:lvl2pPr marL="228600" indent="0">
              <a:buNone/>
              <a:defRPr/>
            </a:lvl2pPr>
            <a:lvl3pPr marL="457200" indent="0">
              <a:buNone/>
              <a:defRPr/>
            </a:lvl3pPr>
            <a:lvl4pPr marL="685800" indent="0">
              <a:buNone/>
              <a:defRPr/>
            </a:lvl4pPr>
            <a:lvl5pPr marL="914400" indent="0">
              <a:buNone/>
              <a:defRPr/>
            </a:lvl5pPr>
          </a:lstStyle>
          <a:p>
            <a:pPr lvl="0"/>
            <a:r>
              <a:rPr lang="en-US"/>
              <a:t>0000</a:t>
            </a:r>
          </a:p>
        </p:txBody>
      </p:sp>
      <p:sp>
        <p:nvSpPr>
          <p:cNvPr id="13" name="Text Placeholder 8"/>
          <p:cNvSpPr>
            <a:spLocks noGrp="1"/>
          </p:cNvSpPr>
          <p:nvPr>
            <p:ph type="body" sz="quarter" idx="16" hasCustomPrompt="1"/>
          </p:nvPr>
        </p:nvSpPr>
        <p:spPr>
          <a:xfrm>
            <a:off x="405226" y="2504320"/>
            <a:ext cx="3262313" cy="1332184"/>
          </a:xfrm>
        </p:spPr>
        <p:txBody>
          <a:bodyPr/>
          <a:lstStyle>
            <a:lvl1pPr marL="0" indent="0">
              <a:buNone/>
              <a:defRPr sz="1400" baseline="0">
                <a:solidFill>
                  <a:schemeClr val="tx1"/>
                </a:solidFill>
              </a:defRPr>
            </a:lvl1pPr>
            <a:lvl2pPr marL="228600" indent="0">
              <a:buNone/>
              <a:defRPr/>
            </a:lvl2pPr>
            <a:lvl3pPr marL="457200" indent="0">
              <a:buNone/>
              <a:defRPr/>
            </a:lvl3pPr>
            <a:lvl4pPr marL="685800" indent="0">
              <a:buNone/>
              <a:defRPr/>
            </a:lvl4pPr>
            <a:lvl5pPr marL="914400" indent="0">
              <a:buNone/>
              <a:defRPr/>
            </a:lvl5pPr>
          </a:lstStyle>
          <a:p>
            <a:pPr lvl="0"/>
            <a:r>
              <a:rPr lang="en-US"/>
              <a:t>Insert case study text here</a:t>
            </a:r>
          </a:p>
        </p:txBody>
      </p:sp>
      <p:sp>
        <p:nvSpPr>
          <p:cNvPr id="14" name="Text Placeholder 8"/>
          <p:cNvSpPr>
            <a:spLocks noGrp="1"/>
          </p:cNvSpPr>
          <p:nvPr>
            <p:ph type="body" sz="quarter" idx="17" hasCustomPrompt="1"/>
          </p:nvPr>
        </p:nvSpPr>
        <p:spPr>
          <a:xfrm>
            <a:off x="355600" y="4015548"/>
            <a:ext cx="3311939" cy="814388"/>
          </a:xfrm>
        </p:spPr>
        <p:txBody>
          <a:bodyPr/>
          <a:lstStyle>
            <a:lvl1pPr marL="0" indent="0">
              <a:buNone/>
              <a:defRPr sz="6000">
                <a:solidFill>
                  <a:schemeClr val="tx1"/>
                </a:solidFill>
              </a:defRPr>
            </a:lvl1pPr>
            <a:lvl2pPr marL="228600" indent="0">
              <a:buNone/>
              <a:defRPr/>
            </a:lvl2pPr>
            <a:lvl3pPr marL="457200" indent="0">
              <a:buNone/>
              <a:defRPr/>
            </a:lvl3pPr>
            <a:lvl4pPr marL="685800" indent="0">
              <a:buNone/>
              <a:defRPr/>
            </a:lvl4pPr>
            <a:lvl5pPr marL="914400" indent="0">
              <a:buNone/>
              <a:defRPr/>
            </a:lvl5pPr>
          </a:lstStyle>
          <a:p>
            <a:pPr lvl="0"/>
            <a:r>
              <a:rPr lang="en-US"/>
              <a:t>0000</a:t>
            </a:r>
          </a:p>
        </p:txBody>
      </p:sp>
      <p:sp>
        <p:nvSpPr>
          <p:cNvPr id="15" name="Text Placeholder 8"/>
          <p:cNvSpPr>
            <a:spLocks noGrp="1"/>
          </p:cNvSpPr>
          <p:nvPr>
            <p:ph type="body" sz="quarter" idx="18" hasCustomPrompt="1"/>
          </p:nvPr>
        </p:nvSpPr>
        <p:spPr>
          <a:xfrm>
            <a:off x="405226" y="4889711"/>
            <a:ext cx="3262313" cy="1332184"/>
          </a:xfrm>
        </p:spPr>
        <p:txBody>
          <a:bodyPr/>
          <a:lstStyle>
            <a:lvl1pPr marL="0" indent="0">
              <a:buNone/>
              <a:defRPr sz="1400" baseline="0">
                <a:solidFill>
                  <a:schemeClr val="tx1"/>
                </a:solidFill>
              </a:defRPr>
            </a:lvl1pPr>
            <a:lvl2pPr marL="228600" indent="0">
              <a:buNone/>
              <a:defRPr/>
            </a:lvl2pPr>
            <a:lvl3pPr marL="457200" indent="0">
              <a:buNone/>
              <a:defRPr/>
            </a:lvl3pPr>
            <a:lvl4pPr marL="685800" indent="0">
              <a:buNone/>
              <a:defRPr/>
            </a:lvl4pPr>
            <a:lvl5pPr marL="914400" indent="0">
              <a:buNone/>
              <a:defRPr/>
            </a:lvl5pPr>
          </a:lstStyle>
          <a:p>
            <a:pPr lvl="0"/>
            <a:r>
              <a:rPr lang="en-US"/>
              <a:t>Insert case study text here</a:t>
            </a:r>
          </a:p>
        </p:txBody>
      </p:sp>
      <p:pic>
        <p:nvPicPr>
          <p:cNvPr id="16" name="Picture 15">
            <a:extLst>
              <a:ext uri="{FF2B5EF4-FFF2-40B4-BE49-F238E27FC236}">
                <a16:creationId xmlns:a16="http://schemas.microsoft.com/office/drawing/2014/main" id="{7676ECD8-2A80-CA4D-9F22-B1DD9BA3A6C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956659" y="7665004"/>
            <a:ext cx="414517" cy="335287"/>
          </a:xfrm>
          <a:prstGeom prst="rect">
            <a:avLst/>
          </a:prstGeom>
        </p:spPr>
      </p:pic>
      <p:sp>
        <p:nvSpPr>
          <p:cNvPr id="17" name="Picture Placeholder 16"/>
          <p:cNvSpPr>
            <a:spLocks noGrp="1"/>
          </p:cNvSpPr>
          <p:nvPr>
            <p:ph type="pic" sz="quarter" idx="19" hasCustomPrompt="1"/>
          </p:nvPr>
        </p:nvSpPr>
        <p:spPr>
          <a:xfrm>
            <a:off x="419100" y="7116763"/>
            <a:ext cx="1111526" cy="892175"/>
          </a:xfrm>
        </p:spPr>
        <p:txBody>
          <a:bodyPr/>
          <a:lstStyle>
            <a:lvl1pPr marL="0" indent="0">
              <a:lnSpc>
                <a:spcPct val="90000"/>
              </a:lnSpc>
              <a:buNone/>
              <a:defRPr sz="1400" baseline="0"/>
            </a:lvl1pPr>
          </a:lstStyle>
          <a:p>
            <a:r>
              <a:rPr lang="en-US"/>
              <a:t>Client logo (adjust box to fit logo)</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264">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ase Study 3">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52393E-015B-314D-80D9-1F1C50D1F802}"/>
              </a:ext>
            </a:extLst>
          </p:cNvPr>
          <p:cNvSpPr/>
          <p:nvPr userDrawn="1"/>
        </p:nvSpPr>
        <p:spPr>
          <a:xfrm>
            <a:off x="0" y="7444800"/>
            <a:ext cx="14630400" cy="78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316509" y="771810"/>
            <a:ext cx="3351030" cy="699182"/>
          </a:xfrm>
        </p:spPr>
        <p:txBody>
          <a:bodyPr anchor="t"/>
          <a:lstStyle>
            <a:lvl1pPr>
              <a:defRPr sz="2400">
                <a:solidFill>
                  <a:srgbClr val="0785F2"/>
                </a:solidFill>
              </a:defRPr>
            </a:lvl1pPr>
          </a:lstStyle>
          <a:p>
            <a:r>
              <a:rPr lang="en-US"/>
              <a:t>Client name here</a:t>
            </a:r>
          </a:p>
        </p:txBody>
      </p:sp>
      <p:sp>
        <p:nvSpPr>
          <p:cNvPr id="7" name="Text Placeholder 6"/>
          <p:cNvSpPr>
            <a:spLocks noGrp="1"/>
          </p:cNvSpPr>
          <p:nvPr>
            <p:ph type="body" sz="quarter" idx="13"/>
          </p:nvPr>
        </p:nvSpPr>
        <p:spPr>
          <a:xfrm>
            <a:off x="715618" y="1709531"/>
            <a:ext cx="12622695" cy="4969565"/>
          </a:xfrm>
          <a:prstGeom prst="rect">
            <a:avLst/>
          </a:prstGeom>
        </p:spPr>
        <p:txBody>
          <a:bodyPr numCol="2" spcCol="914400"/>
          <a:lstStyle>
            <a:lvl1pPr>
              <a:spcBef>
                <a:spcPts val="1200"/>
              </a:spcBef>
              <a:spcAft>
                <a:spcPts val="0"/>
              </a:spcAft>
              <a:buClr>
                <a:srgbClr val="0785F2"/>
              </a:buClr>
              <a:defRPr>
                <a:solidFill>
                  <a:schemeClr val="tx1"/>
                </a:solidFill>
              </a:defRPr>
            </a:lvl1pPr>
            <a:lvl2pPr>
              <a:spcAft>
                <a:spcPts val="0"/>
              </a:spcAft>
              <a:defRPr>
                <a:solidFill>
                  <a:schemeClr val="tx1"/>
                </a:solidFill>
              </a:defRPr>
            </a:lvl2pPr>
            <a:lvl3pPr>
              <a:spcAft>
                <a:spcPts val="0"/>
              </a:spcAft>
              <a:defRPr>
                <a:solidFill>
                  <a:schemeClr val="tx1"/>
                </a:solidFill>
              </a:defRPr>
            </a:lvl3pPr>
            <a:lvl4pPr>
              <a:spcAft>
                <a:spcPts val="0"/>
              </a:spcAft>
              <a:defRPr>
                <a:solidFill>
                  <a:schemeClr val="tx1"/>
                </a:solidFill>
              </a:defRPr>
            </a:lvl4pPr>
            <a:lvl5pPr>
              <a:spcAft>
                <a:spcPts val="0"/>
              </a:spcAft>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Box 4"/>
          <p:cNvSpPr txBox="1"/>
          <p:nvPr userDrawn="1"/>
        </p:nvSpPr>
        <p:spPr>
          <a:xfrm>
            <a:off x="316509" y="324886"/>
            <a:ext cx="3311273" cy="307777"/>
          </a:xfrm>
          <a:prstGeom prst="rect">
            <a:avLst/>
          </a:prstGeom>
          <a:noFill/>
        </p:spPr>
        <p:txBody>
          <a:bodyPr wrap="square" lIns="0" rIns="0" rtlCol="0">
            <a:spAutoFit/>
          </a:bodyPr>
          <a:lstStyle/>
          <a:p>
            <a:r>
              <a:rPr lang="en-US" sz="1400"/>
              <a:t>CASE STUDY </a:t>
            </a:r>
            <a:r>
              <a:rPr lang="en-US" sz="1400">
                <a:solidFill>
                  <a:schemeClr val="bg2"/>
                </a:solidFill>
              </a:rPr>
              <a:t>(continued)</a:t>
            </a:r>
          </a:p>
        </p:txBody>
      </p:sp>
      <p:pic>
        <p:nvPicPr>
          <p:cNvPr id="16" name="Picture 15">
            <a:extLst>
              <a:ext uri="{FF2B5EF4-FFF2-40B4-BE49-F238E27FC236}">
                <a16:creationId xmlns:a16="http://schemas.microsoft.com/office/drawing/2014/main" id="{7676ECD8-2A80-CA4D-9F22-B1DD9BA3A6C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956659" y="7665004"/>
            <a:ext cx="414517" cy="335287"/>
          </a:xfrm>
          <a:prstGeom prst="rect">
            <a:avLst/>
          </a:prstGeom>
        </p:spPr>
      </p:pic>
      <p:sp>
        <p:nvSpPr>
          <p:cNvPr id="17" name="Picture Placeholder 16"/>
          <p:cNvSpPr>
            <a:spLocks noGrp="1"/>
          </p:cNvSpPr>
          <p:nvPr>
            <p:ph type="pic" sz="quarter" idx="19" hasCustomPrompt="1"/>
          </p:nvPr>
        </p:nvSpPr>
        <p:spPr>
          <a:xfrm>
            <a:off x="419100" y="7116763"/>
            <a:ext cx="1111526" cy="892175"/>
          </a:xfrm>
        </p:spPr>
        <p:txBody>
          <a:bodyPr/>
          <a:lstStyle>
            <a:lvl1pPr marL="0" indent="0">
              <a:lnSpc>
                <a:spcPct val="90000"/>
              </a:lnSpc>
              <a:buNone/>
              <a:defRPr sz="1400" baseline="0"/>
            </a:lvl1pPr>
          </a:lstStyle>
          <a:p>
            <a:r>
              <a:rPr lang="en-US"/>
              <a:t>Client logo (adjust box to fit logo)</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264">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Slide Custom Photo">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B8434A85-602A-EC45-9394-C312ECFFEB39}"/>
              </a:ext>
            </a:extLst>
          </p:cNvPr>
          <p:cNvSpPr>
            <a:spLocks noGrp="1"/>
          </p:cNvSpPr>
          <p:nvPr>
            <p:ph type="pic" sz="quarter" idx="14" hasCustomPrompt="1"/>
          </p:nvPr>
        </p:nvSpPr>
        <p:spPr>
          <a:xfrm>
            <a:off x="0" y="0"/>
            <a:ext cx="14630400" cy="5109882"/>
          </a:xfrm>
          <a:prstGeom prst="rect">
            <a:avLst/>
          </a:prstGeom>
        </p:spPr>
        <p:txBody>
          <a:bodyPr>
            <a:normAutofit/>
          </a:bodyPr>
          <a:lstStyle>
            <a:lvl1pPr marL="0" indent="0">
              <a:buNone/>
              <a:defRPr sz="2400" baseline="0"/>
            </a:lvl1pPr>
          </a:lstStyle>
          <a:p>
            <a:r>
              <a:rPr lang="en-US"/>
              <a:t> Insert/Drop Photo Here</a:t>
            </a:r>
          </a:p>
        </p:txBody>
      </p:sp>
      <p:sp>
        <p:nvSpPr>
          <p:cNvPr id="9" name="Rectangle 8">
            <a:extLst>
              <a:ext uri="{FF2B5EF4-FFF2-40B4-BE49-F238E27FC236}">
                <a16:creationId xmlns:a16="http://schemas.microsoft.com/office/drawing/2014/main" id="{D0729B2E-5AF5-644F-9E3B-742E6B6B419D}"/>
              </a:ext>
            </a:extLst>
          </p:cNvPr>
          <p:cNvSpPr/>
          <p:nvPr userDrawn="1"/>
        </p:nvSpPr>
        <p:spPr>
          <a:xfrm>
            <a:off x="0" y="5109882"/>
            <a:ext cx="14630400" cy="311971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cxnSp>
        <p:nvCxnSpPr>
          <p:cNvPr id="10" name="Straight Connector 9">
            <a:extLst>
              <a:ext uri="{FF2B5EF4-FFF2-40B4-BE49-F238E27FC236}">
                <a16:creationId xmlns:a16="http://schemas.microsoft.com/office/drawing/2014/main" id="{35571382-D664-EA40-AC75-CE1529936BED}"/>
              </a:ext>
            </a:extLst>
          </p:cNvPr>
          <p:cNvCxnSpPr>
            <a:cxnSpLocks/>
          </p:cNvCxnSpPr>
          <p:nvPr userDrawn="1"/>
        </p:nvCxnSpPr>
        <p:spPr>
          <a:xfrm>
            <a:off x="571500" y="6685697"/>
            <a:ext cx="1348740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7" name="Text Placeholder 3">
            <a:extLst>
              <a:ext uri="{FF2B5EF4-FFF2-40B4-BE49-F238E27FC236}">
                <a16:creationId xmlns:a16="http://schemas.microsoft.com/office/drawing/2014/main" id="{361EE770-5AE4-AA46-949E-56F9FAF8F1A9}"/>
              </a:ext>
            </a:extLst>
          </p:cNvPr>
          <p:cNvSpPr>
            <a:spLocks noGrp="1"/>
          </p:cNvSpPr>
          <p:nvPr>
            <p:ph type="body" sz="quarter" idx="10" hasCustomPrompt="1"/>
          </p:nvPr>
        </p:nvSpPr>
        <p:spPr>
          <a:xfrm>
            <a:off x="1697210" y="5109882"/>
            <a:ext cx="9848088" cy="868680"/>
          </a:xfrm>
          <a:prstGeom prst="rect">
            <a:avLst/>
          </a:prstGeom>
        </p:spPr>
        <p:txBody>
          <a:bodyPr lIns="0" tIns="45720" rIns="0" bIns="45720" anchor="b">
            <a:noAutofit/>
          </a:bodyPr>
          <a:lstStyle>
            <a:lvl1pPr marL="0" indent="0">
              <a:buFontTx/>
              <a:buNone/>
              <a:defRPr sz="2800" b="0" i="0">
                <a:solidFill>
                  <a:schemeClr val="bg1"/>
                </a:solidFill>
                <a:latin typeface="+mn-lt"/>
              </a:defRPr>
            </a:lvl1pPr>
            <a:lvl2pPr marL="548640" indent="0">
              <a:buFontTx/>
              <a:buNone/>
              <a:defRPr/>
            </a:lvl2pPr>
            <a:lvl3pPr marL="1097280" indent="0">
              <a:buFontTx/>
              <a:buNone/>
              <a:defRPr/>
            </a:lvl3pPr>
            <a:lvl4pPr marL="1645920" indent="0">
              <a:buFontTx/>
              <a:buNone/>
              <a:defRPr/>
            </a:lvl4pPr>
            <a:lvl5pPr marL="2194560" indent="0">
              <a:buFontTx/>
              <a:buNone/>
              <a:defRPr/>
            </a:lvl5pPr>
          </a:lstStyle>
          <a:p>
            <a:pPr lvl="0"/>
            <a:r>
              <a:rPr lang="en-US"/>
              <a:t>Click to Edit Title</a:t>
            </a:r>
          </a:p>
        </p:txBody>
      </p:sp>
      <p:sp>
        <p:nvSpPr>
          <p:cNvPr id="18" name="Text Placeholder 3">
            <a:extLst>
              <a:ext uri="{FF2B5EF4-FFF2-40B4-BE49-F238E27FC236}">
                <a16:creationId xmlns:a16="http://schemas.microsoft.com/office/drawing/2014/main" id="{CEB0FEBF-AC86-E74E-BFEE-475F60781440}"/>
              </a:ext>
            </a:extLst>
          </p:cNvPr>
          <p:cNvSpPr>
            <a:spLocks noGrp="1"/>
          </p:cNvSpPr>
          <p:nvPr>
            <p:ph type="body" sz="quarter" idx="12" hasCustomPrompt="1"/>
          </p:nvPr>
        </p:nvSpPr>
        <p:spPr>
          <a:xfrm>
            <a:off x="1697210" y="6159652"/>
            <a:ext cx="9847090" cy="462859"/>
          </a:xfrm>
          <a:prstGeom prst="rect">
            <a:avLst/>
          </a:prstGeom>
        </p:spPr>
        <p:txBody>
          <a:bodyPr lIns="0" tIns="45720" rIns="0" bIns="45720" anchor="t">
            <a:noAutofit/>
          </a:bodyPr>
          <a:lstStyle>
            <a:lvl1pPr marL="0" indent="0">
              <a:buFontTx/>
              <a:buNone/>
              <a:defRPr sz="2400" b="1" i="0">
                <a:solidFill>
                  <a:schemeClr val="bg1"/>
                </a:solidFill>
                <a:latin typeface="DM Sans" charset="0"/>
                <a:ea typeface="DM Sans" charset="0"/>
                <a:cs typeface="DM Sans" charset="0"/>
              </a:defRPr>
            </a:lvl1pPr>
            <a:lvl2pPr marL="548640" indent="0">
              <a:buFontTx/>
              <a:buNone/>
              <a:defRPr/>
            </a:lvl2pPr>
            <a:lvl3pPr marL="1097280" indent="0">
              <a:buFontTx/>
              <a:buNone/>
              <a:defRPr/>
            </a:lvl3pPr>
            <a:lvl4pPr marL="1645920" indent="0">
              <a:buFontTx/>
              <a:buNone/>
              <a:defRPr/>
            </a:lvl4pPr>
            <a:lvl5pPr marL="2194560" indent="0">
              <a:buFontTx/>
              <a:buNone/>
              <a:defRPr/>
            </a:lvl5pPr>
          </a:lstStyle>
          <a:p>
            <a:pPr lvl="0"/>
            <a:r>
              <a:rPr lang="en-US"/>
              <a:t>Client Company Name Here</a:t>
            </a:r>
          </a:p>
        </p:txBody>
      </p:sp>
      <p:sp>
        <p:nvSpPr>
          <p:cNvPr id="19" name="Text Placeholder 2">
            <a:extLst>
              <a:ext uri="{FF2B5EF4-FFF2-40B4-BE49-F238E27FC236}">
                <a16:creationId xmlns:a16="http://schemas.microsoft.com/office/drawing/2014/main" id="{02874FE7-C26A-3546-A230-474A28F89E01}"/>
              </a:ext>
            </a:extLst>
          </p:cNvPr>
          <p:cNvSpPr>
            <a:spLocks noGrp="1"/>
          </p:cNvSpPr>
          <p:nvPr>
            <p:ph type="body" sz="quarter" idx="11" hasCustomPrompt="1"/>
          </p:nvPr>
        </p:nvSpPr>
        <p:spPr>
          <a:xfrm>
            <a:off x="1697210" y="6936905"/>
            <a:ext cx="4675187" cy="1109412"/>
          </a:xfrm>
          <a:prstGeom prst="rect">
            <a:avLst/>
          </a:prstGeom>
        </p:spPr>
        <p:txBody>
          <a:bodyPr lIns="0" tIns="45720" rIns="0" bIns="45720">
            <a:noAutofit/>
          </a:bodyPr>
          <a:lstStyle>
            <a:lvl1pPr marL="0" indent="0">
              <a:lnSpc>
                <a:spcPct val="100000"/>
              </a:lnSpc>
              <a:spcBef>
                <a:spcPts val="0"/>
              </a:spcBef>
              <a:buFontTx/>
              <a:buNone/>
              <a:defRPr sz="2400" b="0" i="0">
                <a:solidFill>
                  <a:schemeClr val="bg1"/>
                </a:solidFill>
                <a:latin typeface="+mn-lt"/>
              </a:defRPr>
            </a:lvl1pPr>
            <a:lvl2pPr marL="548640" indent="0">
              <a:buFontTx/>
              <a:buNone/>
              <a:defRPr sz="1400">
                <a:solidFill>
                  <a:schemeClr val="bg1">
                    <a:lumMod val="85000"/>
                  </a:schemeClr>
                </a:solidFill>
              </a:defRPr>
            </a:lvl2pPr>
            <a:lvl3pPr marL="1097280" indent="0">
              <a:buFontTx/>
              <a:buNone/>
              <a:defRPr sz="1400">
                <a:solidFill>
                  <a:schemeClr val="bg1">
                    <a:lumMod val="85000"/>
                  </a:schemeClr>
                </a:solidFill>
              </a:defRPr>
            </a:lvl3pPr>
            <a:lvl4pPr marL="1645920" indent="0">
              <a:buFontTx/>
              <a:buNone/>
              <a:defRPr sz="1400">
                <a:solidFill>
                  <a:schemeClr val="bg1">
                    <a:lumMod val="85000"/>
                  </a:schemeClr>
                </a:solidFill>
              </a:defRPr>
            </a:lvl4pPr>
            <a:lvl5pPr marL="2194560" indent="0">
              <a:buFontTx/>
              <a:buNone/>
              <a:defRPr sz="1400">
                <a:solidFill>
                  <a:schemeClr val="bg1">
                    <a:lumMod val="85000"/>
                  </a:schemeClr>
                </a:solidFill>
              </a:defRPr>
            </a:lvl5pPr>
          </a:lstStyle>
          <a:p>
            <a:pPr lvl="0"/>
            <a:r>
              <a:rPr lang="en-US"/>
              <a:t>Edit Presenter’s  Name</a:t>
            </a:r>
            <a:br>
              <a:rPr lang="en-US"/>
            </a:br>
            <a:r>
              <a:rPr lang="en-US"/>
              <a:t>Title</a:t>
            </a:r>
          </a:p>
          <a:p>
            <a:pPr lvl="0"/>
            <a:endParaRPr lang="en-US"/>
          </a:p>
        </p:txBody>
      </p:sp>
      <p:sp>
        <p:nvSpPr>
          <p:cNvPr id="20" name="Text Placeholder 2">
            <a:extLst>
              <a:ext uri="{FF2B5EF4-FFF2-40B4-BE49-F238E27FC236}">
                <a16:creationId xmlns:a16="http://schemas.microsoft.com/office/drawing/2014/main" id="{F8C9024F-904A-1342-ABF0-450FF7C0EB73}"/>
              </a:ext>
            </a:extLst>
          </p:cNvPr>
          <p:cNvSpPr>
            <a:spLocks noGrp="1"/>
          </p:cNvSpPr>
          <p:nvPr>
            <p:ph type="body" sz="quarter" idx="13" hasCustomPrompt="1"/>
          </p:nvPr>
        </p:nvSpPr>
        <p:spPr>
          <a:xfrm>
            <a:off x="6869113" y="6936905"/>
            <a:ext cx="4675187" cy="1109412"/>
          </a:xfrm>
          <a:prstGeom prst="rect">
            <a:avLst/>
          </a:prstGeom>
        </p:spPr>
        <p:txBody>
          <a:bodyPr lIns="0" tIns="45720" rIns="0" bIns="45720">
            <a:noAutofit/>
          </a:bodyPr>
          <a:lstStyle>
            <a:lvl1pPr marL="0" indent="0">
              <a:lnSpc>
                <a:spcPct val="100000"/>
              </a:lnSpc>
              <a:spcBef>
                <a:spcPts val="0"/>
              </a:spcBef>
              <a:buFontTx/>
              <a:buNone/>
              <a:defRPr sz="2400" b="0" i="0">
                <a:solidFill>
                  <a:schemeClr val="bg1"/>
                </a:solidFill>
                <a:latin typeface="+mn-lt"/>
              </a:defRPr>
            </a:lvl1pPr>
            <a:lvl2pPr marL="548640" indent="0">
              <a:buFontTx/>
              <a:buNone/>
              <a:defRPr sz="1400">
                <a:solidFill>
                  <a:schemeClr val="bg1">
                    <a:lumMod val="85000"/>
                  </a:schemeClr>
                </a:solidFill>
              </a:defRPr>
            </a:lvl2pPr>
            <a:lvl3pPr marL="1097280" indent="0">
              <a:buFontTx/>
              <a:buNone/>
              <a:defRPr sz="1400">
                <a:solidFill>
                  <a:schemeClr val="bg1">
                    <a:lumMod val="85000"/>
                  </a:schemeClr>
                </a:solidFill>
              </a:defRPr>
            </a:lvl3pPr>
            <a:lvl4pPr marL="1645920" indent="0">
              <a:buFontTx/>
              <a:buNone/>
              <a:defRPr sz="1400">
                <a:solidFill>
                  <a:schemeClr val="bg1">
                    <a:lumMod val="85000"/>
                  </a:schemeClr>
                </a:solidFill>
              </a:defRPr>
            </a:lvl4pPr>
            <a:lvl5pPr marL="2194560" indent="0">
              <a:buFontTx/>
              <a:buNone/>
              <a:defRPr sz="1400">
                <a:solidFill>
                  <a:schemeClr val="bg1">
                    <a:lumMod val="85000"/>
                  </a:schemeClr>
                </a:solidFill>
              </a:defRPr>
            </a:lvl5pPr>
          </a:lstStyle>
          <a:p>
            <a:pPr lvl="0"/>
            <a:r>
              <a:rPr lang="en-US"/>
              <a:t>Edit Presenter’s  Name</a:t>
            </a:r>
            <a:br>
              <a:rPr lang="en-US"/>
            </a:br>
            <a:r>
              <a:rPr lang="en-US"/>
              <a:t>Title</a:t>
            </a:r>
          </a:p>
          <a:p>
            <a:pPr lvl="0"/>
            <a:endParaRPr lang="en-US"/>
          </a:p>
        </p:txBody>
      </p:sp>
      <p:pic>
        <p:nvPicPr>
          <p:cNvPr id="16" name="Picture 15">
            <a:extLst>
              <a:ext uri="{FF2B5EF4-FFF2-40B4-BE49-F238E27FC236}">
                <a16:creationId xmlns:a16="http://schemas.microsoft.com/office/drawing/2014/main" id="{12318945-D375-D342-87F0-9EC7D4C869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064150" y="5532608"/>
            <a:ext cx="994750" cy="804617"/>
          </a:xfrm>
          <a:prstGeom prst="rect">
            <a:avLst/>
          </a:prstGeom>
        </p:spPr>
      </p:pic>
      <p:sp>
        <p:nvSpPr>
          <p:cNvPr id="23" name="Text Placeholder 3"/>
          <p:cNvSpPr>
            <a:spLocks noGrp="1"/>
          </p:cNvSpPr>
          <p:nvPr>
            <p:ph type="body" sz="quarter" idx="15" hasCustomPrompt="1"/>
          </p:nvPr>
        </p:nvSpPr>
        <p:spPr>
          <a:xfrm>
            <a:off x="12136279" y="6936905"/>
            <a:ext cx="2017884" cy="422275"/>
          </a:xfrm>
          <a:prstGeom prst="rect">
            <a:avLst/>
          </a:prstGeom>
        </p:spPr>
        <p:txBody>
          <a:bodyPr lIns="0" tIns="45720" rIns="0" bIns="45720">
            <a:noAutofit/>
          </a:bodyPr>
          <a:lstStyle>
            <a:lvl1pPr marL="0" indent="0" algn="r">
              <a:buNone/>
              <a:defRPr sz="1400">
                <a:solidFill>
                  <a:schemeClr val="bg1">
                    <a:lumMod val="65000"/>
                  </a:schemeClr>
                </a:solidFill>
              </a:defRPr>
            </a:lvl1pPr>
          </a:lstStyle>
          <a:p>
            <a:pPr lvl="0"/>
            <a:r>
              <a:rPr lang="en-US"/>
              <a:t>Date</a:t>
            </a:r>
          </a:p>
        </p:txBody>
      </p:sp>
      <p:pic>
        <p:nvPicPr>
          <p:cNvPr id="27" name="Picture 26">
            <a:extLst>
              <a:ext uri="{FF2B5EF4-FFF2-40B4-BE49-F238E27FC236}">
                <a16:creationId xmlns:a16="http://schemas.microsoft.com/office/drawing/2014/main" id="{E44CBB19-0800-D542-B8ED-C82C56C78EB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63272" y="5347978"/>
            <a:ext cx="664996" cy="677168"/>
          </a:xfrm>
          <a:prstGeom prst="rect">
            <a:avLst/>
          </a:prstGeom>
        </p:spPr>
      </p:pic>
    </p:spTree>
    <p:extLst>
      <p:ext uri="{BB962C8B-B14F-4D97-AF65-F5344CB8AC3E}">
        <p14:creationId xmlns:p14="http://schemas.microsoft.com/office/powerpoint/2010/main" val="1597782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Title Slide Custom Photo">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B8434A85-602A-EC45-9394-C312ECFFEB39}"/>
              </a:ext>
            </a:extLst>
          </p:cNvPr>
          <p:cNvSpPr>
            <a:spLocks noGrp="1"/>
          </p:cNvSpPr>
          <p:nvPr>
            <p:ph type="pic" sz="quarter" idx="14" hasCustomPrompt="1"/>
          </p:nvPr>
        </p:nvSpPr>
        <p:spPr>
          <a:xfrm>
            <a:off x="0" y="0"/>
            <a:ext cx="3579223" cy="5096771"/>
          </a:xfrm>
          <a:prstGeom prst="rect">
            <a:avLst/>
          </a:prstGeom>
        </p:spPr>
        <p:txBody>
          <a:bodyPr>
            <a:normAutofit/>
          </a:bodyPr>
          <a:lstStyle>
            <a:lvl1pPr marL="0" indent="0">
              <a:buNone/>
              <a:defRPr sz="2400" baseline="0"/>
            </a:lvl1pPr>
          </a:lstStyle>
          <a:p>
            <a:r>
              <a:rPr lang="en-US"/>
              <a:t>Photo-collage title slide.</a:t>
            </a:r>
          </a:p>
          <a:p>
            <a:r>
              <a:rPr lang="en-US"/>
              <a:t>Insert/Drop Photo Here</a:t>
            </a:r>
          </a:p>
        </p:txBody>
      </p:sp>
      <p:sp>
        <p:nvSpPr>
          <p:cNvPr id="9" name="Rectangle 8">
            <a:extLst>
              <a:ext uri="{FF2B5EF4-FFF2-40B4-BE49-F238E27FC236}">
                <a16:creationId xmlns:a16="http://schemas.microsoft.com/office/drawing/2014/main" id="{D0729B2E-5AF5-644F-9E3B-742E6B6B419D}"/>
              </a:ext>
            </a:extLst>
          </p:cNvPr>
          <p:cNvSpPr/>
          <p:nvPr userDrawn="1"/>
        </p:nvSpPr>
        <p:spPr>
          <a:xfrm>
            <a:off x="0" y="5109882"/>
            <a:ext cx="14630400" cy="311971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cxnSp>
        <p:nvCxnSpPr>
          <p:cNvPr id="10" name="Straight Connector 9">
            <a:extLst>
              <a:ext uri="{FF2B5EF4-FFF2-40B4-BE49-F238E27FC236}">
                <a16:creationId xmlns:a16="http://schemas.microsoft.com/office/drawing/2014/main" id="{35571382-D664-EA40-AC75-CE1529936BED}"/>
              </a:ext>
            </a:extLst>
          </p:cNvPr>
          <p:cNvCxnSpPr>
            <a:cxnSpLocks/>
          </p:cNvCxnSpPr>
          <p:nvPr userDrawn="1"/>
        </p:nvCxnSpPr>
        <p:spPr>
          <a:xfrm>
            <a:off x="571500" y="6685697"/>
            <a:ext cx="1348740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7" name="Text Placeholder 3">
            <a:extLst>
              <a:ext uri="{FF2B5EF4-FFF2-40B4-BE49-F238E27FC236}">
                <a16:creationId xmlns:a16="http://schemas.microsoft.com/office/drawing/2014/main" id="{361EE770-5AE4-AA46-949E-56F9FAF8F1A9}"/>
              </a:ext>
            </a:extLst>
          </p:cNvPr>
          <p:cNvSpPr>
            <a:spLocks noGrp="1"/>
          </p:cNvSpPr>
          <p:nvPr>
            <p:ph type="body" sz="quarter" idx="10" hasCustomPrompt="1"/>
          </p:nvPr>
        </p:nvSpPr>
        <p:spPr>
          <a:xfrm>
            <a:off x="1697210" y="5109882"/>
            <a:ext cx="9848088" cy="868680"/>
          </a:xfrm>
          <a:prstGeom prst="rect">
            <a:avLst/>
          </a:prstGeom>
        </p:spPr>
        <p:txBody>
          <a:bodyPr lIns="0" tIns="45720" rIns="0" bIns="45720" anchor="b">
            <a:noAutofit/>
          </a:bodyPr>
          <a:lstStyle>
            <a:lvl1pPr marL="0" indent="0">
              <a:buFontTx/>
              <a:buNone/>
              <a:defRPr sz="2800" b="0" i="0">
                <a:solidFill>
                  <a:schemeClr val="bg1"/>
                </a:solidFill>
                <a:latin typeface="+mn-lt"/>
              </a:defRPr>
            </a:lvl1pPr>
            <a:lvl2pPr marL="548640" indent="0">
              <a:buFontTx/>
              <a:buNone/>
              <a:defRPr/>
            </a:lvl2pPr>
            <a:lvl3pPr marL="1097280" indent="0">
              <a:buFontTx/>
              <a:buNone/>
              <a:defRPr/>
            </a:lvl3pPr>
            <a:lvl4pPr marL="1645920" indent="0">
              <a:buFontTx/>
              <a:buNone/>
              <a:defRPr/>
            </a:lvl4pPr>
            <a:lvl5pPr marL="2194560" indent="0">
              <a:buFontTx/>
              <a:buNone/>
              <a:defRPr/>
            </a:lvl5pPr>
          </a:lstStyle>
          <a:p>
            <a:pPr lvl="0"/>
            <a:r>
              <a:rPr lang="en-US"/>
              <a:t>Click to Edit Title</a:t>
            </a:r>
          </a:p>
        </p:txBody>
      </p:sp>
      <p:sp>
        <p:nvSpPr>
          <p:cNvPr id="18" name="Text Placeholder 3">
            <a:extLst>
              <a:ext uri="{FF2B5EF4-FFF2-40B4-BE49-F238E27FC236}">
                <a16:creationId xmlns:a16="http://schemas.microsoft.com/office/drawing/2014/main" id="{CEB0FEBF-AC86-E74E-BFEE-475F60781440}"/>
              </a:ext>
            </a:extLst>
          </p:cNvPr>
          <p:cNvSpPr>
            <a:spLocks noGrp="1"/>
          </p:cNvSpPr>
          <p:nvPr>
            <p:ph type="body" sz="quarter" idx="12" hasCustomPrompt="1"/>
          </p:nvPr>
        </p:nvSpPr>
        <p:spPr>
          <a:xfrm>
            <a:off x="1697210" y="6159652"/>
            <a:ext cx="9847090" cy="462859"/>
          </a:xfrm>
          <a:prstGeom prst="rect">
            <a:avLst/>
          </a:prstGeom>
        </p:spPr>
        <p:txBody>
          <a:bodyPr lIns="0" tIns="45720" rIns="0" bIns="45720" anchor="t">
            <a:noAutofit/>
          </a:bodyPr>
          <a:lstStyle>
            <a:lvl1pPr marL="0" indent="0">
              <a:buFontTx/>
              <a:buNone/>
              <a:defRPr sz="2400" b="1" i="0">
                <a:solidFill>
                  <a:schemeClr val="bg1"/>
                </a:solidFill>
                <a:latin typeface="DM Sans" charset="0"/>
                <a:ea typeface="DM Sans" charset="0"/>
                <a:cs typeface="DM Sans" charset="0"/>
              </a:defRPr>
            </a:lvl1pPr>
            <a:lvl2pPr marL="548640" indent="0">
              <a:buFontTx/>
              <a:buNone/>
              <a:defRPr/>
            </a:lvl2pPr>
            <a:lvl3pPr marL="1097280" indent="0">
              <a:buFontTx/>
              <a:buNone/>
              <a:defRPr/>
            </a:lvl3pPr>
            <a:lvl4pPr marL="1645920" indent="0">
              <a:buFontTx/>
              <a:buNone/>
              <a:defRPr/>
            </a:lvl4pPr>
            <a:lvl5pPr marL="2194560" indent="0">
              <a:buFontTx/>
              <a:buNone/>
              <a:defRPr/>
            </a:lvl5pPr>
          </a:lstStyle>
          <a:p>
            <a:pPr lvl="0"/>
            <a:r>
              <a:rPr lang="en-US"/>
              <a:t>Client Company Name Here</a:t>
            </a:r>
          </a:p>
        </p:txBody>
      </p:sp>
      <p:sp>
        <p:nvSpPr>
          <p:cNvPr id="19" name="Text Placeholder 2">
            <a:extLst>
              <a:ext uri="{FF2B5EF4-FFF2-40B4-BE49-F238E27FC236}">
                <a16:creationId xmlns:a16="http://schemas.microsoft.com/office/drawing/2014/main" id="{02874FE7-C26A-3546-A230-474A28F89E01}"/>
              </a:ext>
            </a:extLst>
          </p:cNvPr>
          <p:cNvSpPr>
            <a:spLocks noGrp="1"/>
          </p:cNvSpPr>
          <p:nvPr>
            <p:ph type="body" sz="quarter" idx="11" hasCustomPrompt="1"/>
          </p:nvPr>
        </p:nvSpPr>
        <p:spPr>
          <a:xfrm>
            <a:off x="1697210" y="6936905"/>
            <a:ext cx="4675187" cy="1109412"/>
          </a:xfrm>
          <a:prstGeom prst="rect">
            <a:avLst/>
          </a:prstGeom>
        </p:spPr>
        <p:txBody>
          <a:bodyPr lIns="0" tIns="45720" rIns="0" bIns="45720">
            <a:noAutofit/>
          </a:bodyPr>
          <a:lstStyle>
            <a:lvl1pPr marL="0" indent="0">
              <a:lnSpc>
                <a:spcPct val="100000"/>
              </a:lnSpc>
              <a:spcBef>
                <a:spcPts val="0"/>
              </a:spcBef>
              <a:buFontTx/>
              <a:buNone/>
              <a:defRPr sz="2400" b="0" i="0">
                <a:solidFill>
                  <a:schemeClr val="bg1"/>
                </a:solidFill>
                <a:latin typeface="+mn-lt"/>
              </a:defRPr>
            </a:lvl1pPr>
            <a:lvl2pPr marL="548640" indent="0">
              <a:buFontTx/>
              <a:buNone/>
              <a:defRPr sz="1400">
                <a:solidFill>
                  <a:schemeClr val="bg1">
                    <a:lumMod val="85000"/>
                  </a:schemeClr>
                </a:solidFill>
              </a:defRPr>
            </a:lvl2pPr>
            <a:lvl3pPr marL="1097280" indent="0">
              <a:buFontTx/>
              <a:buNone/>
              <a:defRPr sz="1400">
                <a:solidFill>
                  <a:schemeClr val="bg1">
                    <a:lumMod val="85000"/>
                  </a:schemeClr>
                </a:solidFill>
              </a:defRPr>
            </a:lvl3pPr>
            <a:lvl4pPr marL="1645920" indent="0">
              <a:buFontTx/>
              <a:buNone/>
              <a:defRPr sz="1400">
                <a:solidFill>
                  <a:schemeClr val="bg1">
                    <a:lumMod val="85000"/>
                  </a:schemeClr>
                </a:solidFill>
              </a:defRPr>
            </a:lvl4pPr>
            <a:lvl5pPr marL="2194560" indent="0">
              <a:buFontTx/>
              <a:buNone/>
              <a:defRPr sz="1400">
                <a:solidFill>
                  <a:schemeClr val="bg1">
                    <a:lumMod val="85000"/>
                  </a:schemeClr>
                </a:solidFill>
              </a:defRPr>
            </a:lvl5pPr>
          </a:lstStyle>
          <a:p>
            <a:pPr lvl="0"/>
            <a:r>
              <a:rPr lang="en-US"/>
              <a:t>Edit Presenter’s  Name</a:t>
            </a:r>
            <a:br>
              <a:rPr lang="en-US"/>
            </a:br>
            <a:r>
              <a:rPr lang="en-US"/>
              <a:t>Title</a:t>
            </a:r>
          </a:p>
          <a:p>
            <a:pPr lvl="0"/>
            <a:endParaRPr lang="en-US"/>
          </a:p>
        </p:txBody>
      </p:sp>
      <p:sp>
        <p:nvSpPr>
          <p:cNvPr id="20" name="Text Placeholder 2">
            <a:extLst>
              <a:ext uri="{FF2B5EF4-FFF2-40B4-BE49-F238E27FC236}">
                <a16:creationId xmlns:a16="http://schemas.microsoft.com/office/drawing/2014/main" id="{F8C9024F-904A-1342-ABF0-450FF7C0EB73}"/>
              </a:ext>
            </a:extLst>
          </p:cNvPr>
          <p:cNvSpPr>
            <a:spLocks noGrp="1"/>
          </p:cNvSpPr>
          <p:nvPr>
            <p:ph type="body" sz="quarter" idx="13" hasCustomPrompt="1"/>
          </p:nvPr>
        </p:nvSpPr>
        <p:spPr>
          <a:xfrm>
            <a:off x="6869113" y="6936905"/>
            <a:ext cx="4675187" cy="1109412"/>
          </a:xfrm>
          <a:prstGeom prst="rect">
            <a:avLst/>
          </a:prstGeom>
        </p:spPr>
        <p:txBody>
          <a:bodyPr lIns="0" tIns="45720" rIns="0" bIns="45720">
            <a:noAutofit/>
          </a:bodyPr>
          <a:lstStyle>
            <a:lvl1pPr marL="0" indent="0">
              <a:lnSpc>
                <a:spcPct val="100000"/>
              </a:lnSpc>
              <a:spcBef>
                <a:spcPts val="0"/>
              </a:spcBef>
              <a:buFontTx/>
              <a:buNone/>
              <a:defRPr sz="2400" b="0" i="0">
                <a:solidFill>
                  <a:schemeClr val="bg1"/>
                </a:solidFill>
                <a:latin typeface="+mn-lt"/>
              </a:defRPr>
            </a:lvl1pPr>
            <a:lvl2pPr marL="548640" indent="0">
              <a:buFontTx/>
              <a:buNone/>
              <a:defRPr sz="1400">
                <a:solidFill>
                  <a:schemeClr val="bg1">
                    <a:lumMod val="85000"/>
                  </a:schemeClr>
                </a:solidFill>
              </a:defRPr>
            </a:lvl2pPr>
            <a:lvl3pPr marL="1097280" indent="0">
              <a:buFontTx/>
              <a:buNone/>
              <a:defRPr sz="1400">
                <a:solidFill>
                  <a:schemeClr val="bg1">
                    <a:lumMod val="85000"/>
                  </a:schemeClr>
                </a:solidFill>
              </a:defRPr>
            </a:lvl3pPr>
            <a:lvl4pPr marL="1645920" indent="0">
              <a:buFontTx/>
              <a:buNone/>
              <a:defRPr sz="1400">
                <a:solidFill>
                  <a:schemeClr val="bg1">
                    <a:lumMod val="85000"/>
                  </a:schemeClr>
                </a:solidFill>
              </a:defRPr>
            </a:lvl4pPr>
            <a:lvl5pPr marL="2194560" indent="0">
              <a:buFontTx/>
              <a:buNone/>
              <a:defRPr sz="1400">
                <a:solidFill>
                  <a:schemeClr val="bg1">
                    <a:lumMod val="85000"/>
                  </a:schemeClr>
                </a:solidFill>
              </a:defRPr>
            </a:lvl5pPr>
          </a:lstStyle>
          <a:p>
            <a:pPr lvl="0"/>
            <a:r>
              <a:rPr lang="en-US"/>
              <a:t>Edit Presenter’s  Name</a:t>
            </a:r>
            <a:br>
              <a:rPr lang="en-US"/>
            </a:br>
            <a:r>
              <a:rPr lang="en-US"/>
              <a:t>Title</a:t>
            </a:r>
          </a:p>
          <a:p>
            <a:pPr lvl="0"/>
            <a:endParaRPr lang="en-US"/>
          </a:p>
        </p:txBody>
      </p:sp>
      <p:pic>
        <p:nvPicPr>
          <p:cNvPr id="16" name="Picture 15">
            <a:extLst>
              <a:ext uri="{FF2B5EF4-FFF2-40B4-BE49-F238E27FC236}">
                <a16:creationId xmlns:a16="http://schemas.microsoft.com/office/drawing/2014/main" id="{12318945-D375-D342-87F0-9EC7D4C869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064150" y="5532608"/>
            <a:ext cx="994750" cy="804617"/>
          </a:xfrm>
          <a:prstGeom prst="rect">
            <a:avLst/>
          </a:prstGeom>
        </p:spPr>
      </p:pic>
      <p:sp>
        <p:nvSpPr>
          <p:cNvPr id="23" name="Text Placeholder 3"/>
          <p:cNvSpPr>
            <a:spLocks noGrp="1"/>
          </p:cNvSpPr>
          <p:nvPr>
            <p:ph type="body" sz="quarter" idx="15" hasCustomPrompt="1"/>
          </p:nvPr>
        </p:nvSpPr>
        <p:spPr>
          <a:xfrm>
            <a:off x="12136279" y="6936905"/>
            <a:ext cx="2017884" cy="422275"/>
          </a:xfrm>
          <a:prstGeom prst="rect">
            <a:avLst/>
          </a:prstGeom>
        </p:spPr>
        <p:txBody>
          <a:bodyPr lIns="0" tIns="45720" rIns="0" bIns="45720">
            <a:noAutofit/>
          </a:bodyPr>
          <a:lstStyle>
            <a:lvl1pPr marL="0" indent="0" algn="r">
              <a:buNone/>
              <a:defRPr sz="1400">
                <a:solidFill>
                  <a:schemeClr val="bg1">
                    <a:lumMod val="65000"/>
                  </a:schemeClr>
                </a:solidFill>
              </a:defRPr>
            </a:lvl1pPr>
          </a:lstStyle>
          <a:p>
            <a:pPr lvl="0"/>
            <a:r>
              <a:rPr lang="en-US"/>
              <a:t>Date</a:t>
            </a:r>
          </a:p>
        </p:txBody>
      </p:sp>
      <p:pic>
        <p:nvPicPr>
          <p:cNvPr id="27" name="Picture 26">
            <a:extLst>
              <a:ext uri="{FF2B5EF4-FFF2-40B4-BE49-F238E27FC236}">
                <a16:creationId xmlns:a16="http://schemas.microsoft.com/office/drawing/2014/main" id="{E44CBB19-0800-D542-B8ED-C82C56C78EB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63272" y="5347978"/>
            <a:ext cx="664996" cy="677168"/>
          </a:xfrm>
          <a:prstGeom prst="rect">
            <a:avLst/>
          </a:prstGeom>
        </p:spPr>
      </p:pic>
      <p:sp>
        <p:nvSpPr>
          <p:cNvPr id="21" name="Picture Placeholder 2">
            <a:extLst>
              <a:ext uri="{FF2B5EF4-FFF2-40B4-BE49-F238E27FC236}">
                <a16:creationId xmlns:a16="http://schemas.microsoft.com/office/drawing/2014/main" id="{7CE44C47-238B-6F46-AB13-7C9946CBBECA}"/>
              </a:ext>
            </a:extLst>
          </p:cNvPr>
          <p:cNvSpPr>
            <a:spLocks noGrp="1"/>
          </p:cNvSpPr>
          <p:nvPr>
            <p:ph type="pic" sz="quarter" idx="16" hasCustomPrompt="1"/>
          </p:nvPr>
        </p:nvSpPr>
        <p:spPr>
          <a:xfrm>
            <a:off x="3579223" y="6556"/>
            <a:ext cx="7471954" cy="2571182"/>
          </a:xfrm>
          <a:prstGeom prst="rect">
            <a:avLst/>
          </a:prstGeom>
        </p:spPr>
        <p:txBody>
          <a:bodyPr>
            <a:normAutofit/>
          </a:bodyPr>
          <a:lstStyle>
            <a:lvl1pPr marL="0" indent="0">
              <a:buNone/>
              <a:defRPr sz="2400" baseline="0"/>
            </a:lvl1pPr>
          </a:lstStyle>
          <a:p>
            <a:r>
              <a:rPr lang="en-US"/>
              <a:t>Photo-collage title slide. Insert/Drop Photo Here</a:t>
            </a:r>
          </a:p>
        </p:txBody>
      </p:sp>
      <p:sp>
        <p:nvSpPr>
          <p:cNvPr id="22" name="Picture Placeholder 2">
            <a:extLst>
              <a:ext uri="{FF2B5EF4-FFF2-40B4-BE49-F238E27FC236}">
                <a16:creationId xmlns:a16="http://schemas.microsoft.com/office/drawing/2014/main" id="{03DC521D-68D5-1C47-BF94-04B6EE1B4B9E}"/>
              </a:ext>
            </a:extLst>
          </p:cNvPr>
          <p:cNvSpPr>
            <a:spLocks noGrp="1"/>
          </p:cNvSpPr>
          <p:nvPr>
            <p:ph type="pic" sz="quarter" idx="17" hasCustomPrompt="1"/>
          </p:nvPr>
        </p:nvSpPr>
        <p:spPr>
          <a:xfrm>
            <a:off x="11051177" y="6554"/>
            <a:ext cx="3579223" cy="5096771"/>
          </a:xfrm>
          <a:prstGeom prst="rect">
            <a:avLst/>
          </a:prstGeom>
        </p:spPr>
        <p:txBody>
          <a:bodyPr>
            <a:normAutofit/>
          </a:bodyPr>
          <a:lstStyle>
            <a:lvl1pPr marL="0" indent="0">
              <a:buNone/>
              <a:defRPr sz="2400" baseline="0"/>
            </a:lvl1pPr>
          </a:lstStyle>
          <a:p>
            <a:r>
              <a:rPr lang="en-US"/>
              <a:t>Photo-collage title slide.</a:t>
            </a:r>
          </a:p>
          <a:p>
            <a:r>
              <a:rPr lang="en-US"/>
              <a:t>Insert/Drop Photo Here</a:t>
            </a:r>
          </a:p>
        </p:txBody>
      </p:sp>
      <p:sp>
        <p:nvSpPr>
          <p:cNvPr id="24" name="Picture Placeholder 2">
            <a:extLst>
              <a:ext uri="{FF2B5EF4-FFF2-40B4-BE49-F238E27FC236}">
                <a16:creationId xmlns:a16="http://schemas.microsoft.com/office/drawing/2014/main" id="{A038C200-DF86-9E4F-A18D-6D13B7175238}"/>
              </a:ext>
            </a:extLst>
          </p:cNvPr>
          <p:cNvSpPr>
            <a:spLocks noGrp="1"/>
          </p:cNvSpPr>
          <p:nvPr>
            <p:ph type="pic" sz="quarter" idx="18" hasCustomPrompt="1"/>
          </p:nvPr>
        </p:nvSpPr>
        <p:spPr>
          <a:xfrm>
            <a:off x="3579223" y="2588775"/>
            <a:ext cx="7471954" cy="2514550"/>
          </a:xfrm>
          <a:prstGeom prst="rect">
            <a:avLst/>
          </a:prstGeom>
        </p:spPr>
        <p:txBody>
          <a:bodyPr>
            <a:normAutofit/>
          </a:bodyPr>
          <a:lstStyle>
            <a:lvl1pPr marL="0" indent="0">
              <a:buNone/>
              <a:defRPr sz="2400" baseline="0"/>
            </a:lvl1pPr>
          </a:lstStyle>
          <a:p>
            <a:r>
              <a:rPr lang="en-US"/>
              <a:t>Photo-collage title slide. Insert/Drop Photo Here</a:t>
            </a:r>
          </a:p>
        </p:txBody>
      </p:sp>
    </p:spTree>
    <p:extLst>
      <p:ext uri="{BB962C8B-B14F-4D97-AF65-F5344CB8AC3E}">
        <p14:creationId xmlns:p14="http://schemas.microsoft.com/office/powerpoint/2010/main" val="3850310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Slide Photo 1">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0" y="0"/>
            <a:ext cx="14630400" cy="8229600"/>
          </a:xfrm>
          <a:prstGeom prst="rect">
            <a:avLst/>
          </a:prstGeom>
        </p:spPr>
      </p:pic>
      <p:sp>
        <p:nvSpPr>
          <p:cNvPr id="22" name="Rectangle 21">
            <a:extLst>
              <a:ext uri="{FF2B5EF4-FFF2-40B4-BE49-F238E27FC236}">
                <a16:creationId xmlns:a16="http://schemas.microsoft.com/office/drawing/2014/main" id="{11A0A7F5-1412-7E47-A021-6362E8FB550B}"/>
              </a:ext>
            </a:extLst>
          </p:cNvPr>
          <p:cNvSpPr/>
          <p:nvPr userDrawn="1"/>
        </p:nvSpPr>
        <p:spPr>
          <a:xfrm>
            <a:off x="0" y="5109882"/>
            <a:ext cx="14630400" cy="3119718"/>
          </a:xfrm>
          <a:prstGeom prst="rect">
            <a:avLst/>
          </a:prstGeom>
          <a:solidFill>
            <a:schemeClr val="tx1">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cxnSp>
        <p:nvCxnSpPr>
          <p:cNvPr id="23" name="Straight Connector 22">
            <a:extLst>
              <a:ext uri="{FF2B5EF4-FFF2-40B4-BE49-F238E27FC236}">
                <a16:creationId xmlns:a16="http://schemas.microsoft.com/office/drawing/2014/main" id="{009612DB-CD95-2344-9229-26B2E05F4B9B}"/>
              </a:ext>
            </a:extLst>
          </p:cNvPr>
          <p:cNvCxnSpPr>
            <a:cxnSpLocks/>
          </p:cNvCxnSpPr>
          <p:nvPr userDrawn="1"/>
        </p:nvCxnSpPr>
        <p:spPr>
          <a:xfrm>
            <a:off x="571500" y="6685697"/>
            <a:ext cx="1348740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30" name="Text Placeholder 3">
            <a:extLst>
              <a:ext uri="{FF2B5EF4-FFF2-40B4-BE49-F238E27FC236}">
                <a16:creationId xmlns:a16="http://schemas.microsoft.com/office/drawing/2014/main" id="{577C2A6B-845E-034D-AE6B-3139424BD13D}"/>
              </a:ext>
            </a:extLst>
          </p:cNvPr>
          <p:cNvSpPr>
            <a:spLocks noGrp="1"/>
          </p:cNvSpPr>
          <p:nvPr>
            <p:ph type="body" sz="quarter" idx="10" hasCustomPrompt="1"/>
          </p:nvPr>
        </p:nvSpPr>
        <p:spPr>
          <a:xfrm>
            <a:off x="1697210" y="5109882"/>
            <a:ext cx="9847090" cy="866487"/>
          </a:xfrm>
          <a:prstGeom prst="rect">
            <a:avLst/>
          </a:prstGeom>
        </p:spPr>
        <p:txBody>
          <a:bodyPr lIns="0" tIns="45720" rIns="0" bIns="45720" anchor="b">
            <a:noAutofit/>
          </a:bodyPr>
          <a:lstStyle>
            <a:lvl1pPr marL="0" indent="0">
              <a:lnSpc>
                <a:spcPct val="110000"/>
              </a:lnSpc>
              <a:buFontTx/>
              <a:buNone/>
              <a:defRPr sz="2800" b="0" i="0">
                <a:solidFill>
                  <a:schemeClr val="bg1"/>
                </a:solidFill>
                <a:latin typeface="DM Sans Medium" charset="0"/>
                <a:ea typeface="DM Sans Medium" charset="0"/>
                <a:cs typeface="DM Sans Medium" charset="0"/>
              </a:defRPr>
            </a:lvl1pPr>
            <a:lvl2pPr marL="548640" indent="0">
              <a:buFontTx/>
              <a:buNone/>
              <a:defRPr/>
            </a:lvl2pPr>
            <a:lvl3pPr marL="1097280" indent="0">
              <a:buFontTx/>
              <a:buNone/>
              <a:defRPr/>
            </a:lvl3pPr>
            <a:lvl4pPr marL="1645920" indent="0">
              <a:buFontTx/>
              <a:buNone/>
              <a:defRPr/>
            </a:lvl4pPr>
            <a:lvl5pPr marL="2194560" indent="0">
              <a:buFontTx/>
              <a:buNone/>
              <a:defRPr/>
            </a:lvl5pPr>
          </a:lstStyle>
          <a:p>
            <a:pPr lvl="0"/>
            <a:r>
              <a:rPr lang="en-US"/>
              <a:t>Click to Edit Title</a:t>
            </a:r>
          </a:p>
        </p:txBody>
      </p:sp>
      <p:sp>
        <p:nvSpPr>
          <p:cNvPr id="32" name="Text Placeholder 3">
            <a:extLst>
              <a:ext uri="{FF2B5EF4-FFF2-40B4-BE49-F238E27FC236}">
                <a16:creationId xmlns:a16="http://schemas.microsoft.com/office/drawing/2014/main" id="{C3B74BB4-5627-9D47-ACB0-FA29499EDA0D}"/>
              </a:ext>
            </a:extLst>
          </p:cNvPr>
          <p:cNvSpPr>
            <a:spLocks noGrp="1"/>
          </p:cNvSpPr>
          <p:nvPr>
            <p:ph type="body" sz="quarter" idx="12" hasCustomPrompt="1"/>
          </p:nvPr>
        </p:nvSpPr>
        <p:spPr>
          <a:xfrm>
            <a:off x="1697210" y="6159652"/>
            <a:ext cx="9847090" cy="462859"/>
          </a:xfrm>
          <a:prstGeom prst="rect">
            <a:avLst/>
          </a:prstGeom>
        </p:spPr>
        <p:txBody>
          <a:bodyPr lIns="0" tIns="45720" rIns="0" bIns="45720" anchor="t">
            <a:noAutofit/>
          </a:bodyPr>
          <a:lstStyle>
            <a:lvl1pPr marL="0" indent="0">
              <a:lnSpc>
                <a:spcPct val="110000"/>
              </a:lnSpc>
              <a:buFontTx/>
              <a:buNone/>
              <a:defRPr sz="2400" b="1" i="0">
                <a:solidFill>
                  <a:schemeClr val="bg1"/>
                </a:solidFill>
                <a:latin typeface="DM Sans" pitchFamily="2" charset="77"/>
              </a:defRPr>
            </a:lvl1pPr>
            <a:lvl2pPr marL="548640" indent="0">
              <a:buFontTx/>
              <a:buNone/>
              <a:defRPr/>
            </a:lvl2pPr>
            <a:lvl3pPr marL="1097280" indent="0">
              <a:buFontTx/>
              <a:buNone/>
              <a:defRPr/>
            </a:lvl3pPr>
            <a:lvl4pPr marL="1645920" indent="0">
              <a:buFontTx/>
              <a:buNone/>
              <a:defRPr/>
            </a:lvl4pPr>
            <a:lvl5pPr marL="2194560" indent="0">
              <a:buFontTx/>
              <a:buNone/>
              <a:defRPr/>
            </a:lvl5pPr>
          </a:lstStyle>
          <a:p>
            <a:pPr lvl="0"/>
            <a:r>
              <a:rPr lang="en-US"/>
              <a:t>Client Company Name Here</a:t>
            </a:r>
          </a:p>
        </p:txBody>
      </p:sp>
      <p:sp>
        <p:nvSpPr>
          <p:cNvPr id="33" name="Text Placeholder 2">
            <a:extLst>
              <a:ext uri="{FF2B5EF4-FFF2-40B4-BE49-F238E27FC236}">
                <a16:creationId xmlns:a16="http://schemas.microsoft.com/office/drawing/2014/main" id="{8689173E-19A2-614B-838A-6992D777B57F}"/>
              </a:ext>
            </a:extLst>
          </p:cNvPr>
          <p:cNvSpPr>
            <a:spLocks noGrp="1"/>
          </p:cNvSpPr>
          <p:nvPr>
            <p:ph type="body" sz="quarter" idx="11" hasCustomPrompt="1"/>
          </p:nvPr>
        </p:nvSpPr>
        <p:spPr>
          <a:xfrm>
            <a:off x="1697210" y="6936905"/>
            <a:ext cx="4675187" cy="1109412"/>
          </a:xfrm>
          <a:prstGeom prst="rect">
            <a:avLst/>
          </a:prstGeom>
        </p:spPr>
        <p:txBody>
          <a:bodyPr lIns="0" tIns="45720" rIns="0" bIns="45720">
            <a:noAutofit/>
          </a:bodyPr>
          <a:lstStyle>
            <a:lvl1pPr marL="0" indent="0">
              <a:lnSpc>
                <a:spcPct val="100000"/>
              </a:lnSpc>
              <a:spcBef>
                <a:spcPts val="0"/>
              </a:spcBef>
              <a:buFontTx/>
              <a:buNone/>
              <a:defRPr sz="2400" b="0" i="0">
                <a:solidFill>
                  <a:schemeClr val="bg1"/>
                </a:solidFill>
                <a:latin typeface="DM Sans Medium" pitchFamily="2" charset="77"/>
              </a:defRPr>
            </a:lvl1pPr>
            <a:lvl2pPr marL="548640" indent="0">
              <a:buFontTx/>
              <a:buNone/>
              <a:defRPr sz="1400">
                <a:solidFill>
                  <a:schemeClr val="bg1">
                    <a:lumMod val="85000"/>
                  </a:schemeClr>
                </a:solidFill>
              </a:defRPr>
            </a:lvl2pPr>
            <a:lvl3pPr marL="1097280" indent="0">
              <a:buFontTx/>
              <a:buNone/>
              <a:defRPr sz="1400">
                <a:solidFill>
                  <a:schemeClr val="bg1">
                    <a:lumMod val="85000"/>
                  </a:schemeClr>
                </a:solidFill>
              </a:defRPr>
            </a:lvl3pPr>
            <a:lvl4pPr marL="1645920" indent="0">
              <a:buFontTx/>
              <a:buNone/>
              <a:defRPr sz="1400">
                <a:solidFill>
                  <a:schemeClr val="bg1">
                    <a:lumMod val="85000"/>
                  </a:schemeClr>
                </a:solidFill>
              </a:defRPr>
            </a:lvl4pPr>
            <a:lvl5pPr marL="2194560" indent="0">
              <a:buFontTx/>
              <a:buNone/>
              <a:defRPr sz="1400">
                <a:solidFill>
                  <a:schemeClr val="bg1">
                    <a:lumMod val="85000"/>
                  </a:schemeClr>
                </a:solidFill>
              </a:defRPr>
            </a:lvl5pPr>
          </a:lstStyle>
          <a:p>
            <a:pPr lvl="0"/>
            <a:r>
              <a:rPr lang="en-US"/>
              <a:t>Edit Presenter’s  Name</a:t>
            </a:r>
            <a:br>
              <a:rPr lang="en-US"/>
            </a:br>
            <a:r>
              <a:rPr lang="en-US"/>
              <a:t>Title</a:t>
            </a:r>
          </a:p>
          <a:p>
            <a:pPr lvl="0"/>
            <a:endParaRPr lang="en-US"/>
          </a:p>
        </p:txBody>
      </p:sp>
      <p:sp>
        <p:nvSpPr>
          <p:cNvPr id="34" name="Text Placeholder 2">
            <a:extLst>
              <a:ext uri="{FF2B5EF4-FFF2-40B4-BE49-F238E27FC236}">
                <a16:creationId xmlns:a16="http://schemas.microsoft.com/office/drawing/2014/main" id="{228864AF-A465-0947-8F00-3B7F7E9D0938}"/>
              </a:ext>
            </a:extLst>
          </p:cNvPr>
          <p:cNvSpPr>
            <a:spLocks noGrp="1"/>
          </p:cNvSpPr>
          <p:nvPr>
            <p:ph type="body" sz="quarter" idx="13" hasCustomPrompt="1"/>
          </p:nvPr>
        </p:nvSpPr>
        <p:spPr>
          <a:xfrm>
            <a:off x="6869113" y="6936905"/>
            <a:ext cx="4675187" cy="1109412"/>
          </a:xfrm>
          <a:prstGeom prst="rect">
            <a:avLst/>
          </a:prstGeom>
        </p:spPr>
        <p:txBody>
          <a:bodyPr lIns="0" tIns="45720" rIns="0" bIns="45720">
            <a:noAutofit/>
          </a:bodyPr>
          <a:lstStyle>
            <a:lvl1pPr marL="0" indent="0">
              <a:lnSpc>
                <a:spcPct val="100000"/>
              </a:lnSpc>
              <a:spcBef>
                <a:spcPts val="0"/>
              </a:spcBef>
              <a:buFontTx/>
              <a:buNone/>
              <a:defRPr sz="2400" b="0" i="0">
                <a:solidFill>
                  <a:schemeClr val="bg1"/>
                </a:solidFill>
                <a:latin typeface="DM Sans Medium" pitchFamily="2" charset="77"/>
              </a:defRPr>
            </a:lvl1pPr>
            <a:lvl2pPr marL="548640" indent="0">
              <a:buFontTx/>
              <a:buNone/>
              <a:defRPr sz="1400">
                <a:solidFill>
                  <a:schemeClr val="bg1">
                    <a:lumMod val="85000"/>
                  </a:schemeClr>
                </a:solidFill>
              </a:defRPr>
            </a:lvl2pPr>
            <a:lvl3pPr marL="1097280" indent="0">
              <a:buFontTx/>
              <a:buNone/>
              <a:defRPr sz="1400">
                <a:solidFill>
                  <a:schemeClr val="bg1">
                    <a:lumMod val="85000"/>
                  </a:schemeClr>
                </a:solidFill>
              </a:defRPr>
            </a:lvl3pPr>
            <a:lvl4pPr marL="1645920" indent="0">
              <a:buFontTx/>
              <a:buNone/>
              <a:defRPr sz="1400">
                <a:solidFill>
                  <a:schemeClr val="bg1">
                    <a:lumMod val="85000"/>
                  </a:schemeClr>
                </a:solidFill>
              </a:defRPr>
            </a:lvl4pPr>
            <a:lvl5pPr marL="2194560" indent="0">
              <a:buFontTx/>
              <a:buNone/>
              <a:defRPr sz="1400">
                <a:solidFill>
                  <a:schemeClr val="bg1">
                    <a:lumMod val="85000"/>
                  </a:schemeClr>
                </a:solidFill>
              </a:defRPr>
            </a:lvl5pPr>
          </a:lstStyle>
          <a:p>
            <a:pPr lvl="0"/>
            <a:r>
              <a:rPr lang="en-US"/>
              <a:t>Edit Presenter’s  Name</a:t>
            </a:r>
            <a:br>
              <a:rPr lang="en-US"/>
            </a:br>
            <a:r>
              <a:rPr lang="en-US"/>
              <a:t>Title</a:t>
            </a:r>
          </a:p>
          <a:p>
            <a:pPr lvl="0"/>
            <a:endParaRPr lang="en-US"/>
          </a:p>
        </p:txBody>
      </p:sp>
      <p:grpSp>
        <p:nvGrpSpPr>
          <p:cNvPr id="31" name="Group 30"/>
          <p:cNvGrpSpPr/>
          <p:nvPr userDrawn="1"/>
        </p:nvGrpSpPr>
        <p:grpSpPr>
          <a:xfrm>
            <a:off x="11654191" y="360010"/>
            <a:ext cx="2593465" cy="2641309"/>
            <a:chOff x="11654191" y="360010"/>
            <a:chExt cx="2593465" cy="2641309"/>
          </a:xfrm>
        </p:grpSpPr>
        <p:pic>
          <p:nvPicPr>
            <p:cNvPr id="37" name="Picture 36">
              <a:extLst>
                <a:ext uri="{FF2B5EF4-FFF2-40B4-BE49-F238E27FC236}">
                  <a16:creationId xmlns:a16="http://schemas.microsoft.com/office/drawing/2014/main" id="{D369107D-1E21-9349-8D05-3B4DCBA37E2C}"/>
                </a:ext>
              </a:extLst>
            </p:cNvPr>
            <p:cNvPicPr>
              <a:picLocks noChangeAspect="1"/>
            </p:cNvPicPr>
            <p:nvPr userDrawn="1"/>
          </p:nvPicPr>
          <p:blipFill>
            <a:blip r:embed="rId3">
              <a:alphaModFix amt="60000"/>
              <a:extLst>
                <a:ext uri="{28A0092B-C50C-407E-A947-70E740481C1C}">
                  <a14:useLocalDpi xmlns:a14="http://schemas.microsoft.com/office/drawing/2010/main" val="0"/>
                </a:ext>
              </a:extLst>
            </a:blip>
            <a:stretch>
              <a:fillRect/>
            </a:stretch>
          </p:blipFill>
          <p:spPr>
            <a:xfrm rot="18900000">
              <a:off x="13149010" y="360010"/>
              <a:ext cx="1098646" cy="1118754"/>
            </a:xfrm>
            <a:prstGeom prst="rect">
              <a:avLst/>
            </a:prstGeom>
          </p:spPr>
        </p:pic>
        <p:pic>
          <p:nvPicPr>
            <p:cNvPr id="38" name="Picture 37">
              <a:extLst>
                <a:ext uri="{FF2B5EF4-FFF2-40B4-BE49-F238E27FC236}">
                  <a16:creationId xmlns:a16="http://schemas.microsoft.com/office/drawing/2014/main" id="{D4126599-9480-6A41-851B-9EBDA0C87EA9}"/>
                </a:ext>
              </a:extLst>
            </p:cNvPr>
            <p:cNvPicPr>
              <a:picLocks noChangeAspect="1"/>
            </p:cNvPicPr>
            <p:nvPr userDrawn="1"/>
          </p:nvPicPr>
          <p:blipFill>
            <a:blip r:embed="rId3">
              <a:alphaModFix amt="60000"/>
              <a:extLst>
                <a:ext uri="{28A0092B-C50C-407E-A947-70E740481C1C}">
                  <a14:useLocalDpi xmlns:a14="http://schemas.microsoft.com/office/drawing/2010/main" val="0"/>
                </a:ext>
              </a:extLst>
            </a:blip>
            <a:stretch>
              <a:fillRect/>
            </a:stretch>
          </p:blipFill>
          <p:spPr>
            <a:xfrm rot="18900000">
              <a:off x="11654191" y="360010"/>
              <a:ext cx="1098646" cy="1118754"/>
            </a:xfrm>
            <a:prstGeom prst="rect">
              <a:avLst/>
            </a:prstGeom>
          </p:spPr>
        </p:pic>
        <p:pic>
          <p:nvPicPr>
            <p:cNvPr id="39" name="Picture 38">
              <a:extLst>
                <a:ext uri="{FF2B5EF4-FFF2-40B4-BE49-F238E27FC236}">
                  <a16:creationId xmlns:a16="http://schemas.microsoft.com/office/drawing/2014/main" id="{573BBD18-CB37-6246-89EA-FF49361470E1}"/>
                </a:ext>
              </a:extLst>
            </p:cNvPr>
            <p:cNvPicPr>
              <a:picLocks noChangeAspect="1"/>
            </p:cNvPicPr>
            <p:nvPr userDrawn="1"/>
          </p:nvPicPr>
          <p:blipFill>
            <a:blip r:embed="rId3">
              <a:alphaModFix amt="60000"/>
              <a:extLst>
                <a:ext uri="{28A0092B-C50C-407E-A947-70E740481C1C}">
                  <a14:useLocalDpi xmlns:a14="http://schemas.microsoft.com/office/drawing/2010/main" val="0"/>
                </a:ext>
              </a:extLst>
            </a:blip>
            <a:stretch>
              <a:fillRect/>
            </a:stretch>
          </p:blipFill>
          <p:spPr>
            <a:xfrm rot="18900000">
              <a:off x="13149010" y="1882565"/>
              <a:ext cx="1098646" cy="1118754"/>
            </a:xfrm>
            <a:prstGeom prst="rect">
              <a:avLst/>
            </a:prstGeom>
          </p:spPr>
        </p:pic>
        <p:pic>
          <p:nvPicPr>
            <p:cNvPr id="40" name="Picture 39">
              <a:extLst>
                <a:ext uri="{FF2B5EF4-FFF2-40B4-BE49-F238E27FC236}">
                  <a16:creationId xmlns:a16="http://schemas.microsoft.com/office/drawing/2014/main" id="{2F025A6F-A98F-2543-85C7-FE14ADC54498}"/>
                </a:ext>
              </a:extLst>
            </p:cNvPr>
            <p:cNvPicPr>
              <a:picLocks noChangeAspect="1"/>
            </p:cNvPicPr>
            <p:nvPr userDrawn="1"/>
          </p:nvPicPr>
          <p:blipFill>
            <a:blip r:embed="rId3">
              <a:alphaModFix amt="60000"/>
              <a:extLst>
                <a:ext uri="{28A0092B-C50C-407E-A947-70E740481C1C}">
                  <a14:useLocalDpi xmlns:a14="http://schemas.microsoft.com/office/drawing/2010/main" val="0"/>
                </a:ext>
              </a:extLst>
            </a:blip>
            <a:stretch>
              <a:fillRect/>
            </a:stretch>
          </p:blipFill>
          <p:spPr>
            <a:xfrm rot="18900000">
              <a:off x="11654191" y="1882565"/>
              <a:ext cx="1098646" cy="1118754"/>
            </a:xfrm>
            <a:prstGeom prst="rect">
              <a:avLst/>
            </a:prstGeom>
          </p:spPr>
        </p:pic>
      </p:grpSp>
      <p:pic>
        <p:nvPicPr>
          <p:cNvPr id="41" name="Picture 40">
            <a:extLst>
              <a:ext uri="{FF2B5EF4-FFF2-40B4-BE49-F238E27FC236}">
                <a16:creationId xmlns:a16="http://schemas.microsoft.com/office/drawing/2014/main" id="{12318945-D375-D342-87F0-9EC7D4C869B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064150" y="5532608"/>
            <a:ext cx="994750" cy="804617"/>
          </a:xfrm>
          <a:prstGeom prst="rect">
            <a:avLst/>
          </a:prstGeom>
        </p:spPr>
      </p:pic>
      <p:pic>
        <p:nvPicPr>
          <p:cNvPr id="42" name="Picture 41">
            <a:extLst>
              <a:ext uri="{FF2B5EF4-FFF2-40B4-BE49-F238E27FC236}">
                <a16:creationId xmlns:a16="http://schemas.microsoft.com/office/drawing/2014/main" id="{E44CBB19-0800-D542-B8ED-C82C56C78EB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63272" y="5347978"/>
            <a:ext cx="664996" cy="677168"/>
          </a:xfrm>
          <a:prstGeom prst="rect">
            <a:avLst/>
          </a:prstGeom>
        </p:spPr>
      </p:pic>
      <p:sp>
        <p:nvSpPr>
          <p:cNvPr id="19" name="Text Placeholder 3"/>
          <p:cNvSpPr>
            <a:spLocks noGrp="1"/>
          </p:cNvSpPr>
          <p:nvPr>
            <p:ph type="body" sz="quarter" idx="15" hasCustomPrompt="1"/>
          </p:nvPr>
        </p:nvSpPr>
        <p:spPr>
          <a:xfrm>
            <a:off x="12136279" y="6936905"/>
            <a:ext cx="2017884" cy="422275"/>
          </a:xfrm>
          <a:prstGeom prst="rect">
            <a:avLst/>
          </a:prstGeom>
        </p:spPr>
        <p:txBody>
          <a:bodyPr lIns="0" tIns="45720" rIns="0" bIns="45720">
            <a:noAutofit/>
          </a:bodyPr>
          <a:lstStyle>
            <a:lvl1pPr marL="0" indent="0" algn="r">
              <a:buNone/>
              <a:defRPr sz="1400">
                <a:solidFill>
                  <a:schemeClr val="bg1">
                    <a:lumMod val="65000"/>
                  </a:schemeClr>
                </a:solidFill>
              </a:defRPr>
            </a:lvl1pPr>
          </a:lstStyle>
          <a:p>
            <a:pPr lvl="0"/>
            <a:r>
              <a:rPr lang="en-US"/>
              <a:t>Date</a:t>
            </a:r>
          </a:p>
        </p:txBody>
      </p:sp>
    </p:spTree>
    <p:extLst>
      <p:ext uri="{BB962C8B-B14F-4D97-AF65-F5344CB8AC3E}">
        <p14:creationId xmlns:p14="http://schemas.microsoft.com/office/powerpoint/2010/main" val="4281273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Slide Photo ">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flipH="1">
            <a:off x="-546" y="8430"/>
            <a:ext cx="14660126" cy="8221169"/>
          </a:xfrm>
          <a:prstGeom prst="rect">
            <a:avLst/>
          </a:prstGeom>
        </p:spPr>
      </p:pic>
      <p:sp>
        <p:nvSpPr>
          <p:cNvPr id="31" name="Rectangle 30">
            <a:extLst>
              <a:ext uri="{FF2B5EF4-FFF2-40B4-BE49-F238E27FC236}">
                <a16:creationId xmlns:a16="http://schemas.microsoft.com/office/drawing/2014/main" id="{9C03915D-6014-184E-A1D1-147D3049B55A}"/>
              </a:ext>
            </a:extLst>
          </p:cNvPr>
          <p:cNvSpPr/>
          <p:nvPr userDrawn="1"/>
        </p:nvSpPr>
        <p:spPr>
          <a:xfrm>
            <a:off x="0" y="5109882"/>
            <a:ext cx="14630400" cy="3119718"/>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endParaRPr lang="en-US"/>
          </a:p>
        </p:txBody>
      </p:sp>
      <p:cxnSp>
        <p:nvCxnSpPr>
          <p:cNvPr id="36" name="Straight Connector 35">
            <a:extLst>
              <a:ext uri="{FF2B5EF4-FFF2-40B4-BE49-F238E27FC236}">
                <a16:creationId xmlns:a16="http://schemas.microsoft.com/office/drawing/2014/main" id="{9B8BEE75-6A68-B745-8098-4F332F2558C7}"/>
              </a:ext>
            </a:extLst>
          </p:cNvPr>
          <p:cNvCxnSpPr>
            <a:cxnSpLocks/>
          </p:cNvCxnSpPr>
          <p:nvPr userDrawn="1"/>
        </p:nvCxnSpPr>
        <p:spPr>
          <a:xfrm>
            <a:off x="571500" y="6685697"/>
            <a:ext cx="1348740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39" name="Text Placeholder 3">
            <a:extLst>
              <a:ext uri="{FF2B5EF4-FFF2-40B4-BE49-F238E27FC236}">
                <a16:creationId xmlns:a16="http://schemas.microsoft.com/office/drawing/2014/main" id="{F5F05F6D-9A29-DC41-B492-94667F8C5338}"/>
              </a:ext>
            </a:extLst>
          </p:cNvPr>
          <p:cNvSpPr>
            <a:spLocks noGrp="1"/>
          </p:cNvSpPr>
          <p:nvPr>
            <p:ph type="body" sz="quarter" idx="10" hasCustomPrompt="1"/>
          </p:nvPr>
        </p:nvSpPr>
        <p:spPr>
          <a:xfrm>
            <a:off x="1697210" y="5109882"/>
            <a:ext cx="9847090" cy="866488"/>
          </a:xfrm>
          <a:prstGeom prst="rect">
            <a:avLst/>
          </a:prstGeom>
        </p:spPr>
        <p:txBody>
          <a:bodyPr lIns="0" tIns="45720" rIns="0" bIns="45720" anchor="b">
            <a:noAutofit/>
          </a:bodyPr>
          <a:lstStyle>
            <a:lvl1pPr marL="0" indent="0">
              <a:buFontTx/>
              <a:buNone/>
              <a:defRPr sz="2800" b="0" i="0">
                <a:solidFill>
                  <a:schemeClr val="bg1"/>
                </a:solidFill>
                <a:latin typeface="+mn-lt"/>
              </a:defRPr>
            </a:lvl1pPr>
            <a:lvl2pPr marL="548640" indent="0">
              <a:buFontTx/>
              <a:buNone/>
              <a:defRPr/>
            </a:lvl2pPr>
            <a:lvl3pPr marL="1097280" indent="0">
              <a:buFontTx/>
              <a:buNone/>
              <a:defRPr/>
            </a:lvl3pPr>
            <a:lvl4pPr marL="1645920" indent="0">
              <a:buFontTx/>
              <a:buNone/>
              <a:defRPr/>
            </a:lvl4pPr>
            <a:lvl5pPr marL="2194560" indent="0">
              <a:buFontTx/>
              <a:buNone/>
              <a:defRPr/>
            </a:lvl5pPr>
          </a:lstStyle>
          <a:p>
            <a:pPr lvl="0"/>
            <a:r>
              <a:rPr lang="en-US"/>
              <a:t>Click to Edit Title</a:t>
            </a:r>
          </a:p>
        </p:txBody>
      </p:sp>
      <p:sp>
        <p:nvSpPr>
          <p:cNvPr id="40" name="Text Placeholder 3">
            <a:extLst>
              <a:ext uri="{FF2B5EF4-FFF2-40B4-BE49-F238E27FC236}">
                <a16:creationId xmlns:a16="http://schemas.microsoft.com/office/drawing/2014/main" id="{7CCD4FF5-3394-D74D-B9F0-AFBDC0F409CD}"/>
              </a:ext>
            </a:extLst>
          </p:cNvPr>
          <p:cNvSpPr>
            <a:spLocks noGrp="1"/>
          </p:cNvSpPr>
          <p:nvPr>
            <p:ph type="body" sz="quarter" idx="12" hasCustomPrompt="1"/>
          </p:nvPr>
        </p:nvSpPr>
        <p:spPr>
          <a:xfrm>
            <a:off x="1697210" y="6159652"/>
            <a:ext cx="9847090" cy="462859"/>
          </a:xfrm>
          <a:prstGeom prst="rect">
            <a:avLst/>
          </a:prstGeom>
        </p:spPr>
        <p:txBody>
          <a:bodyPr lIns="0" tIns="45720" rIns="0" bIns="45720" anchor="t">
            <a:noAutofit/>
          </a:bodyPr>
          <a:lstStyle>
            <a:lvl1pPr marL="0" indent="0">
              <a:buFontTx/>
              <a:buNone/>
              <a:defRPr sz="2400" b="1" i="0">
                <a:solidFill>
                  <a:schemeClr val="bg1"/>
                </a:solidFill>
                <a:latin typeface="DM Sans" pitchFamily="2" charset="77"/>
              </a:defRPr>
            </a:lvl1pPr>
            <a:lvl2pPr marL="548640" indent="0">
              <a:buFontTx/>
              <a:buNone/>
              <a:defRPr/>
            </a:lvl2pPr>
            <a:lvl3pPr marL="1097280" indent="0">
              <a:buFontTx/>
              <a:buNone/>
              <a:defRPr/>
            </a:lvl3pPr>
            <a:lvl4pPr marL="1645920" indent="0">
              <a:buFontTx/>
              <a:buNone/>
              <a:defRPr/>
            </a:lvl4pPr>
            <a:lvl5pPr marL="2194560" indent="0">
              <a:buFontTx/>
              <a:buNone/>
              <a:defRPr/>
            </a:lvl5pPr>
          </a:lstStyle>
          <a:p>
            <a:pPr lvl="0"/>
            <a:r>
              <a:rPr lang="en-US"/>
              <a:t>Client Company Name Here</a:t>
            </a:r>
          </a:p>
        </p:txBody>
      </p:sp>
      <p:sp>
        <p:nvSpPr>
          <p:cNvPr id="41" name="Text Placeholder 2">
            <a:extLst>
              <a:ext uri="{FF2B5EF4-FFF2-40B4-BE49-F238E27FC236}">
                <a16:creationId xmlns:a16="http://schemas.microsoft.com/office/drawing/2014/main" id="{8A888F5C-DE25-5945-B121-24D4E93ACB08}"/>
              </a:ext>
            </a:extLst>
          </p:cNvPr>
          <p:cNvSpPr>
            <a:spLocks noGrp="1"/>
          </p:cNvSpPr>
          <p:nvPr>
            <p:ph type="body" sz="quarter" idx="11" hasCustomPrompt="1"/>
          </p:nvPr>
        </p:nvSpPr>
        <p:spPr>
          <a:xfrm>
            <a:off x="1697210" y="6936905"/>
            <a:ext cx="4675187" cy="1109412"/>
          </a:xfrm>
          <a:prstGeom prst="rect">
            <a:avLst/>
          </a:prstGeom>
        </p:spPr>
        <p:txBody>
          <a:bodyPr lIns="0" tIns="45720" rIns="0" bIns="45720">
            <a:noAutofit/>
          </a:bodyPr>
          <a:lstStyle>
            <a:lvl1pPr marL="0" indent="0">
              <a:lnSpc>
                <a:spcPct val="100000"/>
              </a:lnSpc>
              <a:spcBef>
                <a:spcPts val="0"/>
              </a:spcBef>
              <a:buFontTx/>
              <a:buNone/>
              <a:defRPr sz="2400" b="0" i="0">
                <a:solidFill>
                  <a:schemeClr val="bg1"/>
                </a:solidFill>
                <a:latin typeface="DM Sans Medium" pitchFamily="2" charset="77"/>
              </a:defRPr>
            </a:lvl1pPr>
            <a:lvl2pPr marL="548640" indent="0">
              <a:buFontTx/>
              <a:buNone/>
              <a:defRPr sz="1400">
                <a:solidFill>
                  <a:schemeClr val="bg1">
                    <a:lumMod val="85000"/>
                  </a:schemeClr>
                </a:solidFill>
              </a:defRPr>
            </a:lvl2pPr>
            <a:lvl3pPr marL="1097280" indent="0">
              <a:buFontTx/>
              <a:buNone/>
              <a:defRPr sz="1400">
                <a:solidFill>
                  <a:schemeClr val="bg1">
                    <a:lumMod val="85000"/>
                  </a:schemeClr>
                </a:solidFill>
              </a:defRPr>
            </a:lvl3pPr>
            <a:lvl4pPr marL="1645920" indent="0">
              <a:buFontTx/>
              <a:buNone/>
              <a:defRPr sz="1400">
                <a:solidFill>
                  <a:schemeClr val="bg1">
                    <a:lumMod val="85000"/>
                  </a:schemeClr>
                </a:solidFill>
              </a:defRPr>
            </a:lvl4pPr>
            <a:lvl5pPr marL="2194560" indent="0">
              <a:buFontTx/>
              <a:buNone/>
              <a:defRPr sz="1400">
                <a:solidFill>
                  <a:schemeClr val="bg1">
                    <a:lumMod val="85000"/>
                  </a:schemeClr>
                </a:solidFill>
              </a:defRPr>
            </a:lvl5pPr>
          </a:lstStyle>
          <a:p>
            <a:pPr lvl="0"/>
            <a:r>
              <a:rPr lang="en-US"/>
              <a:t>Edit Presenter’s  Name</a:t>
            </a:r>
            <a:br>
              <a:rPr lang="en-US"/>
            </a:br>
            <a:r>
              <a:rPr lang="en-US"/>
              <a:t>Title</a:t>
            </a:r>
          </a:p>
          <a:p>
            <a:pPr lvl="0"/>
            <a:endParaRPr lang="en-US"/>
          </a:p>
        </p:txBody>
      </p:sp>
      <p:sp>
        <p:nvSpPr>
          <p:cNvPr id="42" name="Text Placeholder 2">
            <a:extLst>
              <a:ext uri="{FF2B5EF4-FFF2-40B4-BE49-F238E27FC236}">
                <a16:creationId xmlns:a16="http://schemas.microsoft.com/office/drawing/2014/main" id="{533BE53E-702E-384E-BDCB-1644DEF28BF7}"/>
              </a:ext>
            </a:extLst>
          </p:cNvPr>
          <p:cNvSpPr>
            <a:spLocks noGrp="1"/>
          </p:cNvSpPr>
          <p:nvPr>
            <p:ph type="body" sz="quarter" idx="13" hasCustomPrompt="1"/>
          </p:nvPr>
        </p:nvSpPr>
        <p:spPr>
          <a:xfrm>
            <a:off x="6869113" y="6936905"/>
            <a:ext cx="4675187" cy="1109412"/>
          </a:xfrm>
          <a:prstGeom prst="rect">
            <a:avLst/>
          </a:prstGeom>
        </p:spPr>
        <p:txBody>
          <a:bodyPr lIns="0" tIns="45720" rIns="0" bIns="45720">
            <a:noAutofit/>
          </a:bodyPr>
          <a:lstStyle>
            <a:lvl1pPr marL="0" indent="0">
              <a:lnSpc>
                <a:spcPct val="100000"/>
              </a:lnSpc>
              <a:spcBef>
                <a:spcPts val="0"/>
              </a:spcBef>
              <a:buFontTx/>
              <a:buNone/>
              <a:defRPr sz="2400" b="0" i="0">
                <a:solidFill>
                  <a:schemeClr val="bg1"/>
                </a:solidFill>
                <a:latin typeface="DM Sans Medium" pitchFamily="2" charset="77"/>
              </a:defRPr>
            </a:lvl1pPr>
            <a:lvl2pPr marL="548640" indent="0">
              <a:buFontTx/>
              <a:buNone/>
              <a:defRPr sz="1400">
                <a:solidFill>
                  <a:schemeClr val="bg1">
                    <a:lumMod val="85000"/>
                  </a:schemeClr>
                </a:solidFill>
              </a:defRPr>
            </a:lvl2pPr>
            <a:lvl3pPr marL="1097280" indent="0">
              <a:buFontTx/>
              <a:buNone/>
              <a:defRPr sz="1400">
                <a:solidFill>
                  <a:schemeClr val="bg1">
                    <a:lumMod val="85000"/>
                  </a:schemeClr>
                </a:solidFill>
              </a:defRPr>
            </a:lvl3pPr>
            <a:lvl4pPr marL="1645920" indent="0">
              <a:buFontTx/>
              <a:buNone/>
              <a:defRPr sz="1400">
                <a:solidFill>
                  <a:schemeClr val="bg1">
                    <a:lumMod val="85000"/>
                  </a:schemeClr>
                </a:solidFill>
              </a:defRPr>
            </a:lvl4pPr>
            <a:lvl5pPr marL="2194560" indent="0">
              <a:buFontTx/>
              <a:buNone/>
              <a:defRPr sz="1400">
                <a:solidFill>
                  <a:schemeClr val="bg1">
                    <a:lumMod val="85000"/>
                  </a:schemeClr>
                </a:solidFill>
              </a:defRPr>
            </a:lvl5pPr>
          </a:lstStyle>
          <a:p>
            <a:pPr lvl="0"/>
            <a:r>
              <a:rPr lang="en-US"/>
              <a:t>Edit Presenter’s  Name</a:t>
            </a:r>
            <a:br>
              <a:rPr lang="en-US"/>
            </a:br>
            <a:r>
              <a:rPr lang="en-US"/>
              <a:t>Title</a:t>
            </a:r>
          </a:p>
          <a:p>
            <a:pPr lvl="0"/>
            <a:endParaRPr lang="en-US"/>
          </a:p>
        </p:txBody>
      </p:sp>
      <p:grpSp>
        <p:nvGrpSpPr>
          <p:cNvPr id="22" name="Group 21"/>
          <p:cNvGrpSpPr/>
          <p:nvPr userDrawn="1"/>
        </p:nvGrpSpPr>
        <p:grpSpPr>
          <a:xfrm>
            <a:off x="11654191" y="360010"/>
            <a:ext cx="2593465" cy="2641309"/>
            <a:chOff x="11654191" y="360010"/>
            <a:chExt cx="2593465" cy="2641309"/>
          </a:xfrm>
        </p:grpSpPr>
        <p:pic>
          <p:nvPicPr>
            <p:cNvPr id="23" name="Picture 22">
              <a:extLst>
                <a:ext uri="{FF2B5EF4-FFF2-40B4-BE49-F238E27FC236}">
                  <a16:creationId xmlns:a16="http://schemas.microsoft.com/office/drawing/2014/main" id="{D369107D-1E21-9349-8D05-3B4DCBA37E2C}"/>
                </a:ext>
              </a:extLst>
            </p:cNvPr>
            <p:cNvPicPr>
              <a:picLocks noChangeAspect="1"/>
            </p:cNvPicPr>
            <p:nvPr userDrawn="1"/>
          </p:nvPicPr>
          <p:blipFill>
            <a:blip r:embed="rId3">
              <a:alphaModFix amt="60000"/>
              <a:extLst>
                <a:ext uri="{28A0092B-C50C-407E-A947-70E740481C1C}">
                  <a14:useLocalDpi xmlns:a14="http://schemas.microsoft.com/office/drawing/2010/main" val="0"/>
                </a:ext>
              </a:extLst>
            </a:blip>
            <a:stretch>
              <a:fillRect/>
            </a:stretch>
          </p:blipFill>
          <p:spPr>
            <a:xfrm rot="18900000">
              <a:off x="13149010" y="360010"/>
              <a:ext cx="1098646" cy="1118754"/>
            </a:xfrm>
            <a:prstGeom prst="rect">
              <a:avLst/>
            </a:prstGeom>
          </p:spPr>
        </p:pic>
        <p:pic>
          <p:nvPicPr>
            <p:cNvPr id="24" name="Picture 23">
              <a:extLst>
                <a:ext uri="{FF2B5EF4-FFF2-40B4-BE49-F238E27FC236}">
                  <a16:creationId xmlns:a16="http://schemas.microsoft.com/office/drawing/2014/main" id="{D4126599-9480-6A41-851B-9EBDA0C87EA9}"/>
                </a:ext>
              </a:extLst>
            </p:cNvPr>
            <p:cNvPicPr>
              <a:picLocks noChangeAspect="1"/>
            </p:cNvPicPr>
            <p:nvPr userDrawn="1"/>
          </p:nvPicPr>
          <p:blipFill>
            <a:blip r:embed="rId3">
              <a:alphaModFix amt="60000"/>
              <a:extLst>
                <a:ext uri="{28A0092B-C50C-407E-A947-70E740481C1C}">
                  <a14:useLocalDpi xmlns:a14="http://schemas.microsoft.com/office/drawing/2010/main" val="0"/>
                </a:ext>
              </a:extLst>
            </a:blip>
            <a:stretch>
              <a:fillRect/>
            </a:stretch>
          </p:blipFill>
          <p:spPr>
            <a:xfrm rot="18900000">
              <a:off x="11654191" y="360010"/>
              <a:ext cx="1098646" cy="1118754"/>
            </a:xfrm>
            <a:prstGeom prst="rect">
              <a:avLst/>
            </a:prstGeom>
          </p:spPr>
        </p:pic>
        <p:pic>
          <p:nvPicPr>
            <p:cNvPr id="27" name="Picture 26">
              <a:extLst>
                <a:ext uri="{FF2B5EF4-FFF2-40B4-BE49-F238E27FC236}">
                  <a16:creationId xmlns:a16="http://schemas.microsoft.com/office/drawing/2014/main" id="{573BBD18-CB37-6246-89EA-FF49361470E1}"/>
                </a:ext>
              </a:extLst>
            </p:cNvPr>
            <p:cNvPicPr>
              <a:picLocks noChangeAspect="1"/>
            </p:cNvPicPr>
            <p:nvPr userDrawn="1"/>
          </p:nvPicPr>
          <p:blipFill>
            <a:blip r:embed="rId3">
              <a:alphaModFix amt="60000"/>
              <a:extLst>
                <a:ext uri="{28A0092B-C50C-407E-A947-70E740481C1C}">
                  <a14:useLocalDpi xmlns:a14="http://schemas.microsoft.com/office/drawing/2010/main" val="0"/>
                </a:ext>
              </a:extLst>
            </a:blip>
            <a:stretch>
              <a:fillRect/>
            </a:stretch>
          </p:blipFill>
          <p:spPr>
            <a:xfrm rot="18900000">
              <a:off x="13149010" y="1882565"/>
              <a:ext cx="1098646" cy="1118754"/>
            </a:xfrm>
            <a:prstGeom prst="rect">
              <a:avLst/>
            </a:prstGeom>
          </p:spPr>
        </p:pic>
        <p:pic>
          <p:nvPicPr>
            <p:cNvPr id="28" name="Picture 27">
              <a:extLst>
                <a:ext uri="{FF2B5EF4-FFF2-40B4-BE49-F238E27FC236}">
                  <a16:creationId xmlns:a16="http://schemas.microsoft.com/office/drawing/2014/main" id="{2F025A6F-A98F-2543-85C7-FE14ADC54498}"/>
                </a:ext>
              </a:extLst>
            </p:cNvPr>
            <p:cNvPicPr>
              <a:picLocks noChangeAspect="1"/>
            </p:cNvPicPr>
            <p:nvPr userDrawn="1"/>
          </p:nvPicPr>
          <p:blipFill>
            <a:blip r:embed="rId3">
              <a:alphaModFix amt="60000"/>
              <a:extLst>
                <a:ext uri="{28A0092B-C50C-407E-A947-70E740481C1C}">
                  <a14:useLocalDpi xmlns:a14="http://schemas.microsoft.com/office/drawing/2010/main" val="0"/>
                </a:ext>
              </a:extLst>
            </a:blip>
            <a:stretch>
              <a:fillRect/>
            </a:stretch>
          </p:blipFill>
          <p:spPr>
            <a:xfrm rot="18900000">
              <a:off x="11654191" y="1882565"/>
              <a:ext cx="1098646" cy="1118754"/>
            </a:xfrm>
            <a:prstGeom prst="rect">
              <a:avLst/>
            </a:prstGeom>
          </p:spPr>
        </p:pic>
      </p:grpSp>
      <p:pic>
        <p:nvPicPr>
          <p:cNvPr id="29" name="Picture 28">
            <a:extLst>
              <a:ext uri="{FF2B5EF4-FFF2-40B4-BE49-F238E27FC236}">
                <a16:creationId xmlns:a16="http://schemas.microsoft.com/office/drawing/2014/main" id="{12318945-D375-D342-87F0-9EC7D4C869B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064150" y="5532608"/>
            <a:ext cx="994750" cy="804617"/>
          </a:xfrm>
          <a:prstGeom prst="rect">
            <a:avLst/>
          </a:prstGeom>
        </p:spPr>
      </p:pic>
      <p:sp>
        <p:nvSpPr>
          <p:cNvPr id="18" name="Text Placeholder 3"/>
          <p:cNvSpPr>
            <a:spLocks noGrp="1"/>
          </p:cNvSpPr>
          <p:nvPr>
            <p:ph type="body" sz="quarter" idx="15" hasCustomPrompt="1"/>
          </p:nvPr>
        </p:nvSpPr>
        <p:spPr>
          <a:xfrm>
            <a:off x="12136279" y="6936905"/>
            <a:ext cx="2017884" cy="422275"/>
          </a:xfrm>
          <a:prstGeom prst="rect">
            <a:avLst/>
          </a:prstGeom>
        </p:spPr>
        <p:txBody>
          <a:bodyPr lIns="0" tIns="45720" rIns="0" bIns="45720">
            <a:noAutofit/>
          </a:bodyPr>
          <a:lstStyle>
            <a:lvl1pPr marL="0" indent="0" algn="r">
              <a:buNone/>
              <a:defRPr sz="1400">
                <a:solidFill>
                  <a:schemeClr val="bg1">
                    <a:lumMod val="65000"/>
                  </a:schemeClr>
                </a:solidFill>
              </a:defRPr>
            </a:lvl1pPr>
          </a:lstStyle>
          <a:p>
            <a:pPr lvl="0"/>
            <a:r>
              <a:rPr lang="en-US"/>
              <a:t>Date</a:t>
            </a:r>
          </a:p>
        </p:txBody>
      </p:sp>
      <p:pic>
        <p:nvPicPr>
          <p:cNvPr id="17" name="Picture 16">
            <a:extLst>
              <a:ext uri="{FF2B5EF4-FFF2-40B4-BE49-F238E27FC236}">
                <a16:creationId xmlns:a16="http://schemas.microsoft.com/office/drawing/2014/main" id="{E44CBB19-0800-D542-B8ED-C82C56C78EB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63272" y="5347978"/>
            <a:ext cx="664996" cy="677168"/>
          </a:xfrm>
          <a:prstGeom prst="rect">
            <a:avLst/>
          </a:prstGeom>
        </p:spPr>
      </p:pic>
    </p:spTree>
    <p:extLst>
      <p:ext uri="{BB962C8B-B14F-4D97-AF65-F5344CB8AC3E}">
        <p14:creationId xmlns:p14="http://schemas.microsoft.com/office/powerpoint/2010/main" val="2627747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Slide Photo 3">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0"/>
            <a:ext cx="14675161" cy="8229600"/>
          </a:xfrm>
          <a:prstGeom prst="rect">
            <a:avLst/>
          </a:prstGeom>
        </p:spPr>
      </p:pic>
      <p:sp>
        <p:nvSpPr>
          <p:cNvPr id="18" name="Rectangle 17">
            <a:extLst>
              <a:ext uri="{FF2B5EF4-FFF2-40B4-BE49-F238E27FC236}">
                <a16:creationId xmlns:a16="http://schemas.microsoft.com/office/drawing/2014/main" id="{E49BC080-6C2D-BB47-90C4-F6317AE2EBD5}"/>
              </a:ext>
            </a:extLst>
          </p:cNvPr>
          <p:cNvSpPr/>
          <p:nvPr userDrawn="1"/>
        </p:nvSpPr>
        <p:spPr>
          <a:xfrm>
            <a:off x="0" y="5109882"/>
            <a:ext cx="14630400" cy="3119718"/>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cxnSp>
        <p:nvCxnSpPr>
          <p:cNvPr id="19" name="Straight Connector 18">
            <a:extLst>
              <a:ext uri="{FF2B5EF4-FFF2-40B4-BE49-F238E27FC236}">
                <a16:creationId xmlns:a16="http://schemas.microsoft.com/office/drawing/2014/main" id="{60904AF5-41E2-F049-B4D3-A7BDC37E1248}"/>
              </a:ext>
            </a:extLst>
          </p:cNvPr>
          <p:cNvCxnSpPr>
            <a:cxnSpLocks/>
          </p:cNvCxnSpPr>
          <p:nvPr userDrawn="1"/>
        </p:nvCxnSpPr>
        <p:spPr>
          <a:xfrm>
            <a:off x="571500" y="6685697"/>
            <a:ext cx="1348740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32" name="Text Placeholder 3">
            <a:extLst>
              <a:ext uri="{FF2B5EF4-FFF2-40B4-BE49-F238E27FC236}">
                <a16:creationId xmlns:a16="http://schemas.microsoft.com/office/drawing/2014/main" id="{B8F7775F-4214-A948-B0F5-05696C8B5392}"/>
              </a:ext>
            </a:extLst>
          </p:cNvPr>
          <p:cNvSpPr>
            <a:spLocks noGrp="1"/>
          </p:cNvSpPr>
          <p:nvPr>
            <p:ph type="body" sz="quarter" idx="10" hasCustomPrompt="1"/>
          </p:nvPr>
        </p:nvSpPr>
        <p:spPr>
          <a:xfrm>
            <a:off x="1697210" y="5109882"/>
            <a:ext cx="9847090" cy="866487"/>
          </a:xfrm>
          <a:prstGeom prst="rect">
            <a:avLst/>
          </a:prstGeom>
        </p:spPr>
        <p:txBody>
          <a:bodyPr lIns="0" tIns="45720" rIns="0" bIns="45720" anchor="b">
            <a:noAutofit/>
          </a:bodyPr>
          <a:lstStyle>
            <a:lvl1pPr marL="0" indent="0">
              <a:buFontTx/>
              <a:buNone/>
              <a:defRPr sz="2800" b="0" i="0">
                <a:solidFill>
                  <a:schemeClr val="bg1"/>
                </a:solidFill>
                <a:latin typeface="+mn-lt"/>
              </a:defRPr>
            </a:lvl1pPr>
            <a:lvl2pPr marL="548640" indent="0">
              <a:buFontTx/>
              <a:buNone/>
              <a:defRPr/>
            </a:lvl2pPr>
            <a:lvl3pPr marL="1097280" indent="0">
              <a:buFontTx/>
              <a:buNone/>
              <a:defRPr/>
            </a:lvl3pPr>
            <a:lvl4pPr marL="1645920" indent="0">
              <a:buFontTx/>
              <a:buNone/>
              <a:defRPr/>
            </a:lvl4pPr>
            <a:lvl5pPr marL="2194560" indent="0">
              <a:buFontTx/>
              <a:buNone/>
              <a:defRPr/>
            </a:lvl5pPr>
          </a:lstStyle>
          <a:p>
            <a:pPr lvl="0"/>
            <a:r>
              <a:rPr lang="en-US"/>
              <a:t>Click to Edit Title</a:t>
            </a:r>
          </a:p>
        </p:txBody>
      </p:sp>
      <p:sp>
        <p:nvSpPr>
          <p:cNvPr id="33" name="Text Placeholder 3">
            <a:extLst>
              <a:ext uri="{FF2B5EF4-FFF2-40B4-BE49-F238E27FC236}">
                <a16:creationId xmlns:a16="http://schemas.microsoft.com/office/drawing/2014/main" id="{F7707B44-D2FA-0941-90B1-FDEE04E622B9}"/>
              </a:ext>
            </a:extLst>
          </p:cNvPr>
          <p:cNvSpPr>
            <a:spLocks noGrp="1"/>
          </p:cNvSpPr>
          <p:nvPr>
            <p:ph type="body" sz="quarter" idx="12" hasCustomPrompt="1"/>
          </p:nvPr>
        </p:nvSpPr>
        <p:spPr>
          <a:xfrm>
            <a:off x="1697210" y="6159652"/>
            <a:ext cx="9847090" cy="462859"/>
          </a:xfrm>
          <a:prstGeom prst="rect">
            <a:avLst/>
          </a:prstGeom>
        </p:spPr>
        <p:txBody>
          <a:bodyPr lIns="0" tIns="45720" rIns="0" bIns="45720" anchor="t">
            <a:noAutofit/>
          </a:bodyPr>
          <a:lstStyle>
            <a:lvl1pPr marL="0" indent="0">
              <a:buFontTx/>
              <a:buNone/>
              <a:defRPr sz="2400" b="1" i="0">
                <a:solidFill>
                  <a:schemeClr val="bg1"/>
                </a:solidFill>
                <a:latin typeface="DM Sans" pitchFamily="2" charset="77"/>
              </a:defRPr>
            </a:lvl1pPr>
            <a:lvl2pPr marL="548640" indent="0">
              <a:buFontTx/>
              <a:buNone/>
              <a:defRPr/>
            </a:lvl2pPr>
            <a:lvl3pPr marL="1097280" indent="0">
              <a:buFontTx/>
              <a:buNone/>
              <a:defRPr/>
            </a:lvl3pPr>
            <a:lvl4pPr marL="1645920" indent="0">
              <a:buFontTx/>
              <a:buNone/>
              <a:defRPr/>
            </a:lvl4pPr>
            <a:lvl5pPr marL="2194560" indent="0">
              <a:buFontTx/>
              <a:buNone/>
              <a:defRPr/>
            </a:lvl5pPr>
          </a:lstStyle>
          <a:p>
            <a:pPr lvl="0"/>
            <a:r>
              <a:rPr lang="en-US"/>
              <a:t>Client Company Name Here</a:t>
            </a:r>
          </a:p>
        </p:txBody>
      </p:sp>
      <p:sp>
        <p:nvSpPr>
          <p:cNvPr id="34" name="Text Placeholder 2">
            <a:extLst>
              <a:ext uri="{FF2B5EF4-FFF2-40B4-BE49-F238E27FC236}">
                <a16:creationId xmlns:a16="http://schemas.microsoft.com/office/drawing/2014/main" id="{B0CD705F-D434-4740-AC01-2399ECEFA39B}"/>
              </a:ext>
            </a:extLst>
          </p:cNvPr>
          <p:cNvSpPr>
            <a:spLocks noGrp="1"/>
          </p:cNvSpPr>
          <p:nvPr>
            <p:ph type="body" sz="quarter" idx="11" hasCustomPrompt="1"/>
          </p:nvPr>
        </p:nvSpPr>
        <p:spPr>
          <a:xfrm>
            <a:off x="1697210" y="6936905"/>
            <a:ext cx="4675187" cy="1109412"/>
          </a:xfrm>
          <a:prstGeom prst="rect">
            <a:avLst/>
          </a:prstGeom>
        </p:spPr>
        <p:txBody>
          <a:bodyPr lIns="0" tIns="45720" rIns="0" bIns="45720">
            <a:noAutofit/>
          </a:bodyPr>
          <a:lstStyle>
            <a:lvl1pPr marL="0" indent="0">
              <a:lnSpc>
                <a:spcPct val="100000"/>
              </a:lnSpc>
              <a:spcBef>
                <a:spcPts val="0"/>
              </a:spcBef>
              <a:buFontTx/>
              <a:buNone/>
              <a:defRPr sz="2400" b="0" i="0">
                <a:solidFill>
                  <a:schemeClr val="bg1"/>
                </a:solidFill>
                <a:latin typeface="DM Sans Medium" pitchFamily="2" charset="77"/>
              </a:defRPr>
            </a:lvl1pPr>
            <a:lvl2pPr marL="548640" indent="0">
              <a:buFontTx/>
              <a:buNone/>
              <a:defRPr sz="1400">
                <a:solidFill>
                  <a:schemeClr val="bg1">
                    <a:lumMod val="85000"/>
                  </a:schemeClr>
                </a:solidFill>
              </a:defRPr>
            </a:lvl2pPr>
            <a:lvl3pPr marL="1097280" indent="0">
              <a:buFontTx/>
              <a:buNone/>
              <a:defRPr sz="1400">
                <a:solidFill>
                  <a:schemeClr val="bg1">
                    <a:lumMod val="85000"/>
                  </a:schemeClr>
                </a:solidFill>
              </a:defRPr>
            </a:lvl3pPr>
            <a:lvl4pPr marL="1645920" indent="0">
              <a:buFontTx/>
              <a:buNone/>
              <a:defRPr sz="1400">
                <a:solidFill>
                  <a:schemeClr val="bg1">
                    <a:lumMod val="85000"/>
                  </a:schemeClr>
                </a:solidFill>
              </a:defRPr>
            </a:lvl4pPr>
            <a:lvl5pPr marL="2194560" indent="0">
              <a:buFontTx/>
              <a:buNone/>
              <a:defRPr sz="1400">
                <a:solidFill>
                  <a:schemeClr val="bg1">
                    <a:lumMod val="85000"/>
                  </a:schemeClr>
                </a:solidFill>
              </a:defRPr>
            </a:lvl5pPr>
          </a:lstStyle>
          <a:p>
            <a:pPr lvl="0"/>
            <a:r>
              <a:rPr lang="en-US"/>
              <a:t>Edit Presenter’s  Name</a:t>
            </a:r>
            <a:br>
              <a:rPr lang="en-US"/>
            </a:br>
            <a:r>
              <a:rPr lang="en-US"/>
              <a:t>Title</a:t>
            </a:r>
          </a:p>
          <a:p>
            <a:pPr lvl="0"/>
            <a:endParaRPr lang="en-US"/>
          </a:p>
        </p:txBody>
      </p:sp>
      <p:sp>
        <p:nvSpPr>
          <p:cNvPr id="35" name="Text Placeholder 2">
            <a:extLst>
              <a:ext uri="{FF2B5EF4-FFF2-40B4-BE49-F238E27FC236}">
                <a16:creationId xmlns:a16="http://schemas.microsoft.com/office/drawing/2014/main" id="{AA30E962-A745-4F49-82B5-72B781E5CFC3}"/>
              </a:ext>
            </a:extLst>
          </p:cNvPr>
          <p:cNvSpPr>
            <a:spLocks noGrp="1"/>
          </p:cNvSpPr>
          <p:nvPr>
            <p:ph type="body" sz="quarter" idx="13" hasCustomPrompt="1"/>
          </p:nvPr>
        </p:nvSpPr>
        <p:spPr>
          <a:xfrm>
            <a:off x="6869113" y="6936905"/>
            <a:ext cx="4675187" cy="1109412"/>
          </a:xfrm>
          <a:prstGeom prst="rect">
            <a:avLst/>
          </a:prstGeom>
        </p:spPr>
        <p:txBody>
          <a:bodyPr lIns="0" tIns="45720" rIns="0" bIns="45720">
            <a:noAutofit/>
          </a:bodyPr>
          <a:lstStyle>
            <a:lvl1pPr marL="0" indent="0">
              <a:lnSpc>
                <a:spcPct val="100000"/>
              </a:lnSpc>
              <a:spcBef>
                <a:spcPts val="0"/>
              </a:spcBef>
              <a:buFontTx/>
              <a:buNone/>
              <a:defRPr sz="2400" b="0" i="0">
                <a:solidFill>
                  <a:schemeClr val="bg1"/>
                </a:solidFill>
                <a:latin typeface="DM Sans Medium" pitchFamily="2" charset="77"/>
              </a:defRPr>
            </a:lvl1pPr>
            <a:lvl2pPr marL="548640" indent="0">
              <a:buFontTx/>
              <a:buNone/>
              <a:defRPr sz="1400">
                <a:solidFill>
                  <a:schemeClr val="bg1">
                    <a:lumMod val="85000"/>
                  </a:schemeClr>
                </a:solidFill>
              </a:defRPr>
            </a:lvl2pPr>
            <a:lvl3pPr marL="1097280" indent="0">
              <a:buFontTx/>
              <a:buNone/>
              <a:defRPr sz="1400">
                <a:solidFill>
                  <a:schemeClr val="bg1">
                    <a:lumMod val="85000"/>
                  </a:schemeClr>
                </a:solidFill>
              </a:defRPr>
            </a:lvl3pPr>
            <a:lvl4pPr marL="1645920" indent="0">
              <a:buFontTx/>
              <a:buNone/>
              <a:defRPr sz="1400">
                <a:solidFill>
                  <a:schemeClr val="bg1">
                    <a:lumMod val="85000"/>
                  </a:schemeClr>
                </a:solidFill>
              </a:defRPr>
            </a:lvl4pPr>
            <a:lvl5pPr marL="2194560" indent="0">
              <a:buFontTx/>
              <a:buNone/>
              <a:defRPr sz="1400">
                <a:solidFill>
                  <a:schemeClr val="bg1">
                    <a:lumMod val="85000"/>
                  </a:schemeClr>
                </a:solidFill>
              </a:defRPr>
            </a:lvl5pPr>
          </a:lstStyle>
          <a:p>
            <a:pPr lvl="0"/>
            <a:r>
              <a:rPr lang="en-US"/>
              <a:t>Edit Presenter’s  Name</a:t>
            </a:r>
            <a:br>
              <a:rPr lang="en-US"/>
            </a:br>
            <a:r>
              <a:rPr lang="en-US"/>
              <a:t>Title</a:t>
            </a:r>
          </a:p>
          <a:p>
            <a:pPr lvl="0"/>
            <a:endParaRPr lang="en-US"/>
          </a:p>
        </p:txBody>
      </p:sp>
      <p:grpSp>
        <p:nvGrpSpPr>
          <p:cNvPr id="25" name="Group 24"/>
          <p:cNvGrpSpPr/>
          <p:nvPr userDrawn="1"/>
        </p:nvGrpSpPr>
        <p:grpSpPr>
          <a:xfrm>
            <a:off x="11654191" y="360010"/>
            <a:ext cx="2593465" cy="2641309"/>
            <a:chOff x="11654191" y="360010"/>
            <a:chExt cx="2593465" cy="2641309"/>
          </a:xfrm>
        </p:grpSpPr>
        <p:pic>
          <p:nvPicPr>
            <p:cNvPr id="26" name="Picture 25">
              <a:extLst>
                <a:ext uri="{FF2B5EF4-FFF2-40B4-BE49-F238E27FC236}">
                  <a16:creationId xmlns:a16="http://schemas.microsoft.com/office/drawing/2014/main" id="{D369107D-1E21-9349-8D05-3B4DCBA37E2C}"/>
                </a:ext>
              </a:extLst>
            </p:cNvPr>
            <p:cNvPicPr>
              <a:picLocks noChangeAspect="1"/>
            </p:cNvPicPr>
            <p:nvPr userDrawn="1"/>
          </p:nvPicPr>
          <p:blipFill>
            <a:blip r:embed="rId3">
              <a:alphaModFix amt="60000"/>
              <a:extLst>
                <a:ext uri="{28A0092B-C50C-407E-A947-70E740481C1C}">
                  <a14:useLocalDpi xmlns:a14="http://schemas.microsoft.com/office/drawing/2010/main" val="0"/>
                </a:ext>
              </a:extLst>
            </a:blip>
            <a:stretch>
              <a:fillRect/>
            </a:stretch>
          </p:blipFill>
          <p:spPr>
            <a:xfrm rot="18900000">
              <a:off x="13149010" y="360010"/>
              <a:ext cx="1098646" cy="1118754"/>
            </a:xfrm>
            <a:prstGeom prst="rect">
              <a:avLst/>
            </a:prstGeom>
          </p:spPr>
        </p:pic>
        <p:pic>
          <p:nvPicPr>
            <p:cNvPr id="27" name="Picture 26">
              <a:extLst>
                <a:ext uri="{FF2B5EF4-FFF2-40B4-BE49-F238E27FC236}">
                  <a16:creationId xmlns:a16="http://schemas.microsoft.com/office/drawing/2014/main" id="{D4126599-9480-6A41-851B-9EBDA0C87EA9}"/>
                </a:ext>
              </a:extLst>
            </p:cNvPr>
            <p:cNvPicPr>
              <a:picLocks noChangeAspect="1"/>
            </p:cNvPicPr>
            <p:nvPr userDrawn="1"/>
          </p:nvPicPr>
          <p:blipFill>
            <a:blip r:embed="rId3">
              <a:alphaModFix amt="60000"/>
              <a:extLst>
                <a:ext uri="{28A0092B-C50C-407E-A947-70E740481C1C}">
                  <a14:useLocalDpi xmlns:a14="http://schemas.microsoft.com/office/drawing/2010/main" val="0"/>
                </a:ext>
              </a:extLst>
            </a:blip>
            <a:stretch>
              <a:fillRect/>
            </a:stretch>
          </p:blipFill>
          <p:spPr>
            <a:xfrm rot="18900000">
              <a:off x="11654191" y="360010"/>
              <a:ext cx="1098646" cy="1118754"/>
            </a:xfrm>
            <a:prstGeom prst="rect">
              <a:avLst/>
            </a:prstGeom>
          </p:spPr>
        </p:pic>
        <p:pic>
          <p:nvPicPr>
            <p:cNvPr id="28" name="Picture 27">
              <a:extLst>
                <a:ext uri="{FF2B5EF4-FFF2-40B4-BE49-F238E27FC236}">
                  <a16:creationId xmlns:a16="http://schemas.microsoft.com/office/drawing/2014/main" id="{573BBD18-CB37-6246-89EA-FF49361470E1}"/>
                </a:ext>
              </a:extLst>
            </p:cNvPr>
            <p:cNvPicPr>
              <a:picLocks noChangeAspect="1"/>
            </p:cNvPicPr>
            <p:nvPr userDrawn="1"/>
          </p:nvPicPr>
          <p:blipFill>
            <a:blip r:embed="rId3">
              <a:alphaModFix amt="60000"/>
              <a:extLst>
                <a:ext uri="{28A0092B-C50C-407E-A947-70E740481C1C}">
                  <a14:useLocalDpi xmlns:a14="http://schemas.microsoft.com/office/drawing/2010/main" val="0"/>
                </a:ext>
              </a:extLst>
            </a:blip>
            <a:stretch>
              <a:fillRect/>
            </a:stretch>
          </p:blipFill>
          <p:spPr>
            <a:xfrm rot="18900000">
              <a:off x="13149010" y="1882565"/>
              <a:ext cx="1098646" cy="1118754"/>
            </a:xfrm>
            <a:prstGeom prst="rect">
              <a:avLst/>
            </a:prstGeom>
          </p:spPr>
        </p:pic>
        <p:pic>
          <p:nvPicPr>
            <p:cNvPr id="29" name="Picture 28">
              <a:extLst>
                <a:ext uri="{FF2B5EF4-FFF2-40B4-BE49-F238E27FC236}">
                  <a16:creationId xmlns:a16="http://schemas.microsoft.com/office/drawing/2014/main" id="{2F025A6F-A98F-2543-85C7-FE14ADC54498}"/>
                </a:ext>
              </a:extLst>
            </p:cNvPr>
            <p:cNvPicPr>
              <a:picLocks noChangeAspect="1"/>
            </p:cNvPicPr>
            <p:nvPr userDrawn="1"/>
          </p:nvPicPr>
          <p:blipFill>
            <a:blip r:embed="rId3">
              <a:alphaModFix amt="60000"/>
              <a:extLst>
                <a:ext uri="{28A0092B-C50C-407E-A947-70E740481C1C}">
                  <a14:useLocalDpi xmlns:a14="http://schemas.microsoft.com/office/drawing/2010/main" val="0"/>
                </a:ext>
              </a:extLst>
            </a:blip>
            <a:stretch>
              <a:fillRect/>
            </a:stretch>
          </p:blipFill>
          <p:spPr>
            <a:xfrm rot="18900000">
              <a:off x="11654191" y="1882565"/>
              <a:ext cx="1098646" cy="1118754"/>
            </a:xfrm>
            <a:prstGeom prst="rect">
              <a:avLst/>
            </a:prstGeom>
          </p:spPr>
        </p:pic>
      </p:grpSp>
      <p:pic>
        <p:nvPicPr>
          <p:cNvPr id="30" name="Picture 29">
            <a:extLst>
              <a:ext uri="{FF2B5EF4-FFF2-40B4-BE49-F238E27FC236}">
                <a16:creationId xmlns:a16="http://schemas.microsoft.com/office/drawing/2014/main" id="{12318945-D375-D342-87F0-9EC7D4C869B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064150" y="5532608"/>
            <a:ext cx="994750" cy="804617"/>
          </a:xfrm>
          <a:prstGeom prst="rect">
            <a:avLst/>
          </a:prstGeom>
        </p:spPr>
      </p:pic>
      <p:sp>
        <p:nvSpPr>
          <p:cNvPr id="20" name="Text Placeholder 3"/>
          <p:cNvSpPr>
            <a:spLocks noGrp="1"/>
          </p:cNvSpPr>
          <p:nvPr>
            <p:ph type="body" sz="quarter" idx="15" hasCustomPrompt="1"/>
          </p:nvPr>
        </p:nvSpPr>
        <p:spPr>
          <a:xfrm>
            <a:off x="12136279" y="6936905"/>
            <a:ext cx="2017884" cy="422275"/>
          </a:xfrm>
          <a:prstGeom prst="rect">
            <a:avLst/>
          </a:prstGeom>
        </p:spPr>
        <p:txBody>
          <a:bodyPr lIns="0" tIns="45720" rIns="0" bIns="45720">
            <a:noAutofit/>
          </a:bodyPr>
          <a:lstStyle>
            <a:lvl1pPr marL="0" indent="0" algn="r">
              <a:buNone/>
              <a:defRPr sz="1400">
                <a:solidFill>
                  <a:schemeClr val="bg1">
                    <a:lumMod val="65000"/>
                  </a:schemeClr>
                </a:solidFill>
              </a:defRPr>
            </a:lvl1pPr>
          </a:lstStyle>
          <a:p>
            <a:pPr lvl="0"/>
            <a:r>
              <a:rPr lang="en-US"/>
              <a:t>Date</a:t>
            </a:r>
          </a:p>
        </p:txBody>
      </p:sp>
      <p:pic>
        <p:nvPicPr>
          <p:cNvPr id="17" name="Picture 16">
            <a:extLst>
              <a:ext uri="{FF2B5EF4-FFF2-40B4-BE49-F238E27FC236}">
                <a16:creationId xmlns:a16="http://schemas.microsoft.com/office/drawing/2014/main" id="{E44CBB19-0800-D542-B8ED-C82C56C78EB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63272" y="5347978"/>
            <a:ext cx="664996" cy="677168"/>
          </a:xfrm>
          <a:prstGeom prst="rect">
            <a:avLst/>
          </a:prstGeom>
        </p:spPr>
      </p:pic>
    </p:spTree>
    <p:extLst>
      <p:ext uri="{BB962C8B-B14F-4D97-AF65-F5344CB8AC3E}">
        <p14:creationId xmlns:p14="http://schemas.microsoft.com/office/powerpoint/2010/main" val="4139450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Standard Title 1">
    <p:bg>
      <p:bgPr>
        <a:solidFill>
          <a:schemeClr val="tx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A88E8816-43D4-3543-B8F8-BA2D9989DB11}"/>
              </a:ext>
            </a:extLst>
          </p:cNvPr>
          <p:cNvGrpSpPr/>
          <p:nvPr userDrawn="1"/>
        </p:nvGrpSpPr>
        <p:grpSpPr>
          <a:xfrm>
            <a:off x="-1" y="395"/>
            <a:ext cx="14630399" cy="5038327"/>
            <a:chOff x="228600" y="397"/>
            <a:chExt cx="14173200" cy="5028824"/>
          </a:xfrm>
        </p:grpSpPr>
        <p:sp>
          <p:nvSpPr>
            <p:cNvPr id="9" name="Rectangle 8">
              <a:extLst>
                <a:ext uri="{FF2B5EF4-FFF2-40B4-BE49-F238E27FC236}">
                  <a16:creationId xmlns:a16="http://schemas.microsoft.com/office/drawing/2014/main" id="{8AC2412F-BCF2-4D4E-90EF-A3C52CD9E9EE}"/>
                </a:ext>
              </a:extLst>
            </p:cNvPr>
            <p:cNvSpPr/>
            <p:nvPr/>
          </p:nvSpPr>
          <p:spPr>
            <a:xfrm>
              <a:off x="228600" y="4880208"/>
              <a:ext cx="14173200" cy="149013"/>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351239B-940D-9F45-90D0-327EA1C77D50}"/>
                </a:ext>
              </a:extLst>
            </p:cNvPr>
            <p:cNvSpPr/>
            <p:nvPr/>
          </p:nvSpPr>
          <p:spPr>
            <a:xfrm>
              <a:off x="228600" y="4689671"/>
              <a:ext cx="14173200" cy="12899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2C63889-64A0-2843-9AD5-4C1195772E52}"/>
                </a:ext>
              </a:extLst>
            </p:cNvPr>
            <p:cNvSpPr/>
            <p:nvPr/>
          </p:nvSpPr>
          <p:spPr>
            <a:xfrm>
              <a:off x="228600" y="4495643"/>
              <a:ext cx="14173200" cy="113468"/>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F592710-E8AB-1941-B5EA-C67250B90086}"/>
                </a:ext>
              </a:extLst>
            </p:cNvPr>
            <p:cNvSpPr/>
            <p:nvPr/>
          </p:nvSpPr>
          <p:spPr>
            <a:xfrm>
              <a:off x="228600" y="4305493"/>
              <a:ext cx="14173200" cy="94065"/>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F62B63E-7571-2940-AB05-B15ACCD43646}"/>
                </a:ext>
              </a:extLst>
            </p:cNvPr>
            <p:cNvSpPr/>
            <p:nvPr/>
          </p:nvSpPr>
          <p:spPr>
            <a:xfrm>
              <a:off x="228600" y="4111466"/>
              <a:ext cx="14173200" cy="74662"/>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B94D5C5-8E80-4B4B-9E2F-1061EA47A989}"/>
                </a:ext>
              </a:extLst>
            </p:cNvPr>
            <p:cNvSpPr/>
            <p:nvPr/>
          </p:nvSpPr>
          <p:spPr>
            <a:xfrm>
              <a:off x="228600" y="3913556"/>
              <a:ext cx="14173200" cy="57199"/>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AB9D920-2EB5-534B-A0A8-2E0FAA8C9273}"/>
                </a:ext>
              </a:extLst>
            </p:cNvPr>
            <p:cNvSpPr/>
            <p:nvPr/>
          </p:nvSpPr>
          <p:spPr>
            <a:xfrm>
              <a:off x="228600" y="3713708"/>
              <a:ext cx="14173200" cy="3973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8289CC3F-C41C-0547-B3A8-22F01F32704F}"/>
                </a:ext>
              </a:extLst>
            </p:cNvPr>
            <p:cNvSpPr/>
            <p:nvPr/>
          </p:nvSpPr>
          <p:spPr>
            <a:xfrm rot="10800000">
              <a:off x="228600" y="2437931"/>
              <a:ext cx="14173200" cy="149013"/>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0111B70F-E8A6-0144-9B42-F900625A9FFC}"/>
                </a:ext>
              </a:extLst>
            </p:cNvPr>
            <p:cNvSpPr/>
            <p:nvPr/>
          </p:nvSpPr>
          <p:spPr>
            <a:xfrm rot="10800000">
              <a:off x="228600" y="2648491"/>
              <a:ext cx="14173200" cy="12899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3313889B-68FC-0C4B-9A74-A0F48338D310}"/>
                </a:ext>
              </a:extLst>
            </p:cNvPr>
            <p:cNvSpPr/>
            <p:nvPr/>
          </p:nvSpPr>
          <p:spPr>
            <a:xfrm rot="10800000">
              <a:off x="228600" y="2858041"/>
              <a:ext cx="14173200" cy="113468"/>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43848BA7-CF67-8B48-9B47-8FD776379AAD}"/>
                </a:ext>
              </a:extLst>
            </p:cNvPr>
            <p:cNvSpPr/>
            <p:nvPr/>
          </p:nvSpPr>
          <p:spPr>
            <a:xfrm rot="10800000">
              <a:off x="228600" y="3067592"/>
              <a:ext cx="14173200" cy="94065"/>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88F4E4CA-91E5-6347-B7F9-5E966551753E}"/>
                </a:ext>
              </a:extLst>
            </p:cNvPr>
            <p:cNvSpPr/>
            <p:nvPr/>
          </p:nvSpPr>
          <p:spPr>
            <a:xfrm rot="10800000">
              <a:off x="228600" y="3281023"/>
              <a:ext cx="14173200" cy="74662"/>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F9431090-C62D-754C-B909-24D8FE4A458C}"/>
                </a:ext>
              </a:extLst>
            </p:cNvPr>
            <p:cNvSpPr/>
            <p:nvPr/>
          </p:nvSpPr>
          <p:spPr>
            <a:xfrm rot="10800000">
              <a:off x="228600" y="3496396"/>
              <a:ext cx="14173200" cy="57199"/>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4D134BE3-DC22-A243-9E50-E4204B5C17F4}"/>
                </a:ext>
              </a:extLst>
            </p:cNvPr>
            <p:cNvSpPr/>
            <p:nvPr/>
          </p:nvSpPr>
          <p:spPr>
            <a:xfrm>
              <a:off x="228600" y="2249258"/>
              <a:ext cx="14173200" cy="12899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325E05DA-D377-0640-8629-2FEF2211D2CC}"/>
                </a:ext>
              </a:extLst>
            </p:cNvPr>
            <p:cNvSpPr/>
            <p:nvPr/>
          </p:nvSpPr>
          <p:spPr>
            <a:xfrm>
              <a:off x="228600" y="2055228"/>
              <a:ext cx="14173200" cy="113468"/>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6824F76C-1F94-004C-9F92-90015DF64754}"/>
                </a:ext>
              </a:extLst>
            </p:cNvPr>
            <p:cNvSpPr/>
            <p:nvPr/>
          </p:nvSpPr>
          <p:spPr>
            <a:xfrm>
              <a:off x="228600" y="1865080"/>
              <a:ext cx="14173200" cy="94065"/>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ADBEBC27-C4A9-0046-AB43-2085F8241D27}"/>
                </a:ext>
              </a:extLst>
            </p:cNvPr>
            <p:cNvSpPr/>
            <p:nvPr/>
          </p:nvSpPr>
          <p:spPr>
            <a:xfrm>
              <a:off x="228600" y="1671052"/>
              <a:ext cx="14173200" cy="74662"/>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25E8F83E-7089-BA4C-935E-EB92B2120501}"/>
                </a:ext>
              </a:extLst>
            </p:cNvPr>
            <p:cNvSpPr/>
            <p:nvPr/>
          </p:nvSpPr>
          <p:spPr>
            <a:xfrm>
              <a:off x="228600" y="1473142"/>
              <a:ext cx="14173200" cy="57199"/>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6E6EC7F3-E133-014A-88C5-822D15FDA617}"/>
                </a:ext>
              </a:extLst>
            </p:cNvPr>
            <p:cNvSpPr/>
            <p:nvPr/>
          </p:nvSpPr>
          <p:spPr>
            <a:xfrm>
              <a:off x="228600" y="1273293"/>
              <a:ext cx="14173200" cy="3973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53C9F428-0034-FD4E-A744-0A52D09B035C}"/>
                </a:ext>
              </a:extLst>
            </p:cNvPr>
            <p:cNvSpPr/>
            <p:nvPr/>
          </p:nvSpPr>
          <p:spPr>
            <a:xfrm rot="10800000">
              <a:off x="228600" y="397"/>
              <a:ext cx="14173200" cy="149013"/>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3158144C-A02B-8340-AFC5-585EB198EF5B}"/>
                </a:ext>
              </a:extLst>
            </p:cNvPr>
            <p:cNvSpPr/>
            <p:nvPr/>
          </p:nvSpPr>
          <p:spPr>
            <a:xfrm rot="10800000">
              <a:off x="228600" y="210957"/>
              <a:ext cx="14173200" cy="12899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EB442B7B-A733-A749-A724-3C20EB85508F}"/>
                </a:ext>
              </a:extLst>
            </p:cNvPr>
            <p:cNvSpPr/>
            <p:nvPr/>
          </p:nvSpPr>
          <p:spPr>
            <a:xfrm rot="10800000">
              <a:off x="228600" y="420508"/>
              <a:ext cx="14173200" cy="113468"/>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EA0312A9-7F4F-6344-AB2D-3DACEA187AE2}"/>
                </a:ext>
              </a:extLst>
            </p:cNvPr>
            <p:cNvSpPr/>
            <p:nvPr/>
          </p:nvSpPr>
          <p:spPr>
            <a:xfrm rot="10800000">
              <a:off x="228600" y="630057"/>
              <a:ext cx="14173200" cy="94065"/>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88188C49-33E2-1F49-98A8-E840769E9157}"/>
                </a:ext>
              </a:extLst>
            </p:cNvPr>
            <p:cNvSpPr/>
            <p:nvPr/>
          </p:nvSpPr>
          <p:spPr>
            <a:xfrm rot="10800000">
              <a:off x="228600" y="843491"/>
              <a:ext cx="14173200" cy="74662"/>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11467069-8B76-BB43-91F0-CB0BCA7A4AC0}"/>
                </a:ext>
              </a:extLst>
            </p:cNvPr>
            <p:cNvSpPr/>
            <p:nvPr/>
          </p:nvSpPr>
          <p:spPr>
            <a:xfrm rot="10800000">
              <a:off x="228600" y="1058857"/>
              <a:ext cx="14173200" cy="57199"/>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5" name="Straight Connector 34">
            <a:extLst>
              <a:ext uri="{FF2B5EF4-FFF2-40B4-BE49-F238E27FC236}">
                <a16:creationId xmlns:a16="http://schemas.microsoft.com/office/drawing/2014/main" id="{AFF91861-FA90-E44B-AC21-C6EF89C01D84}"/>
              </a:ext>
            </a:extLst>
          </p:cNvPr>
          <p:cNvCxnSpPr>
            <a:cxnSpLocks/>
          </p:cNvCxnSpPr>
          <p:nvPr userDrawn="1"/>
        </p:nvCxnSpPr>
        <p:spPr>
          <a:xfrm>
            <a:off x="571500" y="6555393"/>
            <a:ext cx="1348740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pic>
        <p:nvPicPr>
          <p:cNvPr id="48" name="Picture 47">
            <a:extLst>
              <a:ext uri="{FF2B5EF4-FFF2-40B4-BE49-F238E27FC236}">
                <a16:creationId xmlns:a16="http://schemas.microsoft.com/office/drawing/2014/main" id="{5480D6DE-E617-254E-85FC-0D42DE5117D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6377" y="5684947"/>
            <a:ext cx="664995" cy="677167"/>
          </a:xfrm>
          <a:prstGeom prst="rect">
            <a:avLst/>
          </a:prstGeom>
        </p:spPr>
      </p:pic>
      <p:pic>
        <p:nvPicPr>
          <p:cNvPr id="49" name="Picture 48">
            <a:extLst>
              <a:ext uri="{FF2B5EF4-FFF2-40B4-BE49-F238E27FC236}">
                <a16:creationId xmlns:a16="http://schemas.microsoft.com/office/drawing/2014/main" id="{263F22D2-54C4-5D44-B228-5595E73B325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164457" y="6910742"/>
            <a:ext cx="894441" cy="723482"/>
          </a:xfrm>
          <a:prstGeom prst="rect">
            <a:avLst/>
          </a:prstGeom>
        </p:spPr>
      </p:pic>
      <p:sp>
        <p:nvSpPr>
          <p:cNvPr id="41" name="Text Placeholder 3">
            <a:extLst>
              <a:ext uri="{FF2B5EF4-FFF2-40B4-BE49-F238E27FC236}">
                <a16:creationId xmlns:a16="http://schemas.microsoft.com/office/drawing/2014/main" id="{802EB106-AEF3-E44A-B21E-467BC091B042}"/>
              </a:ext>
            </a:extLst>
          </p:cNvPr>
          <p:cNvSpPr>
            <a:spLocks noGrp="1"/>
          </p:cNvSpPr>
          <p:nvPr>
            <p:ph type="body" sz="quarter" idx="10" hasCustomPrompt="1"/>
          </p:nvPr>
        </p:nvSpPr>
        <p:spPr>
          <a:xfrm>
            <a:off x="1676400" y="4991100"/>
            <a:ext cx="9757301" cy="1363281"/>
          </a:xfrm>
          <a:prstGeom prst="rect">
            <a:avLst/>
          </a:prstGeom>
        </p:spPr>
        <p:txBody>
          <a:bodyPr lIns="0" rIns="0" anchor="b">
            <a:noAutofit/>
          </a:bodyPr>
          <a:lstStyle>
            <a:lvl1pPr marL="0" indent="0">
              <a:buFontTx/>
              <a:buNone/>
              <a:defRPr sz="4000" b="1" i="0">
                <a:solidFill>
                  <a:schemeClr val="bg1"/>
                </a:solidFill>
                <a:latin typeface="DM Sans" pitchFamily="2" charset="77"/>
              </a:defRPr>
            </a:lvl1pPr>
            <a:lvl2pPr marL="548640" indent="0">
              <a:buFontTx/>
              <a:buNone/>
              <a:defRPr/>
            </a:lvl2pPr>
            <a:lvl3pPr marL="1097280" indent="0">
              <a:buFontTx/>
              <a:buNone/>
              <a:defRPr/>
            </a:lvl3pPr>
            <a:lvl4pPr marL="1645920" indent="0">
              <a:buFontTx/>
              <a:buNone/>
              <a:defRPr/>
            </a:lvl4pPr>
            <a:lvl5pPr marL="2194560" indent="0">
              <a:buFontTx/>
              <a:buNone/>
              <a:defRPr/>
            </a:lvl5pPr>
          </a:lstStyle>
          <a:p>
            <a:pPr lvl="0"/>
            <a:r>
              <a:rPr lang="en-US"/>
              <a:t>Click to edit title</a:t>
            </a:r>
          </a:p>
        </p:txBody>
      </p:sp>
      <p:sp>
        <p:nvSpPr>
          <p:cNvPr id="3" name="Text Placeholder 2">
            <a:extLst>
              <a:ext uri="{FF2B5EF4-FFF2-40B4-BE49-F238E27FC236}">
                <a16:creationId xmlns:a16="http://schemas.microsoft.com/office/drawing/2014/main" id="{47FD866B-018F-1444-A52F-A0200F4ACA1A}"/>
              </a:ext>
            </a:extLst>
          </p:cNvPr>
          <p:cNvSpPr>
            <a:spLocks noGrp="1"/>
          </p:cNvSpPr>
          <p:nvPr>
            <p:ph type="body" sz="quarter" idx="11" hasCustomPrompt="1"/>
          </p:nvPr>
        </p:nvSpPr>
        <p:spPr>
          <a:xfrm>
            <a:off x="1676562" y="6908800"/>
            <a:ext cx="4675187" cy="1109412"/>
          </a:xfrm>
          <a:prstGeom prst="rect">
            <a:avLst/>
          </a:prstGeom>
        </p:spPr>
        <p:txBody>
          <a:bodyPr lIns="0" rIns="0">
            <a:noAutofit/>
          </a:bodyPr>
          <a:lstStyle>
            <a:lvl1pPr marL="0" indent="0">
              <a:lnSpc>
                <a:spcPct val="100000"/>
              </a:lnSpc>
              <a:spcBef>
                <a:spcPts val="0"/>
              </a:spcBef>
              <a:buFontTx/>
              <a:buNone/>
              <a:defRPr sz="2000" b="0" i="0">
                <a:solidFill>
                  <a:schemeClr val="bg1">
                    <a:lumMod val="85000"/>
                  </a:schemeClr>
                </a:solidFill>
                <a:latin typeface="DM Sans Medium" pitchFamily="2" charset="77"/>
              </a:defRPr>
            </a:lvl1pPr>
            <a:lvl2pPr marL="548640" indent="0">
              <a:buFontTx/>
              <a:buNone/>
              <a:defRPr sz="1400">
                <a:solidFill>
                  <a:schemeClr val="bg1">
                    <a:lumMod val="85000"/>
                  </a:schemeClr>
                </a:solidFill>
              </a:defRPr>
            </a:lvl2pPr>
            <a:lvl3pPr marL="1097280" indent="0">
              <a:buFontTx/>
              <a:buNone/>
              <a:defRPr sz="1400">
                <a:solidFill>
                  <a:schemeClr val="bg1">
                    <a:lumMod val="85000"/>
                  </a:schemeClr>
                </a:solidFill>
              </a:defRPr>
            </a:lvl3pPr>
            <a:lvl4pPr marL="1645920" indent="0">
              <a:buFontTx/>
              <a:buNone/>
              <a:defRPr sz="1400">
                <a:solidFill>
                  <a:schemeClr val="bg1">
                    <a:lumMod val="85000"/>
                  </a:schemeClr>
                </a:solidFill>
              </a:defRPr>
            </a:lvl4pPr>
            <a:lvl5pPr marL="2194560" indent="0">
              <a:buFontTx/>
              <a:buNone/>
              <a:defRPr sz="1400">
                <a:solidFill>
                  <a:schemeClr val="bg1">
                    <a:lumMod val="85000"/>
                  </a:schemeClr>
                </a:solidFill>
              </a:defRPr>
            </a:lvl5pPr>
          </a:lstStyle>
          <a:p>
            <a:pPr lvl="0"/>
            <a:r>
              <a:rPr lang="en-US"/>
              <a:t>Edit Presenter’s  Name</a:t>
            </a:r>
            <a:br>
              <a:rPr lang="en-US"/>
            </a:br>
            <a:r>
              <a:rPr lang="en-US"/>
              <a:t>Title</a:t>
            </a:r>
          </a:p>
          <a:p>
            <a:pPr lvl="0"/>
            <a:endParaRPr lang="en-US"/>
          </a:p>
        </p:txBody>
      </p:sp>
      <p:sp>
        <p:nvSpPr>
          <p:cNvPr id="45" name="Text Placeholder 2">
            <a:extLst>
              <a:ext uri="{FF2B5EF4-FFF2-40B4-BE49-F238E27FC236}">
                <a16:creationId xmlns:a16="http://schemas.microsoft.com/office/drawing/2014/main" id="{C4597B7E-5724-6D41-9D3E-83EC79C47569}"/>
              </a:ext>
            </a:extLst>
          </p:cNvPr>
          <p:cNvSpPr>
            <a:spLocks noGrp="1"/>
          </p:cNvSpPr>
          <p:nvPr>
            <p:ph type="body" sz="quarter" idx="12" hasCustomPrompt="1"/>
          </p:nvPr>
        </p:nvSpPr>
        <p:spPr>
          <a:xfrm>
            <a:off x="6801012" y="6908800"/>
            <a:ext cx="4675187" cy="1109412"/>
          </a:xfrm>
          <a:prstGeom prst="rect">
            <a:avLst/>
          </a:prstGeom>
        </p:spPr>
        <p:txBody>
          <a:bodyPr lIns="0" rIns="0">
            <a:noAutofit/>
          </a:bodyPr>
          <a:lstStyle>
            <a:lvl1pPr marL="0" indent="0">
              <a:lnSpc>
                <a:spcPct val="100000"/>
              </a:lnSpc>
              <a:spcBef>
                <a:spcPts val="0"/>
              </a:spcBef>
              <a:buFontTx/>
              <a:buNone/>
              <a:defRPr sz="2000" b="0" i="0">
                <a:solidFill>
                  <a:schemeClr val="bg1">
                    <a:lumMod val="85000"/>
                  </a:schemeClr>
                </a:solidFill>
                <a:latin typeface="DM Sans Medium" pitchFamily="2" charset="77"/>
              </a:defRPr>
            </a:lvl1pPr>
            <a:lvl2pPr marL="548640" indent="0">
              <a:buFontTx/>
              <a:buNone/>
              <a:defRPr sz="1400">
                <a:solidFill>
                  <a:schemeClr val="bg1">
                    <a:lumMod val="85000"/>
                  </a:schemeClr>
                </a:solidFill>
              </a:defRPr>
            </a:lvl2pPr>
            <a:lvl3pPr marL="1097280" indent="0">
              <a:buFontTx/>
              <a:buNone/>
              <a:defRPr sz="1400">
                <a:solidFill>
                  <a:schemeClr val="bg1">
                    <a:lumMod val="85000"/>
                  </a:schemeClr>
                </a:solidFill>
              </a:defRPr>
            </a:lvl3pPr>
            <a:lvl4pPr marL="1645920" indent="0">
              <a:buFontTx/>
              <a:buNone/>
              <a:defRPr sz="1400">
                <a:solidFill>
                  <a:schemeClr val="bg1">
                    <a:lumMod val="85000"/>
                  </a:schemeClr>
                </a:solidFill>
              </a:defRPr>
            </a:lvl4pPr>
            <a:lvl5pPr marL="2194560" indent="0">
              <a:buFontTx/>
              <a:buNone/>
              <a:defRPr sz="1400">
                <a:solidFill>
                  <a:schemeClr val="bg1">
                    <a:lumMod val="85000"/>
                  </a:schemeClr>
                </a:solidFill>
              </a:defRPr>
            </a:lvl5pPr>
          </a:lstStyle>
          <a:p>
            <a:pPr lvl="0"/>
            <a:r>
              <a:rPr lang="en-US"/>
              <a:t>Edit Presenter’s  Name</a:t>
            </a:r>
            <a:br>
              <a:rPr lang="en-US"/>
            </a:br>
            <a:r>
              <a:rPr lang="en-US"/>
              <a:t>Title</a:t>
            </a:r>
          </a:p>
          <a:p>
            <a:pPr lvl="0"/>
            <a:endParaRPr lang="en-US"/>
          </a:p>
        </p:txBody>
      </p:sp>
      <p:sp>
        <p:nvSpPr>
          <p:cNvPr id="36" name="Text Placeholder 3"/>
          <p:cNvSpPr>
            <a:spLocks noGrp="1"/>
          </p:cNvSpPr>
          <p:nvPr>
            <p:ph type="body" sz="quarter" idx="15" hasCustomPrompt="1"/>
          </p:nvPr>
        </p:nvSpPr>
        <p:spPr>
          <a:xfrm>
            <a:off x="11887200" y="5985662"/>
            <a:ext cx="2224453" cy="398662"/>
          </a:xfrm>
          <a:prstGeom prst="rect">
            <a:avLst/>
          </a:prstGeom>
        </p:spPr>
        <p:txBody>
          <a:bodyPr lIns="0" rIns="0">
            <a:noAutofit/>
          </a:bodyPr>
          <a:lstStyle>
            <a:lvl1pPr marL="0" indent="0" algn="r">
              <a:buNone/>
              <a:defRPr sz="1400">
                <a:solidFill>
                  <a:schemeClr val="bg1">
                    <a:lumMod val="65000"/>
                  </a:schemeClr>
                </a:solidFill>
              </a:defRPr>
            </a:lvl1pPr>
          </a:lstStyle>
          <a:p>
            <a:pPr lvl="0"/>
            <a:r>
              <a:rPr lang="en-US"/>
              <a:t>Date</a:t>
            </a:r>
          </a:p>
        </p:txBody>
      </p:sp>
      <p:sp>
        <p:nvSpPr>
          <p:cNvPr id="37" name="Rectangle 36">
            <a:extLst>
              <a:ext uri="{FF2B5EF4-FFF2-40B4-BE49-F238E27FC236}">
                <a16:creationId xmlns:a16="http://schemas.microsoft.com/office/drawing/2014/main" id="{8E73E552-5783-644E-AE96-88BDCD19D1DC}"/>
              </a:ext>
            </a:extLst>
          </p:cNvPr>
          <p:cNvSpPr/>
          <p:nvPr userDrawn="1"/>
        </p:nvSpPr>
        <p:spPr>
          <a:xfrm>
            <a:off x="0" y="7444800"/>
            <a:ext cx="1389600" cy="784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Text Photo">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A4C48DF8-AF84-C642-B722-B48C8CF2B2DF}"/>
              </a:ext>
            </a:extLst>
          </p:cNvPr>
          <p:cNvSpPr>
            <a:spLocks noGrp="1"/>
          </p:cNvSpPr>
          <p:nvPr>
            <p:ph type="pic" sz="quarter" idx="14"/>
          </p:nvPr>
        </p:nvSpPr>
        <p:spPr>
          <a:xfrm>
            <a:off x="6819254" y="1676400"/>
            <a:ext cx="7811146" cy="6553199"/>
          </a:xfrm>
        </p:spPr>
        <p:txBody>
          <a:bodyPr/>
          <a:lstStyle/>
          <a:p>
            <a:r>
              <a:rPr lang="en-US"/>
              <a:t>Click icon to add picture</a:t>
            </a:r>
          </a:p>
        </p:txBody>
      </p:sp>
      <p:sp>
        <p:nvSpPr>
          <p:cNvPr id="2" name="Title 1"/>
          <p:cNvSpPr>
            <a:spLocks noGrp="1"/>
          </p:cNvSpPr>
          <p:nvPr>
            <p:ph type="title"/>
          </p:nvPr>
        </p:nvSpPr>
        <p:spPr>
          <a:xfrm>
            <a:off x="533400" y="114300"/>
            <a:ext cx="13030200" cy="914400"/>
          </a:xfrm>
        </p:spPr>
        <p:txBody>
          <a:bodyPr anchor="ctr"/>
          <a:lstStyle>
            <a:lvl1pPr>
              <a:defRPr sz="3000"/>
            </a:lvl1pPr>
          </a:lstStyle>
          <a:p>
            <a:r>
              <a:rPr lang="en-US"/>
              <a:t>Click to edit Master title style</a:t>
            </a:r>
          </a:p>
        </p:txBody>
      </p:sp>
      <p:sp>
        <p:nvSpPr>
          <p:cNvPr id="5" name="Slide Number Placeholder 4"/>
          <p:cNvSpPr>
            <a:spLocks noGrp="1"/>
          </p:cNvSpPr>
          <p:nvPr>
            <p:ph type="sldNum" sz="quarter" idx="12"/>
          </p:nvPr>
        </p:nvSpPr>
        <p:spPr>
          <a:xfrm>
            <a:off x="11432177" y="7626350"/>
            <a:ext cx="2893423" cy="438150"/>
          </a:xfrm>
        </p:spPr>
        <p:txBody>
          <a:bodyPr/>
          <a:lstStyle/>
          <a:p>
            <a:fld id="{F384092C-9B9C-9748-AC6A-F06C9D03AD52}" type="slidenum">
              <a:rPr lang="en-US" smtClean="0"/>
              <a:t>‹#›</a:t>
            </a:fld>
            <a:endParaRPr lang="en-US"/>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535170" y="1028700"/>
            <a:ext cx="13478196"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1" name="Text Placeholder 6">
            <a:extLst>
              <a:ext uri="{FF2B5EF4-FFF2-40B4-BE49-F238E27FC236}">
                <a16:creationId xmlns:a16="http://schemas.microsoft.com/office/drawing/2014/main" id="{5274C334-D308-5346-B457-E27A7BCF9DB5}"/>
              </a:ext>
            </a:extLst>
          </p:cNvPr>
          <p:cNvSpPr>
            <a:spLocks noGrp="1"/>
          </p:cNvSpPr>
          <p:nvPr>
            <p:ph type="body" sz="quarter" idx="13"/>
          </p:nvPr>
        </p:nvSpPr>
        <p:spPr>
          <a:xfrm>
            <a:off x="723900" y="1676400"/>
            <a:ext cx="5171618" cy="5437188"/>
          </a:xfrm>
          <a:prstGeom prst="rect">
            <a:avLst/>
          </a:prstGeom>
        </p:spPr>
        <p:txBody>
          <a:bodyPr/>
          <a:lstStyle>
            <a:lvl1pPr marL="0" indent="0">
              <a:spcAft>
                <a:spcPts val="0"/>
              </a:spcAft>
              <a:buNone/>
              <a:defRPr/>
            </a:lvl1pPr>
            <a:lvl2pPr marL="228600" indent="0">
              <a:spcAft>
                <a:spcPts val="0"/>
              </a:spcAft>
              <a:buNone/>
              <a:defRPr/>
            </a:lvl2pPr>
            <a:lvl3pPr marL="457200" indent="0">
              <a:spcAft>
                <a:spcPts val="0"/>
              </a:spcAft>
              <a:buNone/>
              <a:defRPr/>
            </a:lvl3pPr>
            <a:lvl4pPr marL="685800" indent="0">
              <a:spcAft>
                <a:spcPts val="0"/>
              </a:spcAft>
              <a:buNone/>
              <a:defRPr/>
            </a:lvl4pPr>
            <a:lvl5pPr marL="914400" indent="0">
              <a:spcAft>
                <a:spcPts val="0"/>
              </a:spcAft>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16986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Standard Title 2">
    <p:bg>
      <p:bgPr>
        <a:solidFill>
          <a:srgbClr val="0785F2"/>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A88E8816-43D4-3543-B8F8-BA2D9989DB11}"/>
              </a:ext>
            </a:extLst>
          </p:cNvPr>
          <p:cNvGrpSpPr/>
          <p:nvPr userDrawn="1"/>
        </p:nvGrpSpPr>
        <p:grpSpPr>
          <a:xfrm>
            <a:off x="-1" y="395"/>
            <a:ext cx="14630399" cy="5038327"/>
            <a:chOff x="228600" y="396"/>
            <a:chExt cx="14173200" cy="5028804"/>
          </a:xfrm>
          <a:solidFill>
            <a:srgbClr val="076BE6"/>
          </a:solidFill>
        </p:grpSpPr>
        <p:sp>
          <p:nvSpPr>
            <p:cNvPr id="9" name="Rectangle 8">
              <a:extLst>
                <a:ext uri="{FF2B5EF4-FFF2-40B4-BE49-F238E27FC236}">
                  <a16:creationId xmlns:a16="http://schemas.microsoft.com/office/drawing/2014/main" id="{8AC2412F-BCF2-4D4E-90EF-A3C52CD9E9EE}"/>
                </a:ext>
              </a:extLst>
            </p:cNvPr>
            <p:cNvSpPr/>
            <p:nvPr/>
          </p:nvSpPr>
          <p:spPr>
            <a:xfrm>
              <a:off x="228600" y="4880187"/>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351239B-940D-9F45-90D0-327EA1C77D50}"/>
                </a:ext>
              </a:extLst>
            </p:cNvPr>
            <p:cNvSpPr/>
            <p:nvPr/>
          </p:nvSpPr>
          <p:spPr>
            <a:xfrm>
              <a:off x="228600" y="4689651"/>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2C63889-64A0-2843-9AD5-4C1195772E52}"/>
                </a:ext>
              </a:extLst>
            </p:cNvPr>
            <p:cNvSpPr/>
            <p:nvPr/>
          </p:nvSpPr>
          <p:spPr>
            <a:xfrm>
              <a:off x="228600" y="4495624"/>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F592710-E8AB-1941-B5EA-C67250B90086}"/>
                </a:ext>
              </a:extLst>
            </p:cNvPr>
            <p:cNvSpPr/>
            <p:nvPr/>
          </p:nvSpPr>
          <p:spPr>
            <a:xfrm>
              <a:off x="228600" y="4305476"/>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F62B63E-7571-2940-AB05-B15ACCD43646}"/>
                </a:ext>
              </a:extLst>
            </p:cNvPr>
            <p:cNvSpPr/>
            <p:nvPr/>
          </p:nvSpPr>
          <p:spPr>
            <a:xfrm>
              <a:off x="228600" y="4111449"/>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B94D5C5-8E80-4B4B-9E2F-1061EA47A989}"/>
                </a:ext>
              </a:extLst>
            </p:cNvPr>
            <p:cNvSpPr/>
            <p:nvPr/>
          </p:nvSpPr>
          <p:spPr>
            <a:xfrm>
              <a:off x="228600" y="3913540"/>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AB9D920-2EB5-534B-A0A8-2E0FAA8C9273}"/>
                </a:ext>
              </a:extLst>
            </p:cNvPr>
            <p:cNvSpPr/>
            <p:nvPr/>
          </p:nvSpPr>
          <p:spPr>
            <a:xfrm>
              <a:off x="228600" y="3713692"/>
              <a:ext cx="14173200" cy="397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8289CC3F-C41C-0547-B3A8-22F01F32704F}"/>
                </a:ext>
              </a:extLst>
            </p:cNvPr>
            <p:cNvSpPr/>
            <p:nvPr/>
          </p:nvSpPr>
          <p:spPr>
            <a:xfrm rot="10800000">
              <a:off x="228600" y="2437920"/>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0111B70F-E8A6-0144-9B42-F900625A9FFC}"/>
                </a:ext>
              </a:extLst>
            </p:cNvPr>
            <p:cNvSpPr/>
            <p:nvPr/>
          </p:nvSpPr>
          <p:spPr>
            <a:xfrm rot="10800000">
              <a:off x="228600" y="2648479"/>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3313889B-68FC-0C4B-9A74-A0F48338D310}"/>
                </a:ext>
              </a:extLst>
            </p:cNvPr>
            <p:cNvSpPr/>
            <p:nvPr/>
          </p:nvSpPr>
          <p:spPr>
            <a:xfrm rot="10800000">
              <a:off x="228600" y="2858029"/>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43848BA7-CF67-8B48-9B47-8FD776379AAD}"/>
                </a:ext>
              </a:extLst>
            </p:cNvPr>
            <p:cNvSpPr/>
            <p:nvPr/>
          </p:nvSpPr>
          <p:spPr>
            <a:xfrm rot="10800000">
              <a:off x="228600" y="3067579"/>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88F4E4CA-91E5-6347-B7F9-5E966551753E}"/>
                </a:ext>
              </a:extLst>
            </p:cNvPr>
            <p:cNvSpPr/>
            <p:nvPr/>
          </p:nvSpPr>
          <p:spPr>
            <a:xfrm rot="10800000">
              <a:off x="228600" y="3281009"/>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F9431090-C62D-754C-B909-24D8FE4A458C}"/>
                </a:ext>
              </a:extLst>
            </p:cNvPr>
            <p:cNvSpPr/>
            <p:nvPr/>
          </p:nvSpPr>
          <p:spPr>
            <a:xfrm rot="10800000">
              <a:off x="228600" y="3496381"/>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4D134BE3-DC22-A243-9E50-E4204B5C17F4}"/>
                </a:ext>
              </a:extLst>
            </p:cNvPr>
            <p:cNvSpPr/>
            <p:nvPr/>
          </p:nvSpPr>
          <p:spPr>
            <a:xfrm>
              <a:off x="228600" y="2249247"/>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325E05DA-D377-0640-8629-2FEF2211D2CC}"/>
                </a:ext>
              </a:extLst>
            </p:cNvPr>
            <p:cNvSpPr/>
            <p:nvPr/>
          </p:nvSpPr>
          <p:spPr>
            <a:xfrm>
              <a:off x="228600" y="2055219"/>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6824F76C-1F94-004C-9F92-90015DF64754}"/>
                </a:ext>
              </a:extLst>
            </p:cNvPr>
            <p:cNvSpPr/>
            <p:nvPr/>
          </p:nvSpPr>
          <p:spPr>
            <a:xfrm>
              <a:off x="228600" y="1865072"/>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ADBEBC27-C4A9-0046-AB43-2085F8241D27}"/>
                </a:ext>
              </a:extLst>
            </p:cNvPr>
            <p:cNvSpPr/>
            <p:nvPr/>
          </p:nvSpPr>
          <p:spPr>
            <a:xfrm>
              <a:off x="228600" y="1671044"/>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25E8F83E-7089-BA4C-935E-EB92B2120501}"/>
                </a:ext>
              </a:extLst>
            </p:cNvPr>
            <p:cNvSpPr/>
            <p:nvPr/>
          </p:nvSpPr>
          <p:spPr>
            <a:xfrm>
              <a:off x="228600" y="1473135"/>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6E6EC7F3-E133-014A-88C5-822D15FDA617}"/>
                </a:ext>
              </a:extLst>
            </p:cNvPr>
            <p:cNvSpPr/>
            <p:nvPr/>
          </p:nvSpPr>
          <p:spPr>
            <a:xfrm>
              <a:off x="228600" y="1273287"/>
              <a:ext cx="14173200" cy="397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53C9F428-0034-FD4E-A744-0A52D09B035C}"/>
                </a:ext>
              </a:extLst>
            </p:cNvPr>
            <p:cNvSpPr/>
            <p:nvPr/>
          </p:nvSpPr>
          <p:spPr>
            <a:xfrm rot="10800000">
              <a:off x="228600" y="396"/>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3158144C-A02B-8340-AFC5-585EB198EF5B}"/>
                </a:ext>
              </a:extLst>
            </p:cNvPr>
            <p:cNvSpPr/>
            <p:nvPr/>
          </p:nvSpPr>
          <p:spPr>
            <a:xfrm rot="10800000">
              <a:off x="228600" y="210955"/>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EB442B7B-A733-A749-A724-3C20EB85508F}"/>
                </a:ext>
              </a:extLst>
            </p:cNvPr>
            <p:cNvSpPr/>
            <p:nvPr/>
          </p:nvSpPr>
          <p:spPr>
            <a:xfrm rot="10800000">
              <a:off x="228600" y="420505"/>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EA0312A9-7F4F-6344-AB2D-3DACEA187AE2}"/>
                </a:ext>
              </a:extLst>
            </p:cNvPr>
            <p:cNvSpPr/>
            <p:nvPr/>
          </p:nvSpPr>
          <p:spPr>
            <a:xfrm rot="10800000">
              <a:off x="228600" y="630055"/>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88188C49-33E2-1F49-98A8-E840769E9157}"/>
                </a:ext>
              </a:extLst>
            </p:cNvPr>
            <p:cNvSpPr/>
            <p:nvPr/>
          </p:nvSpPr>
          <p:spPr>
            <a:xfrm rot="10800000">
              <a:off x="228600" y="843486"/>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11467069-8B76-BB43-91F0-CB0BCA7A4AC0}"/>
                </a:ext>
              </a:extLst>
            </p:cNvPr>
            <p:cNvSpPr/>
            <p:nvPr/>
          </p:nvSpPr>
          <p:spPr>
            <a:xfrm rot="10800000">
              <a:off x="228600" y="1058857"/>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5" name="Straight Connector 34">
            <a:extLst>
              <a:ext uri="{FF2B5EF4-FFF2-40B4-BE49-F238E27FC236}">
                <a16:creationId xmlns:a16="http://schemas.microsoft.com/office/drawing/2014/main" id="{AFF91861-FA90-E44B-AC21-C6EF89C01D84}"/>
              </a:ext>
            </a:extLst>
          </p:cNvPr>
          <p:cNvCxnSpPr>
            <a:cxnSpLocks/>
          </p:cNvCxnSpPr>
          <p:nvPr userDrawn="1"/>
        </p:nvCxnSpPr>
        <p:spPr>
          <a:xfrm>
            <a:off x="571500" y="6555393"/>
            <a:ext cx="134874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42" name="Text Placeholder 3">
            <a:extLst>
              <a:ext uri="{FF2B5EF4-FFF2-40B4-BE49-F238E27FC236}">
                <a16:creationId xmlns:a16="http://schemas.microsoft.com/office/drawing/2014/main" id="{7598535E-69EE-6648-BC18-406DC135878E}"/>
              </a:ext>
            </a:extLst>
          </p:cNvPr>
          <p:cNvSpPr>
            <a:spLocks noGrp="1"/>
          </p:cNvSpPr>
          <p:nvPr>
            <p:ph type="body" sz="quarter" idx="10" hasCustomPrompt="1"/>
          </p:nvPr>
        </p:nvSpPr>
        <p:spPr>
          <a:xfrm>
            <a:off x="1676400" y="4998834"/>
            <a:ext cx="9799798" cy="1363279"/>
          </a:xfrm>
          <a:prstGeom prst="rect">
            <a:avLst/>
          </a:prstGeom>
        </p:spPr>
        <p:txBody>
          <a:bodyPr lIns="0" rIns="0" anchor="b">
            <a:noAutofit/>
          </a:bodyPr>
          <a:lstStyle>
            <a:lvl1pPr marL="0" indent="0">
              <a:buFontTx/>
              <a:buNone/>
              <a:defRPr sz="4000" b="1" i="0">
                <a:solidFill>
                  <a:schemeClr val="bg1"/>
                </a:solidFill>
                <a:latin typeface="DM Sans" pitchFamily="2" charset="77"/>
              </a:defRPr>
            </a:lvl1pPr>
            <a:lvl2pPr marL="548640" indent="0">
              <a:buFontTx/>
              <a:buNone/>
              <a:defRPr/>
            </a:lvl2pPr>
            <a:lvl3pPr marL="1097280" indent="0">
              <a:buFontTx/>
              <a:buNone/>
              <a:defRPr/>
            </a:lvl3pPr>
            <a:lvl4pPr marL="1645920" indent="0">
              <a:buFontTx/>
              <a:buNone/>
              <a:defRPr/>
            </a:lvl4pPr>
            <a:lvl5pPr marL="2194560" indent="0">
              <a:buFontTx/>
              <a:buNone/>
              <a:defRPr/>
            </a:lvl5pPr>
          </a:lstStyle>
          <a:p>
            <a:pPr lvl="0"/>
            <a:r>
              <a:rPr lang="en-US"/>
              <a:t>Click to edit title</a:t>
            </a:r>
          </a:p>
        </p:txBody>
      </p:sp>
      <p:sp>
        <p:nvSpPr>
          <p:cNvPr id="43" name="Text Placeholder 2">
            <a:extLst>
              <a:ext uri="{FF2B5EF4-FFF2-40B4-BE49-F238E27FC236}">
                <a16:creationId xmlns:a16="http://schemas.microsoft.com/office/drawing/2014/main" id="{5F93AC33-28FD-2746-9916-8586F2EE314F}"/>
              </a:ext>
            </a:extLst>
          </p:cNvPr>
          <p:cNvSpPr>
            <a:spLocks noGrp="1"/>
          </p:cNvSpPr>
          <p:nvPr>
            <p:ph type="body" sz="quarter" idx="11" hasCustomPrompt="1"/>
          </p:nvPr>
        </p:nvSpPr>
        <p:spPr>
          <a:xfrm>
            <a:off x="1676561" y="6908800"/>
            <a:ext cx="4675187" cy="1109412"/>
          </a:xfrm>
          <a:prstGeom prst="rect">
            <a:avLst/>
          </a:prstGeom>
        </p:spPr>
        <p:txBody>
          <a:bodyPr lIns="0" rIns="0">
            <a:noAutofit/>
          </a:bodyPr>
          <a:lstStyle>
            <a:lvl1pPr marL="0" indent="0">
              <a:lnSpc>
                <a:spcPct val="100000"/>
              </a:lnSpc>
              <a:spcBef>
                <a:spcPts val="0"/>
              </a:spcBef>
              <a:buFontTx/>
              <a:buNone/>
              <a:defRPr sz="2000" b="0" i="0">
                <a:solidFill>
                  <a:schemeClr val="bg1">
                    <a:lumMod val="95000"/>
                  </a:schemeClr>
                </a:solidFill>
                <a:latin typeface="DM Sans Medium" pitchFamily="2" charset="77"/>
              </a:defRPr>
            </a:lvl1pPr>
            <a:lvl2pPr marL="548640" indent="0">
              <a:buFontTx/>
              <a:buNone/>
              <a:defRPr sz="1400">
                <a:solidFill>
                  <a:schemeClr val="bg1">
                    <a:lumMod val="85000"/>
                  </a:schemeClr>
                </a:solidFill>
              </a:defRPr>
            </a:lvl2pPr>
            <a:lvl3pPr marL="1097280" indent="0">
              <a:buFontTx/>
              <a:buNone/>
              <a:defRPr sz="1400">
                <a:solidFill>
                  <a:schemeClr val="bg1">
                    <a:lumMod val="85000"/>
                  </a:schemeClr>
                </a:solidFill>
              </a:defRPr>
            </a:lvl3pPr>
            <a:lvl4pPr marL="1645920" indent="0">
              <a:buFontTx/>
              <a:buNone/>
              <a:defRPr sz="1400">
                <a:solidFill>
                  <a:schemeClr val="bg1">
                    <a:lumMod val="85000"/>
                  </a:schemeClr>
                </a:solidFill>
              </a:defRPr>
            </a:lvl4pPr>
            <a:lvl5pPr marL="2194560" indent="0">
              <a:buFontTx/>
              <a:buNone/>
              <a:defRPr sz="1400">
                <a:solidFill>
                  <a:schemeClr val="bg1">
                    <a:lumMod val="85000"/>
                  </a:schemeClr>
                </a:solidFill>
              </a:defRPr>
            </a:lvl5pPr>
          </a:lstStyle>
          <a:p>
            <a:pPr lvl="0"/>
            <a:r>
              <a:rPr lang="en-US"/>
              <a:t>Edit Presenter’s  Name</a:t>
            </a:r>
            <a:br>
              <a:rPr lang="en-US"/>
            </a:br>
            <a:r>
              <a:rPr lang="en-US"/>
              <a:t>Title</a:t>
            </a:r>
          </a:p>
          <a:p>
            <a:pPr lvl="0"/>
            <a:endParaRPr lang="en-US"/>
          </a:p>
        </p:txBody>
      </p:sp>
      <p:sp>
        <p:nvSpPr>
          <p:cNvPr id="44" name="Text Placeholder 2">
            <a:extLst>
              <a:ext uri="{FF2B5EF4-FFF2-40B4-BE49-F238E27FC236}">
                <a16:creationId xmlns:a16="http://schemas.microsoft.com/office/drawing/2014/main" id="{A643C8C2-7B6C-934F-BBCB-B2C871877FA0}"/>
              </a:ext>
            </a:extLst>
          </p:cNvPr>
          <p:cNvSpPr>
            <a:spLocks noGrp="1"/>
          </p:cNvSpPr>
          <p:nvPr>
            <p:ph type="body" sz="quarter" idx="12" hasCustomPrompt="1"/>
          </p:nvPr>
        </p:nvSpPr>
        <p:spPr>
          <a:xfrm>
            <a:off x="6801011" y="6908800"/>
            <a:ext cx="4675187" cy="1109412"/>
          </a:xfrm>
          <a:prstGeom prst="rect">
            <a:avLst/>
          </a:prstGeom>
        </p:spPr>
        <p:txBody>
          <a:bodyPr lIns="0" rIns="0">
            <a:noAutofit/>
          </a:bodyPr>
          <a:lstStyle>
            <a:lvl1pPr marL="0" indent="0">
              <a:lnSpc>
                <a:spcPct val="100000"/>
              </a:lnSpc>
              <a:spcBef>
                <a:spcPts val="0"/>
              </a:spcBef>
              <a:buFontTx/>
              <a:buNone/>
              <a:defRPr sz="2000" b="0" i="0">
                <a:solidFill>
                  <a:schemeClr val="bg1">
                    <a:lumMod val="95000"/>
                  </a:schemeClr>
                </a:solidFill>
                <a:latin typeface="DM Sans Medium" pitchFamily="2" charset="77"/>
              </a:defRPr>
            </a:lvl1pPr>
            <a:lvl2pPr marL="548640" indent="0">
              <a:buFontTx/>
              <a:buNone/>
              <a:defRPr sz="1400">
                <a:solidFill>
                  <a:schemeClr val="bg1">
                    <a:lumMod val="85000"/>
                  </a:schemeClr>
                </a:solidFill>
              </a:defRPr>
            </a:lvl2pPr>
            <a:lvl3pPr marL="1097280" indent="0">
              <a:buFontTx/>
              <a:buNone/>
              <a:defRPr sz="1400">
                <a:solidFill>
                  <a:schemeClr val="bg1">
                    <a:lumMod val="85000"/>
                  </a:schemeClr>
                </a:solidFill>
              </a:defRPr>
            </a:lvl3pPr>
            <a:lvl4pPr marL="1645920" indent="0">
              <a:buFontTx/>
              <a:buNone/>
              <a:defRPr sz="1400">
                <a:solidFill>
                  <a:schemeClr val="bg1">
                    <a:lumMod val="85000"/>
                  </a:schemeClr>
                </a:solidFill>
              </a:defRPr>
            </a:lvl4pPr>
            <a:lvl5pPr marL="2194560" indent="0">
              <a:buFontTx/>
              <a:buNone/>
              <a:defRPr sz="1400">
                <a:solidFill>
                  <a:schemeClr val="bg1">
                    <a:lumMod val="85000"/>
                  </a:schemeClr>
                </a:solidFill>
              </a:defRPr>
            </a:lvl5pPr>
          </a:lstStyle>
          <a:p>
            <a:pPr lvl="0"/>
            <a:r>
              <a:rPr lang="en-US"/>
              <a:t>Edit Presenter’s  Name</a:t>
            </a:r>
            <a:br>
              <a:rPr lang="en-US"/>
            </a:br>
            <a:r>
              <a:rPr lang="en-US"/>
              <a:t>Title</a:t>
            </a:r>
          </a:p>
          <a:p>
            <a:pPr lvl="0"/>
            <a:endParaRPr lang="en-US"/>
          </a:p>
        </p:txBody>
      </p:sp>
      <p:pic>
        <p:nvPicPr>
          <p:cNvPr id="36" name="Picture 35">
            <a:extLst>
              <a:ext uri="{FF2B5EF4-FFF2-40B4-BE49-F238E27FC236}">
                <a16:creationId xmlns:a16="http://schemas.microsoft.com/office/drawing/2014/main" id="{5480D6DE-E617-254E-85FC-0D42DE5117D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6377" y="5684947"/>
            <a:ext cx="664995" cy="677166"/>
          </a:xfrm>
          <a:prstGeom prst="rect">
            <a:avLst/>
          </a:prstGeom>
        </p:spPr>
      </p:pic>
      <p:pic>
        <p:nvPicPr>
          <p:cNvPr id="38" name="Picture 37">
            <a:extLst>
              <a:ext uri="{FF2B5EF4-FFF2-40B4-BE49-F238E27FC236}">
                <a16:creationId xmlns:a16="http://schemas.microsoft.com/office/drawing/2014/main" id="{263F22D2-54C4-5D44-B228-5595E73B325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164635" y="6910742"/>
            <a:ext cx="894084" cy="723482"/>
          </a:xfrm>
          <a:prstGeom prst="rect">
            <a:avLst/>
          </a:prstGeom>
        </p:spPr>
      </p:pic>
      <p:sp>
        <p:nvSpPr>
          <p:cNvPr id="39" name="Text Placeholder 3"/>
          <p:cNvSpPr>
            <a:spLocks noGrp="1"/>
          </p:cNvSpPr>
          <p:nvPr>
            <p:ph type="body" sz="quarter" idx="15" hasCustomPrompt="1"/>
          </p:nvPr>
        </p:nvSpPr>
        <p:spPr>
          <a:xfrm>
            <a:off x="11887200" y="5985662"/>
            <a:ext cx="2224453" cy="398662"/>
          </a:xfrm>
          <a:prstGeom prst="rect">
            <a:avLst/>
          </a:prstGeom>
        </p:spPr>
        <p:txBody>
          <a:bodyPr lIns="0" rIns="0">
            <a:noAutofit/>
          </a:bodyPr>
          <a:lstStyle>
            <a:lvl1pPr marL="0" indent="0" algn="r">
              <a:buNone/>
              <a:defRPr sz="1400">
                <a:solidFill>
                  <a:schemeClr val="bg1"/>
                </a:solidFill>
              </a:defRPr>
            </a:lvl1pPr>
          </a:lstStyle>
          <a:p>
            <a:pPr lvl="0"/>
            <a:r>
              <a:rPr lang="en-US"/>
              <a:t>Date</a:t>
            </a:r>
          </a:p>
        </p:txBody>
      </p:sp>
      <p:sp>
        <p:nvSpPr>
          <p:cNvPr id="40" name="Rectangle 39">
            <a:extLst>
              <a:ext uri="{FF2B5EF4-FFF2-40B4-BE49-F238E27FC236}">
                <a16:creationId xmlns:a16="http://schemas.microsoft.com/office/drawing/2014/main" id="{01BF3DD9-FBBE-214E-8EDF-165A8CD97F0C}"/>
              </a:ext>
            </a:extLst>
          </p:cNvPr>
          <p:cNvSpPr/>
          <p:nvPr userDrawn="1"/>
        </p:nvSpPr>
        <p:spPr>
          <a:xfrm>
            <a:off x="0" y="7444800"/>
            <a:ext cx="1389600" cy="7848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18198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Standard Title 3">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9C48B25-212D-AE44-A3EB-224F07916374}"/>
              </a:ext>
            </a:extLst>
          </p:cNvPr>
          <p:cNvSpPr/>
          <p:nvPr userDrawn="1"/>
        </p:nvSpPr>
        <p:spPr>
          <a:xfrm>
            <a:off x="-1" y="0"/>
            <a:ext cx="14630401" cy="8229600"/>
          </a:xfrm>
          <a:prstGeom prst="rect">
            <a:avLst/>
          </a:prstGeom>
          <a:solidFill>
            <a:srgbClr val="5BCB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A88E8816-43D4-3543-B8F8-BA2D9989DB11}"/>
              </a:ext>
            </a:extLst>
          </p:cNvPr>
          <p:cNvGrpSpPr/>
          <p:nvPr userDrawn="1"/>
        </p:nvGrpSpPr>
        <p:grpSpPr>
          <a:xfrm>
            <a:off x="-1" y="395"/>
            <a:ext cx="14630399" cy="5038327"/>
            <a:chOff x="228600" y="396"/>
            <a:chExt cx="14173200" cy="5028804"/>
          </a:xfrm>
          <a:solidFill>
            <a:srgbClr val="44A4DB"/>
          </a:solidFill>
        </p:grpSpPr>
        <p:sp>
          <p:nvSpPr>
            <p:cNvPr id="9" name="Rectangle 8">
              <a:extLst>
                <a:ext uri="{FF2B5EF4-FFF2-40B4-BE49-F238E27FC236}">
                  <a16:creationId xmlns:a16="http://schemas.microsoft.com/office/drawing/2014/main" id="{8AC2412F-BCF2-4D4E-90EF-A3C52CD9E9EE}"/>
                </a:ext>
              </a:extLst>
            </p:cNvPr>
            <p:cNvSpPr/>
            <p:nvPr/>
          </p:nvSpPr>
          <p:spPr>
            <a:xfrm>
              <a:off x="228600" y="4880187"/>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351239B-940D-9F45-90D0-327EA1C77D50}"/>
                </a:ext>
              </a:extLst>
            </p:cNvPr>
            <p:cNvSpPr/>
            <p:nvPr/>
          </p:nvSpPr>
          <p:spPr>
            <a:xfrm>
              <a:off x="228600" y="4689651"/>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2C63889-64A0-2843-9AD5-4C1195772E52}"/>
                </a:ext>
              </a:extLst>
            </p:cNvPr>
            <p:cNvSpPr/>
            <p:nvPr/>
          </p:nvSpPr>
          <p:spPr>
            <a:xfrm>
              <a:off x="228600" y="4495624"/>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F592710-E8AB-1941-B5EA-C67250B90086}"/>
                </a:ext>
              </a:extLst>
            </p:cNvPr>
            <p:cNvSpPr/>
            <p:nvPr/>
          </p:nvSpPr>
          <p:spPr>
            <a:xfrm>
              <a:off x="228600" y="4305476"/>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F62B63E-7571-2940-AB05-B15ACCD43646}"/>
                </a:ext>
              </a:extLst>
            </p:cNvPr>
            <p:cNvSpPr/>
            <p:nvPr/>
          </p:nvSpPr>
          <p:spPr>
            <a:xfrm>
              <a:off x="228600" y="4111449"/>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B94D5C5-8E80-4B4B-9E2F-1061EA47A989}"/>
                </a:ext>
              </a:extLst>
            </p:cNvPr>
            <p:cNvSpPr/>
            <p:nvPr/>
          </p:nvSpPr>
          <p:spPr>
            <a:xfrm>
              <a:off x="228600" y="3913540"/>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AB9D920-2EB5-534B-A0A8-2E0FAA8C9273}"/>
                </a:ext>
              </a:extLst>
            </p:cNvPr>
            <p:cNvSpPr/>
            <p:nvPr/>
          </p:nvSpPr>
          <p:spPr>
            <a:xfrm>
              <a:off x="228600" y="3713692"/>
              <a:ext cx="14173200" cy="397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8289CC3F-C41C-0547-B3A8-22F01F32704F}"/>
                </a:ext>
              </a:extLst>
            </p:cNvPr>
            <p:cNvSpPr/>
            <p:nvPr/>
          </p:nvSpPr>
          <p:spPr>
            <a:xfrm rot="10800000">
              <a:off x="228600" y="2437920"/>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0111B70F-E8A6-0144-9B42-F900625A9FFC}"/>
                </a:ext>
              </a:extLst>
            </p:cNvPr>
            <p:cNvSpPr/>
            <p:nvPr/>
          </p:nvSpPr>
          <p:spPr>
            <a:xfrm rot="10800000">
              <a:off x="228600" y="2648479"/>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3313889B-68FC-0C4B-9A74-A0F48338D310}"/>
                </a:ext>
              </a:extLst>
            </p:cNvPr>
            <p:cNvSpPr/>
            <p:nvPr/>
          </p:nvSpPr>
          <p:spPr>
            <a:xfrm rot="10800000">
              <a:off x="228600" y="2858029"/>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43848BA7-CF67-8B48-9B47-8FD776379AAD}"/>
                </a:ext>
              </a:extLst>
            </p:cNvPr>
            <p:cNvSpPr/>
            <p:nvPr/>
          </p:nvSpPr>
          <p:spPr>
            <a:xfrm rot="10800000">
              <a:off x="228600" y="3067579"/>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88F4E4CA-91E5-6347-B7F9-5E966551753E}"/>
                </a:ext>
              </a:extLst>
            </p:cNvPr>
            <p:cNvSpPr/>
            <p:nvPr/>
          </p:nvSpPr>
          <p:spPr>
            <a:xfrm rot="10800000">
              <a:off x="228600" y="3281009"/>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F9431090-C62D-754C-B909-24D8FE4A458C}"/>
                </a:ext>
              </a:extLst>
            </p:cNvPr>
            <p:cNvSpPr/>
            <p:nvPr/>
          </p:nvSpPr>
          <p:spPr>
            <a:xfrm rot="10800000">
              <a:off x="228600" y="3496381"/>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4D134BE3-DC22-A243-9E50-E4204B5C17F4}"/>
                </a:ext>
              </a:extLst>
            </p:cNvPr>
            <p:cNvSpPr/>
            <p:nvPr/>
          </p:nvSpPr>
          <p:spPr>
            <a:xfrm>
              <a:off x="228600" y="2249247"/>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325E05DA-D377-0640-8629-2FEF2211D2CC}"/>
                </a:ext>
              </a:extLst>
            </p:cNvPr>
            <p:cNvSpPr/>
            <p:nvPr/>
          </p:nvSpPr>
          <p:spPr>
            <a:xfrm>
              <a:off x="228600" y="2055219"/>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6824F76C-1F94-004C-9F92-90015DF64754}"/>
                </a:ext>
              </a:extLst>
            </p:cNvPr>
            <p:cNvSpPr/>
            <p:nvPr/>
          </p:nvSpPr>
          <p:spPr>
            <a:xfrm>
              <a:off x="228600" y="1865072"/>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ADBEBC27-C4A9-0046-AB43-2085F8241D27}"/>
                </a:ext>
              </a:extLst>
            </p:cNvPr>
            <p:cNvSpPr/>
            <p:nvPr/>
          </p:nvSpPr>
          <p:spPr>
            <a:xfrm>
              <a:off x="228600" y="1671044"/>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25E8F83E-7089-BA4C-935E-EB92B2120501}"/>
                </a:ext>
              </a:extLst>
            </p:cNvPr>
            <p:cNvSpPr/>
            <p:nvPr/>
          </p:nvSpPr>
          <p:spPr>
            <a:xfrm>
              <a:off x="228600" y="1473135"/>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6E6EC7F3-E133-014A-88C5-822D15FDA617}"/>
                </a:ext>
              </a:extLst>
            </p:cNvPr>
            <p:cNvSpPr/>
            <p:nvPr/>
          </p:nvSpPr>
          <p:spPr>
            <a:xfrm>
              <a:off x="228600" y="1273287"/>
              <a:ext cx="14173200" cy="397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53C9F428-0034-FD4E-A744-0A52D09B035C}"/>
                </a:ext>
              </a:extLst>
            </p:cNvPr>
            <p:cNvSpPr/>
            <p:nvPr/>
          </p:nvSpPr>
          <p:spPr>
            <a:xfrm rot="10800000">
              <a:off x="228600" y="396"/>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3158144C-A02B-8340-AFC5-585EB198EF5B}"/>
                </a:ext>
              </a:extLst>
            </p:cNvPr>
            <p:cNvSpPr/>
            <p:nvPr/>
          </p:nvSpPr>
          <p:spPr>
            <a:xfrm rot="10800000">
              <a:off x="228600" y="210955"/>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EB442B7B-A733-A749-A724-3C20EB85508F}"/>
                </a:ext>
              </a:extLst>
            </p:cNvPr>
            <p:cNvSpPr/>
            <p:nvPr/>
          </p:nvSpPr>
          <p:spPr>
            <a:xfrm rot="10800000">
              <a:off x="228600" y="420505"/>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EA0312A9-7F4F-6344-AB2D-3DACEA187AE2}"/>
                </a:ext>
              </a:extLst>
            </p:cNvPr>
            <p:cNvSpPr/>
            <p:nvPr/>
          </p:nvSpPr>
          <p:spPr>
            <a:xfrm rot="10800000">
              <a:off x="228600" y="630055"/>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88188C49-33E2-1F49-98A8-E840769E9157}"/>
                </a:ext>
              </a:extLst>
            </p:cNvPr>
            <p:cNvSpPr/>
            <p:nvPr/>
          </p:nvSpPr>
          <p:spPr>
            <a:xfrm rot="10800000">
              <a:off x="228600" y="843486"/>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11467069-8B76-BB43-91F0-CB0BCA7A4AC0}"/>
                </a:ext>
              </a:extLst>
            </p:cNvPr>
            <p:cNvSpPr/>
            <p:nvPr/>
          </p:nvSpPr>
          <p:spPr>
            <a:xfrm rot="10800000">
              <a:off x="228600" y="1058857"/>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5" name="Straight Connector 34">
            <a:extLst>
              <a:ext uri="{FF2B5EF4-FFF2-40B4-BE49-F238E27FC236}">
                <a16:creationId xmlns:a16="http://schemas.microsoft.com/office/drawing/2014/main" id="{AFF91861-FA90-E44B-AC21-C6EF89C01D84}"/>
              </a:ext>
            </a:extLst>
          </p:cNvPr>
          <p:cNvCxnSpPr>
            <a:cxnSpLocks/>
          </p:cNvCxnSpPr>
          <p:nvPr userDrawn="1"/>
        </p:nvCxnSpPr>
        <p:spPr>
          <a:xfrm>
            <a:off x="571500" y="6555393"/>
            <a:ext cx="134874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41" name="Text Placeholder 3">
            <a:extLst>
              <a:ext uri="{FF2B5EF4-FFF2-40B4-BE49-F238E27FC236}">
                <a16:creationId xmlns:a16="http://schemas.microsoft.com/office/drawing/2014/main" id="{4C098FEE-3B74-3A45-A22C-CE9B248464EF}"/>
              </a:ext>
            </a:extLst>
          </p:cNvPr>
          <p:cNvSpPr>
            <a:spLocks noGrp="1"/>
          </p:cNvSpPr>
          <p:nvPr>
            <p:ph type="body" sz="quarter" idx="10" hasCustomPrompt="1"/>
          </p:nvPr>
        </p:nvSpPr>
        <p:spPr>
          <a:xfrm>
            <a:off x="1683092" y="4998833"/>
            <a:ext cx="9799798" cy="1362456"/>
          </a:xfrm>
          <a:prstGeom prst="rect">
            <a:avLst/>
          </a:prstGeom>
        </p:spPr>
        <p:txBody>
          <a:bodyPr anchor="b">
            <a:normAutofit/>
          </a:bodyPr>
          <a:lstStyle>
            <a:lvl1pPr marL="0" indent="0">
              <a:buFontTx/>
              <a:buNone/>
              <a:defRPr sz="4000" b="1" i="0">
                <a:solidFill>
                  <a:schemeClr val="tx1"/>
                </a:solidFill>
                <a:latin typeface="DM Sans" pitchFamily="2" charset="77"/>
              </a:defRPr>
            </a:lvl1pPr>
            <a:lvl2pPr marL="548640" indent="0">
              <a:buFontTx/>
              <a:buNone/>
              <a:defRPr/>
            </a:lvl2pPr>
            <a:lvl3pPr marL="1097280" indent="0">
              <a:buFontTx/>
              <a:buNone/>
              <a:defRPr/>
            </a:lvl3pPr>
            <a:lvl4pPr marL="1645920" indent="0">
              <a:buFontTx/>
              <a:buNone/>
              <a:defRPr/>
            </a:lvl4pPr>
            <a:lvl5pPr marL="2194560" indent="0">
              <a:buFontTx/>
              <a:buNone/>
              <a:defRPr/>
            </a:lvl5pPr>
          </a:lstStyle>
          <a:p>
            <a:pPr lvl="0"/>
            <a:r>
              <a:rPr lang="en-US"/>
              <a:t>Click to edit title</a:t>
            </a:r>
          </a:p>
        </p:txBody>
      </p:sp>
      <p:sp>
        <p:nvSpPr>
          <p:cNvPr id="42" name="Text Placeholder 2">
            <a:extLst>
              <a:ext uri="{FF2B5EF4-FFF2-40B4-BE49-F238E27FC236}">
                <a16:creationId xmlns:a16="http://schemas.microsoft.com/office/drawing/2014/main" id="{F6CD9287-ABBC-C54A-8E1C-7D236A91C91B}"/>
              </a:ext>
            </a:extLst>
          </p:cNvPr>
          <p:cNvSpPr>
            <a:spLocks noGrp="1"/>
          </p:cNvSpPr>
          <p:nvPr>
            <p:ph type="body" sz="quarter" idx="11" hasCustomPrompt="1"/>
          </p:nvPr>
        </p:nvSpPr>
        <p:spPr>
          <a:xfrm>
            <a:off x="1683253" y="6908800"/>
            <a:ext cx="4675187" cy="1109412"/>
          </a:xfrm>
          <a:prstGeom prst="rect">
            <a:avLst/>
          </a:prstGeom>
        </p:spPr>
        <p:txBody>
          <a:bodyPr>
            <a:normAutofit/>
          </a:bodyPr>
          <a:lstStyle>
            <a:lvl1pPr marL="0" indent="0">
              <a:lnSpc>
                <a:spcPct val="100000"/>
              </a:lnSpc>
              <a:spcBef>
                <a:spcPts val="0"/>
              </a:spcBef>
              <a:buFontTx/>
              <a:buNone/>
              <a:defRPr sz="2000" b="0" i="0">
                <a:solidFill>
                  <a:schemeClr val="bg1"/>
                </a:solidFill>
                <a:latin typeface="DM Sans Medium" pitchFamily="2" charset="77"/>
              </a:defRPr>
            </a:lvl1pPr>
            <a:lvl2pPr marL="548640" indent="0">
              <a:buFontTx/>
              <a:buNone/>
              <a:defRPr sz="1400">
                <a:solidFill>
                  <a:schemeClr val="bg1">
                    <a:lumMod val="85000"/>
                  </a:schemeClr>
                </a:solidFill>
              </a:defRPr>
            </a:lvl2pPr>
            <a:lvl3pPr marL="1097280" indent="0">
              <a:buFontTx/>
              <a:buNone/>
              <a:defRPr sz="1400">
                <a:solidFill>
                  <a:schemeClr val="bg1">
                    <a:lumMod val="85000"/>
                  </a:schemeClr>
                </a:solidFill>
              </a:defRPr>
            </a:lvl3pPr>
            <a:lvl4pPr marL="1645920" indent="0">
              <a:buFontTx/>
              <a:buNone/>
              <a:defRPr sz="1400">
                <a:solidFill>
                  <a:schemeClr val="bg1">
                    <a:lumMod val="85000"/>
                  </a:schemeClr>
                </a:solidFill>
              </a:defRPr>
            </a:lvl4pPr>
            <a:lvl5pPr marL="2194560" indent="0">
              <a:buFontTx/>
              <a:buNone/>
              <a:defRPr sz="1400">
                <a:solidFill>
                  <a:schemeClr val="bg1">
                    <a:lumMod val="85000"/>
                  </a:schemeClr>
                </a:solidFill>
              </a:defRPr>
            </a:lvl5pPr>
          </a:lstStyle>
          <a:p>
            <a:pPr lvl="0"/>
            <a:r>
              <a:rPr lang="en-US"/>
              <a:t>Edit Presenter’s  Name</a:t>
            </a:r>
            <a:br>
              <a:rPr lang="en-US"/>
            </a:br>
            <a:r>
              <a:rPr lang="en-US"/>
              <a:t>Title</a:t>
            </a:r>
          </a:p>
          <a:p>
            <a:pPr lvl="0"/>
            <a:endParaRPr lang="en-US"/>
          </a:p>
        </p:txBody>
      </p:sp>
      <p:sp>
        <p:nvSpPr>
          <p:cNvPr id="43" name="Text Placeholder 2">
            <a:extLst>
              <a:ext uri="{FF2B5EF4-FFF2-40B4-BE49-F238E27FC236}">
                <a16:creationId xmlns:a16="http://schemas.microsoft.com/office/drawing/2014/main" id="{76941855-2960-3E40-A235-348A0F0634F9}"/>
              </a:ext>
            </a:extLst>
          </p:cNvPr>
          <p:cNvSpPr>
            <a:spLocks noGrp="1"/>
          </p:cNvSpPr>
          <p:nvPr>
            <p:ph type="body" sz="quarter" idx="12" hasCustomPrompt="1"/>
          </p:nvPr>
        </p:nvSpPr>
        <p:spPr>
          <a:xfrm>
            <a:off x="6807703" y="6908800"/>
            <a:ext cx="4675187" cy="1109412"/>
          </a:xfrm>
          <a:prstGeom prst="rect">
            <a:avLst/>
          </a:prstGeom>
        </p:spPr>
        <p:txBody>
          <a:bodyPr>
            <a:normAutofit/>
          </a:bodyPr>
          <a:lstStyle>
            <a:lvl1pPr marL="0" indent="0">
              <a:lnSpc>
                <a:spcPct val="100000"/>
              </a:lnSpc>
              <a:spcBef>
                <a:spcPts val="0"/>
              </a:spcBef>
              <a:buFontTx/>
              <a:buNone/>
              <a:defRPr sz="2000" b="0" i="0">
                <a:solidFill>
                  <a:schemeClr val="bg1"/>
                </a:solidFill>
                <a:latin typeface="DM Sans Medium" pitchFamily="2" charset="77"/>
              </a:defRPr>
            </a:lvl1pPr>
            <a:lvl2pPr marL="548640" indent="0">
              <a:buFontTx/>
              <a:buNone/>
              <a:defRPr sz="1400">
                <a:solidFill>
                  <a:schemeClr val="bg1">
                    <a:lumMod val="85000"/>
                  </a:schemeClr>
                </a:solidFill>
              </a:defRPr>
            </a:lvl2pPr>
            <a:lvl3pPr marL="1097280" indent="0">
              <a:buFontTx/>
              <a:buNone/>
              <a:defRPr sz="1400">
                <a:solidFill>
                  <a:schemeClr val="bg1">
                    <a:lumMod val="85000"/>
                  </a:schemeClr>
                </a:solidFill>
              </a:defRPr>
            </a:lvl3pPr>
            <a:lvl4pPr marL="1645920" indent="0">
              <a:buFontTx/>
              <a:buNone/>
              <a:defRPr sz="1400">
                <a:solidFill>
                  <a:schemeClr val="bg1">
                    <a:lumMod val="85000"/>
                  </a:schemeClr>
                </a:solidFill>
              </a:defRPr>
            </a:lvl4pPr>
            <a:lvl5pPr marL="2194560" indent="0">
              <a:buFontTx/>
              <a:buNone/>
              <a:defRPr sz="1400">
                <a:solidFill>
                  <a:schemeClr val="bg1">
                    <a:lumMod val="85000"/>
                  </a:schemeClr>
                </a:solidFill>
              </a:defRPr>
            </a:lvl5pPr>
          </a:lstStyle>
          <a:p>
            <a:pPr lvl="0"/>
            <a:r>
              <a:rPr lang="en-US"/>
              <a:t>Edit Presenter’s  Name</a:t>
            </a:r>
            <a:br>
              <a:rPr lang="en-US"/>
            </a:br>
            <a:r>
              <a:rPr lang="en-US"/>
              <a:t>Title</a:t>
            </a:r>
          </a:p>
          <a:p>
            <a:pPr lvl="0"/>
            <a:endParaRPr lang="en-US"/>
          </a:p>
        </p:txBody>
      </p:sp>
      <p:pic>
        <p:nvPicPr>
          <p:cNvPr id="36" name="Picture 35">
            <a:extLst>
              <a:ext uri="{FF2B5EF4-FFF2-40B4-BE49-F238E27FC236}">
                <a16:creationId xmlns:a16="http://schemas.microsoft.com/office/drawing/2014/main" id="{5480D6DE-E617-254E-85FC-0D42DE5117D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6377" y="5684947"/>
            <a:ext cx="664995" cy="677166"/>
          </a:xfrm>
          <a:prstGeom prst="rect">
            <a:avLst/>
          </a:prstGeom>
        </p:spPr>
      </p:pic>
      <p:pic>
        <p:nvPicPr>
          <p:cNvPr id="39" name="Picture 38">
            <a:extLst>
              <a:ext uri="{FF2B5EF4-FFF2-40B4-BE49-F238E27FC236}">
                <a16:creationId xmlns:a16="http://schemas.microsoft.com/office/drawing/2014/main" id="{263F22D2-54C4-5D44-B228-5595E73B325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165983" y="6910742"/>
            <a:ext cx="891389" cy="723482"/>
          </a:xfrm>
          <a:prstGeom prst="rect">
            <a:avLst/>
          </a:prstGeom>
        </p:spPr>
      </p:pic>
      <p:sp>
        <p:nvSpPr>
          <p:cNvPr id="44" name="Text Placeholder 3"/>
          <p:cNvSpPr>
            <a:spLocks noGrp="1"/>
          </p:cNvSpPr>
          <p:nvPr>
            <p:ph type="body" sz="quarter" idx="15" hasCustomPrompt="1"/>
          </p:nvPr>
        </p:nvSpPr>
        <p:spPr>
          <a:xfrm>
            <a:off x="11887200" y="5985662"/>
            <a:ext cx="2224453" cy="398662"/>
          </a:xfrm>
          <a:prstGeom prst="rect">
            <a:avLst/>
          </a:prstGeom>
        </p:spPr>
        <p:txBody>
          <a:bodyPr>
            <a:noAutofit/>
          </a:bodyPr>
          <a:lstStyle>
            <a:lvl1pPr marL="0" indent="0" algn="r">
              <a:buNone/>
              <a:defRPr sz="1400">
                <a:solidFill>
                  <a:schemeClr val="bg1"/>
                </a:solidFill>
              </a:defRPr>
            </a:lvl1pPr>
          </a:lstStyle>
          <a:p>
            <a:pPr lvl="0"/>
            <a:r>
              <a:rPr lang="en-US"/>
              <a:t>Date</a:t>
            </a:r>
          </a:p>
        </p:txBody>
      </p:sp>
    </p:spTree>
    <p:extLst>
      <p:ext uri="{BB962C8B-B14F-4D97-AF65-F5344CB8AC3E}">
        <p14:creationId xmlns:p14="http://schemas.microsoft.com/office/powerpoint/2010/main" val="380229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Standard Title 4">
    <p:bg>
      <p:bgPr>
        <a:solidFill>
          <a:srgbClr val="FFC628"/>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0F2498B2-B5BE-2E4B-B359-161EAA28D522}"/>
              </a:ext>
            </a:extLst>
          </p:cNvPr>
          <p:cNvGrpSpPr/>
          <p:nvPr userDrawn="1"/>
        </p:nvGrpSpPr>
        <p:grpSpPr>
          <a:xfrm>
            <a:off x="-1" y="395"/>
            <a:ext cx="14630399" cy="5038327"/>
            <a:chOff x="-1" y="395"/>
            <a:chExt cx="14630399" cy="5038327"/>
          </a:xfrm>
        </p:grpSpPr>
        <p:sp>
          <p:nvSpPr>
            <p:cNvPr id="9" name="Rectangle 8">
              <a:extLst>
                <a:ext uri="{FF2B5EF4-FFF2-40B4-BE49-F238E27FC236}">
                  <a16:creationId xmlns:a16="http://schemas.microsoft.com/office/drawing/2014/main" id="{8AC2412F-BCF2-4D4E-90EF-A3C52CD9E9EE}"/>
                </a:ext>
              </a:extLst>
            </p:cNvPr>
            <p:cNvSpPr/>
            <p:nvPr/>
          </p:nvSpPr>
          <p:spPr>
            <a:xfrm>
              <a:off x="-1" y="4889427"/>
              <a:ext cx="14630399" cy="149295"/>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351239B-940D-9F45-90D0-327EA1C77D50}"/>
                </a:ext>
              </a:extLst>
            </p:cNvPr>
            <p:cNvSpPr/>
            <p:nvPr/>
          </p:nvSpPr>
          <p:spPr>
            <a:xfrm>
              <a:off x="-1" y="4698530"/>
              <a:ext cx="14630399" cy="129234"/>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2C63889-64A0-2843-9AD5-4C1195772E52}"/>
                </a:ext>
              </a:extLst>
            </p:cNvPr>
            <p:cNvSpPr/>
            <p:nvPr/>
          </p:nvSpPr>
          <p:spPr>
            <a:xfrm>
              <a:off x="-1" y="4504136"/>
              <a:ext cx="14630399" cy="113682"/>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F592710-E8AB-1941-B5EA-C67250B90086}"/>
                </a:ext>
              </a:extLst>
            </p:cNvPr>
            <p:cNvSpPr/>
            <p:nvPr/>
          </p:nvSpPr>
          <p:spPr>
            <a:xfrm>
              <a:off x="-1" y="4313627"/>
              <a:ext cx="14630399" cy="94243"/>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F62B63E-7571-2940-AB05-B15ACCD43646}"/>
                </a:ext>
              </a:extLst>
            </p:cNvPr>
            <p:cNvSpPr/>
            <p:nvPr/>
          </p:nvSpPr>
          <p:spPr>
            <a:xfrm>
              <a:off x="-1" y="4119233"/>
              <a:ext cx="14630399" cy="74803"/>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B94D5C5-8E80-4B4B-9E2F-1061EA47A989}"/>
                </a:ext>
              </a:extLst>
            </p:cNvPr>
            <p:cNvSpPr/>
            <p:nvPr/>
          </p:nvSpPr>
          <p:spPr>
            <a:xfrm>
              <a:off x="-1" y="3920949"/>
              <a:ext cx="14630399" cy="57307"/>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AB9D920-2EB5-534B-A0A8-2E0FAA8C9273}"/>
                </a:ext>
              </a:extLst>
            </p:cNvPr>
            <p:cNvSpPr/>
            <p:nvPr/>
          </p:nvSpPr>
          <p:spPr>
            <a:xfrm>
              <a:off x="-1" y="3720723"/>
              <a:ext cx="14630399" cy="39811"/>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8289CC3F-C41C-0547-B3A8-22F01F32704F}"/>
                </a:ext>
              </a:extLst>
            </p:cNvPr>
            <p:cNvSpPr/>
            <p:nvPr/>
          </p:nvSpPr>
          <p:spPr>
            <a:xfrm rot="10800000">
              <a:off x="-1" y="2442535"/>
              <a:ext cx="14630399" cy="149295"/>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0111B70F-E8A6-0144-9B42-F900625A9FFC}"/>
                </a:ext>
              </a:extLst>
            </p:cNvPr>
            <p:cNvSpPr/>
            <p:nvPr/>
          </p:nvSpPr>
          <p:spPr>
            <a:xfrm rot="10800000">
              <a:off x="-1" y="2653493"/>
              <a:ext cx="14630399" cy="129234"/>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3313889B-68FC-0C4B-9A74-A0F48338D310}"/>
                </a:ext>
              </a:extLst>
            </p:cNvPr>
            <p:cNvSpPr/>
            <p:nvPr/>
          </p:nvSpPr>
          <p:spPr>
            <a:xfrm rot="10800000">
              <a:off x="-1" y="2863439"/>
              <a:ext cx="14630399" cy="113682"/>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43848BA7-CF67-8B48-9B47-8FD776379AAD}"/>
                </a:ext>
              </a:extLst>
            </p:cNvPr>
            <p:cNvSpPr/>
            <p:nvPr/>
          </p:nvSpPr>
          <p:spPr>
            <a:xfrm rot="10800000">
              <a:off x="-1" y="3073386"/>
              <a:ext cx="14630399" cy="94243"/>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88F4E4CA-91E5-6347-B7F9-5E966551753E}"/>
                </a:ext>
              </a:extLst>
            </p:cNvPr>
            <p:cNvSpPr/>
            <p:nvPr/>
          </p:nvSpPr>
          <p:spPr>
            <a:xfrm rot="10800000">
              <a:off x="-1" y="3287220"/>
              <a:ext cx="14630399" cy="74803"/>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F9431090-C62D-754C-B909-24D8FE4A458C}"/>
                </a:ext>
              </a:extLst>
            </p:cNvPr>
            <p:cNvSpPr/>
            <p:nvPr/>
          </p:nvSpPr>
          <p:spPr>
            <a:xfrm rot="10800000">
              <a:off x="-1" y="3503000"/>
              <a:ext cx="14630399" cy="57307"/>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4D134BE3-DC22-A243-9E50-E4204B5C17F4}"/>
                </a:ext>
              </a:extLst>
            </p:cNvPr>
            <p:cNvSpPr/>
            <p:nvPr/>
          </p:nvSpPr>
          <p:spPr>
            <a:xfrm>
              <a:off x="-1" y="2253505"/>
              <a:ext cx="14630399" cy="129234"/>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325E05DA-D377-0640-8629-2FEF2211D2CC}"/>
                </a:ext>
              </a:extLst>
            </p:cNvPr>
            <p:cNvSpPr/>
            <p:nvPr/>
          </p:nvSpPr>
          <p:spPr>
            <a:xfrm>
              <a:off x="-1" y="2059109"/>
              <a:ext cx="14630399" cy="113682"/>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6824F76C-1F94-004C-9F92-90015DF64754}"/>
                </a:ext>
              </a:extLst>
            </p:cNvPr>
            <p:cNvSpPr/>
            <p:nvPr/>
          </p:nvSpPr>
          <p:spPr>
            <a:xfrm>
              <a:off x="-1" y="1868602"/>
              <a:ext cx="14630399" cy="94243"/>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ADBEBC27-C4A9-0046-AB43-2085F8241D27}"/>
                </a:ext>
              </a:extLst>
            </p:cNvPr>
            <p:cNvSpPr/>
            <p:nvPr/>
          </p:nvSpPr>
          <p:spPr>
            <a:xfrm>
              <a:off x="-1" y="1674207"/>
              <a:ext cx="14630399" cy="74803"/>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25E8F83E-7089-BA4C-935E-EB92B2120501}"/>
                </a:ext>
              </a:extLst>
            </p:cNvPr>
            <p:cNvSpPr/>
            <p:nvPr/>
          </p:nvSpPr>
          <p:spPr>
            <a:xfrm>
              <a:off x="-1" y="1475923"/>
              <a:ext cx="14630399" cy="57307"/>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6E6EC7F3-E133-014A-88C5-822D15FDA617}"/>
                </a:ext>
              </a:extLst>
            </p:cNvPr>
            <p:cNvSpPr/>
            <p:nvPr/>
          </p:nvSpPr>
          <p:spPr>
            <a:xfrm>
              <a:off x="-1" y="1275696"/>
              <a:ext cx="14630399" cy="39811"/>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53C9F428-0034-FD4E-A744-0A52D09B035C}"/>
                </a:ext>
              </a:extLst>
            </p:cNvPr>
            <p:cNvSpPr/>
            <p:nvPr/>
          </p:nvSpPr>
          <p:spPr>
            <a:xfrm rot="10800000">
              <a:off x="-1" y="395"/>
              <a:ext cx="14630399" cy="149295"/>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solidFill>
              </a:endParaRPr>
            </a:p>
          </p:txBody>
        </p:sp>
        <p:sp>
          <p:nvSpPr>
            <p:cNvPr id="29" name="Rectangle 28">
              <a:extLst>
                <a:ext uri="{FF2B5EF4-FFF2-40B4-BE49-F238E27FC236}">
                  <a16:creationId xmlns:a16="http://schemas.microsoft.com/office/drawing/2014/main" id="{3158144C-A02B-8340-AFC5-585EB198EF5B}"/>
                </a:ext>
              </a:extLst>
            </p:cNvPr>
            <p:cNvSpPr/>
            <p:nvPr/>
          </p:nvSpPr>
          <p:spPr>
            <a:xfrm rot="10800000">
              <a:off x="-1" y="211353"/>
              <a:ext cx="14630399" cy="129234"/>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EB442B7B-A733-A749-A724-3C20EB85508F}"/>
                </a:ext>
              </a:extLst>
            </p:cNvPr>
            <p:cNvSpPr/>
            <p:nvPr/>
          </p:nvSpPr>
          <p:spPr>
            <a:xfrm rot="10800000">
              <a:off x="-1" y="421300"/>
              <a:ext cx="14630399" cy="113682"/>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EA0312A9-7F4F-6344-AB2D-3DACEA187AE2}"/>
                </a:ext>
              </a:extLst>
            </p:cNvPr>
            <p:cNvSpPr/>
            <p:nvPr/>
          </p:nvSpPr>
          <p:spPr>
            <a:xfrm rot="10800000">
              <a:off x="-1" y="631246"/>
              <a:ext cx="14630399" cy="94243"/>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88188C49-33E2-1F49-98A8-E840769E9157}"/>
                </a:ext>
              </a:extLst>
            </p:cNvPr>
            <p:cNvSpPr/>
            <p:nvPr/>
          </p:nvSpPr>
          <p:spPr>
            <a:xfrm rot="10800000">
              <a:off x="-1" y="845082"/>
              <a:ext cx="14630399" cy="74803"/>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11467069-8B76-BB43-91F0-CB0BCA7A4AC0}"/>
                </a:ext>
              </a:extLst>
            </p:cNvPr>
            <p:cNvSpPr/>
            <p:nvPr/>
          </p:nvSpPr>
          <p:spPr>
            <a:xfrm rot="10800000">
              <a:off x="-1" y="1060860"/>
              <a:ext cx="14630399" cy="57307"/>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5" name="Straight Connector 34">
            <a:extLst>
              <a:ext uri="{FF2B5EF4-FFF2-40B4-BE49-F238E27FC236}">
                <a16:creationId xmlns:a16="http://schemas.microsoft.com/office/drawing/2014/main" id="{AFF91861-FA90-E44B-AC21-C6EF89C01D84}"/>
              </a:ext>
            </a:extLst>
          </p:cNvPr>
          <p:cNvCxnSpPr>
            <a:cxnSpLocks/>
          </p:cNvCxnSpPr>
          <p:nvPr userDrawn="1"/>
        </p:nvCxnSpPr>
        <p:spPr>
          <a:xfrm>
            <a:off x="571500" y="6555393"/>
            <a:ext cx="134874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41" name="Text Placeholder 3">
            <a:extLst>
              <a:ext uri="{FF2B5EF4-FFF2-40B4-BE49-F238E27FC236}">
                <a16:creationId xmlns:a16="http://schemas.microsoft.com/office/drawing/2014/main" id="{4C098FEE-3B74-3A45-A22C-CE9B248464EF}"/>
              </a:ext>
            </a:extLst>
          </p:cNvPr>
          <p:cNvSpPr>
            <a:spLocks noGrp="1"/>
          </p:cNvSpPr>
          <p:nvPr userDrawn="1">
            <p:ph type="body" sz="quarter" idx="10" hasCustomPrompt="1"/>
          </p:nvPr>
        </p:nvSpPr>
        <p:spPr>
          <a:xfrm>
            <a:off x="1676400" y="4998833"/>
            <a:ext cx="9799799" cy="1362456"/>
          </a:xfrm>
          <a:prstGeom prst="rect">
            <a:avLst/>
          </a:prstGeom>
        </p:spPr>
        <p:txBody>
          <a:bodyPr anchor="b">
            <a:normAutofit/>
          </a:bodyPr>
          <a:lstStyle>
            <a:lvl1pPr marL="0" indent="0">
              <a:buFontTx/>
              <a:buNone/>
              <a:defRPr sz="4000" b="1" i="0">
                <a:solidFill>
                  <a:schemeClr val="tx1"/>
                </a:solidFill>
                <a:latin typeface="DM Sans" pitchFamily="2" charset="77"/>
              </a:defRPr>
            </a:lvl1pPr>
            <a:lvl2pPr marL="548640" indent="0">
              <a:buFontTx/>
              <a:buNone/>
              <a:defRPr/>
            </a:lvl2pPr>
            <a:lvl3pPr marL="1097280" indent="0">
              <a:buFontTx/>
              <a:buNone/>
              <a:defRPr/>
            </a:lvl3pPr>
            <a:lvl4pPr marL="1645920" indent="0">
              <a:buFontTx/>
              <a:buNone/>
              <a:defRPr/>
            </a:lvl4pPr>
            <a:lvl5pPr marL="2194560" indent="0">
              <a:buFontTx/>
              <a:buNone/>
              <a:defRPr/>
            </a:lvl5pPr>
          </a:lstStyle>
          <a:p>
            <a:pPr lvl="0"/>
            <a:r>
              <a:rPr lang="en-US"/>
              <a:t>Click to edit title</a:t>
            </a:r>
          </a:p>
        </p:txBody>
      </p:sp>
      <p:sp>
        <p:nvSpPr>
          <p:cNvPr id="42" name="Text Placeholder 2">
            <a:extLst>
              <a:ext uri="{FF2B5EF4-FFF2-40B4-BE49-F238E27FC236}">
                <a16:creationId xmlns:a16="http://schemas.microsoft.com/office/drawing/2014/main" id="{F6CD9287-ABBC-C54A-8E1C-7D236A91C91B}"/>
              </a:ext>
            </a:extLst>
          </p:cNvPr>
          <p:cNvSpPr>
            <a:spLocks noGrp="1"/>
          </p:cNvSpPr>
          <p:nvPr userDrawn="1">
            <p:ph type="body" sz="quarter" idx="11" hasCustomPrompt="1"/>
          </p:nvPr>
        </p:nvSpPr>
        <p:spPr>
          <a:xfrm>
            <a:off x="1676562" y="6908800"/>
            <a:ext cx="4675187" cy="1109412"/>
          </a:xfrm>
          <a:prstGeom prst="rect">
            <a:avLst/>
          </a:prstGeom>
        </p:spPr>
        <p:txBody>
          <a:bodyPr>
            <a:normAutofit/>
          </a:bodyPr>
          <a:lstStyle>
            <a:lvl1pPr marL="0" indent="0">
              <a:lnSpc>
                <a:spcPct val="100000"/>
              </a:lnSpc>
              <a:spcBef>
                <a:spcPts val="0"/>
              </a:spcBef>
              <a:buFontTx/>
              <a:buNone/>
              <a:defRPr lang="en-US" sz="2000" b="0" i="0" kern="1200" dirty="0" smtClean="0">
                <a:solidFill>
                  <a:srgbClr val="414042"/>
                </a:solidFill>
                <a:latin typeface="DM Sans Medium" pitchFamily="2" charset="77"/>
                <a:ea typeface="+mn-ea"/>
                <a:cs typeface="+mn-cs"/>
              </a:defRPr>
            </a:lvl1pPr>
            <a:lvl2pPr marL="548640" indent="0">
              <a:buFontTx/>
              <a:buNone/>
              <a:defRPr sz="1400">
                <a:solidFill>
                  <a:schemeClr val="bg1">
                    <a:lumMod val="85000"/>
                  </a:schemeClr>
                </a:solidFill>
              </a:defRPr>
            </a:lvl2pPr>
            <a:lvl3pPr marL="1097280" indent="0">
              <a:buFontTx/>
              <a:buNone/>
              <a:defRPr sz="1400">
                <a:solidFill>
                  <a:schemeClr val="bg1">
                    <a:lumMod val="85000"/>
                  </a:schemeClr>
                </a:solidFill>
              </a:defRPr>
            </a:lvl3pPr>
            <a:lvl4pPr marL="1645920" indent="0">
              <a:buFontTx/>
              <a:buNone/>
              <a:defRPr sz="1400">
                <a:solidFill>
                  <a:schemeClr val="bg1">
                    <a:lumMod val="85000"/>
                  </a:schemeClr>
                </a:solidFill>
              </a:defRPr>
            </a:lvl4pPr>
            <a:lvl5pPr marL="2194560" indent="0">
              <a:buFontTx/>
              <a:buNone/>
              <a:defRPr sz="1400">
                <a:solidFill>
                  <a:schemeClr val="bg1">
                    <a:lumMod val="85000"/>
                  </a:schemeClr>
                </a:solidFill>
              </a:defRPr>
            </a:lvl5pPr>
          </a:lstStyle>
          <a:p>
            <a:pPr marL="0" lvl="0" indent="0" algn="l" defTabSz="1097280" rtl="0" eaLnBrk="1" latinLnBrk="0" hangingPunct="1">
              <a:lnSpc>
                <a:spcPct val="100000"/>
              </a:lnSpc>
              <a:spcBef>
                <a:spcPts val="0"/>
              </a:spcBef>
              <a:buFontTx/>
              <a:buNone/>
            </a:pPr>
            <a:r>
              <a:rPr lang="en-US"/>
              <a:t>Edit Presenter’s  Name</a:t>
            </a:r>
            <a:br>
              <a:rPr lang="en-US"/>
            </a:br>
            <a:r>
              <a:rPr lang="en-US"/>
              <a:t>Title</a:t>
            </a:r>
          </a:p>
          <a:p>
            <a:pPr lvl="0"/>
            <a:endParaRPr lang="en-US"/>
          </a:p>
        </p:txBody>
      </p:sp>
      <p:sp>
        <p:nvSpPr>
          <p:cNvPr id="43" name="Text Placeholder 2">
            <a:extLst>
              <a:ext uri="{FF2B5EF4-FFF2-40B4-BE49-F238E27FC236}">
                <a16:creationId xmlns:a16="http://schemas.microsoft.com/office/drawing/2014/main" id="{76941855-2960-3E40-A235-348A0F0634F9}"/>
              </a:ext>
            </a:extLst>
          </p:cNvPr>
          <p:cNvSpPr>
            <a:spLocks noGrp="1"/>
          </p:cNvSpPr>
          <p:nvPr userDrawn="1">
            <p:ph type="body" sz="quarter" idx="12" hasCustomPrompt="1"/>
          </p:nvPr>
        </p:nvSpPr>
        <p:spPr>
          <a:xfrm>
            <a:off x="6801012" y="6908800"/>
            <a:ext cx="4675187" cy="1109412"/>
          </a:xfrm>
          <a:prstGeom prst="rect">
            <a:avLst/>
          </a:prstGeom>
        </p:spPr>
        <p:txBody>
          <a:bodyPr>
            <a:normAutofit/>
          </a:bodyPr>
          <a:lstStyle>
            <a:lvl1pPr marL="0" indent="0">
              <a:lnSpc>
                <a:spcPct val="100000"/>
              </a:lnSpc>
              <a:spcBef>
                <a:spcPts val="0"/>
              </a:spcBef>
              <a:buFontTx/>
              <a:buNone/>
              <a:defRPr lang="en-US" sz="2000" b="0" i="0" kern="1200" dirty="0" smtClean="0">
                <a:solidFill>
                  <a:srgbClr val="414042"/>
                </a:solidFill>
                <a:latin typeface="DM Sans Medium" pitchFamily="2" charset="77"/>
                <a:ea typeface="+mn-ea"/>
                <a:cs typeface="+mn-cs"/>
              </a:defRPr>
            </a:lvl1pPr>
            <a:lvl2pPr marL="548640" indent="0">
              <a:buFontTx/>
              <a:buNone/>
              <a:defRPr sz="1400">
                <a:solidFill>
                  <a:schemeClr val="bg1">
                    <a:lumMod val="85000"/>
                  </a:schemeClr>
                </a:solidFill>
              </a:defRPr>
            </a:lvl2pPr>
            <a:lvl3pPr marL="1097280" indent="0">
              <a:buFontTx/>
              <a:buNone/>
              <a:defRPr sz="1400">
                <a:solidFill>
                  <a:schemeClr val="bg1">
                    <a:lumMod val="85000"/>
                  </a:schemeClr>
                </a:solidFill>
              </a:defRPr>
            </a:lvl3pPr>
            <a:lvl4pPr marL="1645920" indent="0">
              <a:buFontTx/>
              <a:buNone/>
              <a:defRPr sz="1400">
                <a:solidFill>
                  <a:schemeClr val="bg1">
                    <a:lumMod val="85000"/>
                  </a:schemeClr>
                </a:solidFill>
              </a:defRPr>
            </a:lvl4pPr>
            <a:lvl5pPr marL="2194560" indent="0">
              <a:buFontTx/>
              <a:buNone/>
              <a:defRPr sz="1400">
                <a:solidFill>
                  <a:schemeClr val="bg1">
                    <a:lumMod val="85000"/>
                  </a:schemeClr>
                </a:solidFill>
              </a:defRPr>
            </a:lvl5pPr>
          </a:lstStyle>
          <a:p>
            <a:pPr marL="0" lvl="0" indent="0" algn="l" defTabSz="1097280" rtl="0" eaLnBrk="1" latinLnBrk="0" hangingPunct="1">
              <a:lnSpc>
                <a:spcPct val="100000"/>
              </a:lnSpc>
              <a:spcBef>
                <a:spcPts val="0"/>
              </a:spcBef>
              <a:buFontTx/>
              <a:buNone/>
            </a:pPr>
            <a:r>
              <a:rPr lang="en-US"/>
              <a:t>Edit Presenter’s  Name</a:t>
            </a:r>
            <a:br>
              <a:rPr lang="en-US"/>
            </a:br>
            <a:r>
              <a:rPr lang="en-US"/>
              <a:t>Title</a:t>
            </a:r>
          </a:p>
          <a:p>
            <a:pPr lvl="0"/>
            <a:endParaRPr lang="en-US"/>
          </a:p>
        </p:txBody>
      </p:sp>
      <p:pic>
        <p:nvPicPr>
          <p:cNvPr id="46" name="Picture 45">
            <a:extLst>
              <a:ext uri="{FF2B5EF4-FFF2-40B4-BE49-F238E27FC236}">
                <a16:creationId xmlns:a16="http://schemas.microsoft.com/office/drawing/2014/main" id="{5480D6DE-E617-254E-85FC-0D42DE5117D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6377" y="5684947"/>
            <a:ext cx="664995" cy="677166"/>
          </a:xfrm>
          <a:prstGeom prst="rect">
            <a:avLst/>
          </a:prstGeom>
        </p:spPr>
      </p:pic>
      <p:pic>
        <p:nvPicPr>
          <p:cNvPr id="47" name="Picture 46">
            <a:extLst>
              <a:ext uri="{FF2B5EF4-FFF2-40B4-BE49-F238E27FC236}">
                <a16:creationId xmlns:a16="http://schemas.microsoft.com/office/drawing/2014/main" id="{263F22D2-54C4-5D44-B228-5595E73B325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165983" y="6910742"/>
            <a:ext cx="891389" cy="723481"/>
          </a:xfrm>
          <a:prstGeom prst="rect">
            <a:avLst/>
          </a:prstGeom>
        </p:spPr>
      </p:pic>
      <p:sp>
        <p:nvSpPr>
          <p:cNvPr id="48" name="Text Placeholder 3"/>
          <p:cNvSpPr>
            <a:spLocks noGrp="1"/>
          </p:cNvSpPr>
          <p:nvPr>
            <p:ph type="body" sz="quarter" idx="15" hasCustomPrompt="1"/>
          </p:nvPr>
        </p:nvSpPr>
        <p:spPr>
          <a:xfrm>
            <a:off x="11887200" y="5985662"/>
            <a:ext cx="2224453" cy="398662"/>
          </a:xfrm>
          <a:prstGeom prst="rect">
            <a:avLst/>
          </a:prstGeom>
        </p:spPr>
        <p:txBody>
          <a:bodyPr>
            <a:noAutofit/>
          </a:bodyPr>
          <a:lstStyle>
            <a:lvl1pPr marL="0" indent="0" algn="r">
              <a:buNone/>
              <a:defRPr sz="1400">
                <a:solidFill>
                  <a:schemeClr val="bg2"/>
                </a:solidFill>
              </a:defRPr>
            </a:lvl1pPr>
          </a:lstStyle>
          <a:p>
            <a:pPr lvl="0"/>
            <a:r>
              <a:rPr lang="en-US"/>
              <a:t>Date</a:t>
            </a:r>
          </a:p>
        </p:txBody>
      </p:sp>
      <p:sp>
        <p:nvSpPr>
          <p:cNvPr id="36" name="Rectangle 35">
            <a:extLst>
              <a:ext uri="{FF2B5EF4-FFF2-40B4-BE49-F238E27FC236}">
                <a16:creationId xmlns:a16="http://schemas.microsoft.com/office/drawing/2014/main" id="{A048E7FB-85C4-7349-B1ED-86B66451A8E4}"/>
              </a:ext>
            </a:extLst>
          </p:cNvPr>
          <p:cNvSpPr/>
          <p:nvPr userDrawn="1"/>
        </p:nvSpPr>
        <p:spPr>
          <a:xfrm>
            <a:off x="0" y="7444800"/>
            <a:ext cx="1389600" cy="784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64025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Section Title Arrow 1">
    <p:bg>
      <p:bgPr>
        <a:solidFill>
          <a:srgbClr val="30F298"/>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DC88199-548B-DC4B-9938-8478EBF73A3C}"/>
              </a:ext>
            </a:extLst>
          </p:cNvPr>
          <p:cNvSpPr/>
          <p:nvPr userDrawn="1"/>
        </p:nvSpPr>
        <p:spPr>
          <a:xfrm>
            <a:off x="0" y="0"/>
            <a:ext cx="14630400" cy="82296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EBBD542-79BF-5144-A563-42BF3D453E0E}"/>
              </a:ext>
            </a:extLst>
          </p:cNvPr>
          <p:cNvSpPr>
            <a:spLocks noGrp="1"/>
          </p:cNvSpPr>
          <p:nvPr>
            <p:ph type="title" hasCustomPrompt="1"/>
          </p:nvPr>
        </p:nvSpPr>
        <p:spPr>
          <a:xfrm>
            <a:off x="6252882" y="1187192"/>
            <a:ext cx="7227448" cy="6089857"/>
          </a:xfrm>
        </p:spPr>
        <p:txBody>
          <a:bodyPr anchor="ctr"/>
          <a:lstStyle>
            <a:lvl1pPr>
              <a:defRPr sz="3600" b="0" i="0">
                <a:solidFill>
                  <a:schemeClr val="bg1"/>
                </a:solidFill>
                <a:latin typeface="DM Sans Medium" pitchFamily="2" charset="77"/>
              </a:defRPr>
            </a:lvl1pPr>
          </a:lstStyle>
          <a:p>
            <a:r>
              <a:rPr lang="en-US"/>
              <a:t>Click to edit section title </a:t>
            </a:r>
            <a:br>
              <a:rPr lang="en-US"/>
            </a:br>
            <a:r>
              <a:rPr lang="en-US"/>
              <a:t>(Option A)</a:t>
            </a:r>
          </a:p>
        </p:txBody>
      </p:sp>
      <p:sp>
        <p:nvSpPr>
          <p:cNvPr id="38" name="Rectangle 37">
            <a:extLst>
              <a:ext uri="{FF2B5EF4-FFF2-40B4-BE49-F238E27FC236}">
                <a16:creationId xmlns:a16="http://schemas.microsoft.com/office/drawing/2014/main" id="{E854E062-A4CF-E846-B1A7-2657E21E3E18}"/>
              </a:ext>
            </a:extLst>
          </p:cNvPr>
          <p:cNvSpPr/>
          <p:nvPr/>
        </p:nvSpPr>
        <p:spPr>
          <a:xfrm>
            <a:off x="-1" y="8191036"/>
            <a:ext cx="14630399" cy="41325"/>
          </a:xfrm>
          <a:prstGeom prst="rect">
            <a:avLst/>
          </a:prstGeom>
          <a:solidFill>
            <a:srgbClr val="21E3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DE136C2C-7EA3-944E-85D5-4AB9FA0786F7}"/>
              </a:ext>
            </a:extLst>
          </p:cNvPr>
          <p:cNvSpPr/>
          <p:nvPr/>
        </p:nvSpPr>
        <p:spPr>
          <a:xfrm>
            <a:off x="-1" y="8046649"/>
            <a:ext cx="14630399" cy="28709"/>
          </a:xfrm>
          <a:prstGeom prst="rect">
            <a:avLst/>
          </a:prstGeom>
          <a:solidFill>
            <a:srgbClr val="21E3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5F299FC0-AAD1-7343-8579-38DC0BDBF9BC}"/>
              </a:ext>
            </a:extLst>
          </p:cNvPr>
          <p:cNvSpPr/>
          <p:nvPr/>
        </p:nvSpPr>
        <p:spPr>
          <a:xfrm rot="10800000">
            <a:off x="-1" y="7124924"/>
            <a:ext cx="14630399" cy="107660"/>
          </a:xfrm>
          <a:prstGeom prst="rect">
            <a:avLst/>
          </a:prstGeom>
          <a:solidFill>
            <a:srgbClr val="21E3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C09E0511-A151-974D-AAB6-606FD5B80097}"/>
              </a:ext>
            </a:extLst>
          </p:cNvPr>
          <p:cNvSpPr/>
          <p:nvPr/>
        </p:nvSpPr>
        <p:spPr>
          <a:xfrm rot="10800000">
            <a:off x="-1" y="7277050"/>
            <a:ext cx="14630399" cy="93193"/>
          </a:xfrm>
          <a:prstGeom prst="rect">
            <a:avLst/>
          </a:prstGeom>
          <a:solidFill>
            <a:srgbClr val="21E3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BD764622-0D40-D146-BBDD-08BA5DD7D10E}"/>
              </a:ext>
            </a:extLst>
          </p:cNvPr>
          <p:cNvSpPr/>
          <p:nvPr/>
        </p:nvSpPr>
        <p:spPr>
          <a:xfrm rot="10800000">
            <a:off x="-1" y="7428446"/>
            <a:ext cx="14630399" cy="81978"/>
          </a:xfrm>
          <a:prstGeom prst="rect">
            <a:avLst/>
          </a:prstGeom>
          <a:solidFill>
            <a:srgbClr val="21E3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71C3CB51-ADD0-E445-B752-A449EAD7CB47}"/>
              </a:ext>
            </a:extLst>
          </p:cNvPr>
          <p:cNvSpPr/>
          <p:nvPr/>
        </p:nvSpPr>
        <p:spPr>
          <a:xfrm rot="10800000">
            <a:off x="-1" y="7579843"/>
            <a:ext cx="14630399" cy="67960"/>
          </a:xfrm>
          <a:prstGeom prst="rect">
            <a:avLst/>
          </a:prstGeom>
          <a:solidFill>
            <a:srgbClr val="21E3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6397851A-16D1-E943-BFD3-84DFAAA8043E}"/>
              </a:ext>
            </a:extLst>
          </p:cNvPr>
          <p:cNvSpPr/>
          <p:nvPr/>
        </p:nvSpPr>
        <p:spPr>
          <a:xfrm rot="10800000">
            <a:off x="-1" y="7734043"/>
            <a:ext cx="14630399" cy="53942"/>
          </a:xfrm>
          <a:prstGeom prst="rect">
            <a:avLst/>
          </a:prstGeom>
          <a:solidFill>
            <a:srgbClr val="21E3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A85DB0E9-BCE7-1349-B949-3380D78E2247}"/>
              </a:ext>
            </a:extLst>
          </p:cNvPr>
          <p:cNvSpPr/>
          <p:nvPr/>
        </p:nvSpPr>
        <p:spPr>
          <a:xfrm rot="10800000">
            <a:off x="-1" y="7889646"/>
            <a:ext cx="14630399" cy="41325"/>
          </a:xfrm>
          <a:prstGeom prst="rect">
            <a:avLst/>
          </a:prstGeom>
          <a:solidFill>
            <a:srgbClr val="21E3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3B55D9A8-5161-2E4C-BF56-29A745113B4E}"/>
              </a:ext>
            </a:extLst>
          </p:cNvPr>
          <p:cNvSpPr/>
          <p:nvPr/>
        </p:nvSpPr>
        <p:spPr>
          <a:xfrm>
            <a:off x="-1" y="6988611"/>
            <a:ext cx="14630399" cy="93193"/>
          </a:xfrm>
          <a:prstGeom prst="rect">
            <a:avLst/>
          </a:prstGeom>
          <a:solidFill>
            <a:srgbClr val="21E3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392AAC9F-5A61-FE40-AD32-087CC800D4C7}"/>
              </a:ext>
            </a:extLst>
          </p:cNvPr>
          <p:cNvSpPr/>
          <p:nvPr/>
        </p:nvSpPr>
        <p:spPr>
          <a:xfrm>
            <a:off x="-1" y="6848429"/>
            <a:ext cx="14630399" cy="81978"/>
          </a:xfrm>
          <a:prstGeom prst="rect">
            <a:avLst/>
          </a:prstGeom>
          <a:solidFill>
            <a:srgbClr val="21E3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DB89EDEA-A6BE-014C-B5CB-01CF8EB76B67}"/>
              </a:ext>
            </a:extLst>
          </p:cNvPr>
          <p:cNvSpPr/>
          <p:nvPr/>
        </p:nvSpPr>
        <p:spPr>
          <a:xfrm>
            <a:off x="-1" y="6711051"/>
            <a:ext cx="14630399" cy="67960"/>
          </a:xfrm>
          <a:prstGeom prst="rect">
            <a:avLst/>
          </a:prstGeom>
          <a:solidFill>
            <a:srgbClr val="21E3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DBC63857-177B-2546-A9AE-CA990A92BDDB}"/>
              </a:ext>
            </a:extLst>
          </p:cNvPr>
          <p:cNvSpPr/>
          <p:nvPr/>
        </p:nvSpPr>
        <p:spPr>
          <a:xfrm>
            <a:off x="-1" y="6570869"/>
            <a:ext cx="14630399" cy="53942"/>
          </a:xfrm>
          <a:prstGeom prst="rect">
            <a:avLst/>
          </a:prstGeom>
          <a:solidFill>
            <a:srgbClr val="21E3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448327A6-CC73-654B-9FB7-834BCF6E22E0}"/>
              </a:ext>
            </a:extLst>
          </p:cNvPr>
          <p:cNvSpPr/>
          <p:nvPr/>
        </p:nvSpPr>
        <p:spPr>
          <a:xfrm>
            <a:off x="-1" y="6427883"/>
            <a:ext cx="14630399" cy="41325"/>
          </a:xfrm>
          <a:prstGeom prst="rect">
            <a:avLst/>
          </a:prstGeom>
          <a:solidFill>
            <a:srgbClr val="21E3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433B0057-AE53-4744-8ADC-82679BFB37B8}"/>
              </a:ext>
            </a:extLst>
          </p:cNvPr>
          <p:cNvSpPr/>
          <p:nvPr/>
        </p:nvSpPr>
        <p:spPr>
          <a:xfrm>
            <a:off x="-1" y="6283496"/>
            <a:ext cx="14630399" cy="28709"/>
          </a:xfrm>
          <a:prstGeom prst="rect">
            <a:avLst/>
          </a:prstGeom>
          <a:solidFill>
            <a:srgbClr val="21E3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79692720-BEA9-4A46-8FD4-2156B5CDA5FE}"/>
              </a:ext>
            </a:extLst>
          </p:cNvPr>
          <p:cNvSpPr/>
          <p:nvPr/>
        </p:nvSpPr>
        <p:spPr>
          <a:xfrm rot="10800000">
            <a:off x="-1" y="5363852"/>
            <a:ext cx="14630399" cy="107660"/>
          </a:xfrm>
          <a:prstGeom prst="rect">
            <a:avLst/>
          </a:prstGeom>
          <a:solidFill>
            <a:srgbClr val="21E3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F321B62A-B1E1-6042-9614-A231B127BB7B}"/>
              </a:ext>
            </a:extLst>
          </p:cNvPr>
          <p:cNvSpPr/>
          <p:nvPr/>
        </p:nvSpPr>
        <p:spPr>
          <a:xfrm rot="10800000">
            <a:off x="-1" y="5515978"/>
            <a:ext cx="14630399" cy="93193"/>
          </a:xfrm>
          <a:prstGeom prst="rect">
            <a:avLst/>
          </a:prstGeom>
          <a:solidFill>
            <a:srgbClr val="21E3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724E83A6-3563-374F-9004-8C4B8D05CE0A}"/>
              </a:ext>
            </a:extLst>
          </p:cNvPr>
          <p:cNvSpPr/>
          <p:nvPr/>
        </p:nvSpPr>
        <p:spPr>
          <a:xfrm rot="10800000">
            <a:off x="-1" y="5667374"/>
            <a:ext cx="14630399" cy="81978"/>
          </a:xfrm>
          <a:prstGeom prst="rect">
            <a:avLst/>
          </a:prstGeom>
          <a:solidFill>
            <a:srgbClr val="21E3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5C807D6D-FA01-0E4C-A45E-7C253957097D}"/>
              </a:ext>
            </a:extLst>
          </p:cNvPr>
          <p:cNvSpPr/>
          <p:nvPr/>
        </p:nvSpPr>
        <p:spPr>
          <a:xfrm rot="10800000">
            <a:off x="-1" y="5818771"/>
            <a:ext cx="14630399" cy="67960"/>
          </a:xfrm>
          <a:prstGeom prst="rect">
            <a:avLst/>
          </a:prstGeom>
          <a:solidFill>
            <a:srgbClr val="21E3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BB1152E5-0176-D04B-B917-38762EBC7AE7}"/>
              </a:ext>
            </a:extLst>
          </p:cNvPr>
          <p:cNvSpPr/>
          <p:nvPr/>
        </p:nvSpPr>
        <p:spPr>
          <a:xfrm rot="10800000">
            <a:off x="-1" y="5972971"/>
            <a:ext cx="14630399" cy="53942"/>
          </a:xfrm>
          <a:prstGeom prst="rect">
            <a:avLst/>
          </a:prstGeom>
          <a:solidFill>
            <a:srgbClr val="21E3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5599B651-B64E-E14A-AAF1-4451F1E0D8FD}"/>
              </a:ext>
            </a:extLst>
          </p:cNvPr>
          <p:cNvSpPr/>
          <p:nvPr/>
        </p:nvSpPr>
        <p:spPr>
          <a:xfrm rot="10800000">
            <a:off x="-1" y="6128573"/>
            <a:ext cx="14630399" cy="41325"/>
          </a:xfrm>
          <a:prstGeom prst="rect">
            <a:avLst/>
          </a:prstGeom>
          <a:solidFill>
            <a:srgbClr val="21E3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L-Shape 57">
            <a:extLst>
              <a:ext uri="{FF2B5EF4-FFF2-40B4-BE49-F238E27FC236}">
                <a16:creationId xmlns:a16="http://schemas.microsoft.com/office/drawing/2014/main" id="{822F0A5E-64B0-7F4E-9BCA-CB63C0F6FD52}"/>
              </a:ext>
            </a:extLst>
          </p:cNvPr>
          <p:cNvSpPr/>
          <p:nvPr userDrawn="1"/>
        </p:nvSpPr>
        <p:spPr>
          <a:xfrm rot="13500000">
            <a:off x="400807" y="2079464"/>
            <a:ext cx="4308268" cy="4308268"/>
          </a:xfrm>
          <a:prstGeom prst="corner">
            <a:avLst>
              <a:gd name="adj1" fmla="val 20121"/>
              <a:gd name="adj2" fmla="val 20273"/>
            </a:avLst>
          </a:prstGeom>
          <a:solidFill>
            <a:schemeClr val="bg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solidFill>
                <a:schemeClr val="tx1"/>
              </a:solidFill>
            </a:endParaRPr>
          </a:p>
        </p:txBody>
      </p:sp>
    </p:spTree>
    <p:extLst>
      <p:ext uri="{BB962C8B-B14F-4D97-AF65-F5344CB8AC3E}">
        <p14:creationId xmlns:p14="http://schemas.microsoft.com/office/powerpoint/2010/main" val="64385884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Section Title Arrow 2">
    <p:bg>
      <p:bgPr>
        <a:solidFill>
          <a:schemeClr val="tx1"/>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750F324D-5629-1D43-99B4-1BDE432DBA1B}"/>
              </a:ext>
            </a:extLst>
          </p:cNvPr>
          <p:cNvSpPr/>
          <p:nvPr userDrawn="1"/>
        </p:nvSpPr>
        <p:spPr>
          <a:xfrm>
            <a:off x="0" y="0"/>
            <a:ext cx="14630400" cy="82296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EBBD542-79BF-5144-A563-42BF3D453E0E}"/>
              </a:ext>
            </a:extLst>
          </p:cNvPr>
          <p:cNvSpPr>
            <a:spLocks noGrp="1"/>
          </p:cNvSpPr>
          <p:nvPr>
            <p:ph type="title" hasCustomPrompt="1"/>
          </p:nvPr>
        </p:nvSpPr>
        <p:spPr>
          <a:xfrm>
            <a:off x="6252882" y="1187192"/>
            <a:ext cx="7227448" cy="6089857"/>
          </a:xfrm>
        </p:spPr>
        <p:txBody>
          <a:bodyPr anchor="ctr"/>
          <a:lstStyle>
            <a:lvl1pPr>
              <a:defRPr sz="3600" b="0" i="0">
                <a:solidFill>
                  <a:schemeClr val="tx1"/>
                </a:solidFill>
                <a:latin typeface="DM Sans Medium" pitchFamily="2" charset="77"/>
              </a:defRPr>
            </a:lvl1pPr>
          </a:lstStyle>
          <a:p>
            <a:r>
              <a:rPr lang="en-US"/>
              <a:t>Click to edit section title </a:t>
            </a:r>
            <a:br>
              <a:rPr lang="en-US"/>
            </a:br>
            <a:r>
              <a:rPr lang="en-US"/>
              <a:t>(Option A)</a:t>
            </a:r>
          </a:p>
        </p:txBody>
      </p:sp>
      <p:grpSp>
        <p:nvGrpSpPr>
          <p:cNvPr id="3" name="Group 2">
            <a:extLst>
              <a:ext uri="{FF2B5EF4-FFF2-40B4-BE49-F238E27FC236}">
                <a16:creationId xmlns:a16="http://schemas.microsoft.com/office/drawing/2014/main" id="{DFDD3C01-7B6A-C547-80FA-DFD25DBEF3A9}"/>
              </a:ext>
            </a:extLst>
          </p:cNvPr>
          <p:cNvGrpSpPr/>
          <p:nvPr userDrawn="1"/>
        </p:nvGrpSpPr>
        <p:grpSpPr>
          <a:xfrm>
            <a:off x="-1" y="5363852"/>
            <a:ext cx="14630399" cy="2868509"/>
            <a:chOff x="-1" y="5363852"/>
            <a:chExt cx="14630399" cy="2868509"/>
          </a:xfrm>
          <a:solidFill>
            <a:srgbClr val="0073E1"/>
          </a:solidFill>
        </p:grpSpPr>
        <p:sp>
          <p:nvSpPr>
            <p:cNvPr id="38" name="Rectangle 37">
              <a:extLst>
                <a:ext uri="{FF2B5EF4-FFF2-40B4-BE49-F238E27FC236}">
                  <a16:creationId xmlns:a16="http://schemas.microsoft.com/office/drawing/2014/main" id="{E854E062-A4CF-E846-B1A7-2657E21E3E18}"/>
                </a:ext>
              </a:extLst>
            </p:cNvPr>
            <p:cNvSpPr/>
            <p:nvPr/>
          </p:nvSpPr>
          <p:spPr>
            <a:xfrm>
              <a:off x="-1" y="8191036"/>
              <a:ext cx="14630399" cy="413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DE136C2C-7EA3-944E-85D5-4AB9FA0786F7}"/>
                </a:ext>
              </a:extLst>
            </p:cNvPr>
            <p:cNvSpPr/>
            <p:nvPr/>
          </p:nvSpPr>
          <p:spPr>
            <a:xfrm>
              <a:off x="-1" y="8046649"/>
              <a:ext cx="14630399" cy="2870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5F299FC0-AAD1-7343-8579-38DC0BDBF9BC}"/>
                </a:ext>
              </a:extLst>
            </p:cNvPr>
            <p:cNvSpPr/>
            <p:nvPr/>
          </p:nvSpPr>
          <p:spPr>
            <a:xfrm rot="10800000">
              <a:off x="-1" y="7124924"/>
              <a:ext cx="14630399" cy="10766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C09E0511-A151-974D-AAB6-606FD5B80097}"/>
                </a:ext>
              </a:extLst>
            </p:cNvPr>
            <p:cNvSpPr/>
            <p:nvPr/>
          </p:nvSpPr>
          <p:spPr>
            <a:xfrm rot="10800000">
              <a:off x="-1" y="7277050"/>
              <a:ext cx="14630399" cy="9319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BD764622-0D40-D146-BBDD-08BA5DD7D10E}"/>
                </a:ext>
              </a:extLst>
            </p:cNvPr>
            <p:cNvSpPr/>
            <p:nvPr/>
          </p:nvSpPr>
          <p:spPr>
            <a:xfrm rot="10800000">
              <a:off x="-1" y="7428446"/>
              <a:ext cx="14630399" cy="819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71C3CB51-ADD0-E445-B752-A449EAD7CB47}"/>
                </a:ext>
              </a:extLst>
            </p:cNvPr>
            <p:cNvSpPr/>
            <p:nvPr/>
          </p:nvSpPr>
          <p:spPr>
            <a:xfrm rot="10800000">
              <a:off x="-1" y="7579843"/>
              <a:ext cx="14630399" cy="6796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6397851A-16D1-E943-BFD3-84DFAAA8043E}"/>
                </a:ext>
              </a:extLst>
            </p:cNvPr>
            <p:cNvSpPr/>
            <p:nvPr/>
          </p:nvSpPr>
          <p:spPr>
            <a:xfrm rot="10800000">
              <a:off x="-1" y="7734043"/>
              <a:ext cx="14630399" cy="539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A85DB0E9-BCE7-1349-B949-3380D78E2247}"/>
                </a:ext>
              </a:extLst>
            </p:cNvPr>
            <p:cNvSpPr/>
            <p:nvPr/>
          </p:nvSpPr>
          <p:spPr>
            <a:xfrm rot="10800000">
              <a:off x="-1" y="7889646"/>
              <a:ext cx="14630399" cy="413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3B55D9A8-5161-2E4C-BF56-29A745113B4E}"/>
                </a:ext>
              </a:extLst>
            </p:cNvPr>
            <p:cNvSpPr/>
            <p:nvPr/>
          </p:nvSpPr>
          <p:spPr>
            <a:xfrm>
              <a:off x="-1" y="6988611"/>
              <a:ext cx="14630399" cy="9319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392AAC9F-5A61-FE40-AD32-087CC800D4C7}"/>
                </a:ext>
              </a:extLst>
            </p:cNvPr>
            <p:cNvSpPr/>
            <p:nvPr/>
          </p:nvSpPr>
          <p:spPr>
            <a:xfrm>
              <a:off x="-1" y="6848429"/>
              <a:ext cx="14630399" cy="819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DB89EDEA-A6BE-014C-B5CB-01CF8EB76B67}"/>
                </a:ext>
              </a:extLst>
            </p:cNvPr>
            <p:cNvSpPr/>
            <p:nvPr/>
          </p:nvSpPr>
          <p:spPr>
            <a:xfrm>
              <a:off x="-1" y="6711051"/>
              <a:ext cx="14630399" cy="6796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DBC63857-177B-2546-A9AE-CA990A92BDDB}"/>
                </a:ext>
              </a:extLst>
            </p:cNvPr>
            <p:cNvSpPr/>
            <p:nvPr/>
          </p:nvSpPr>
          <p:spPr>
            <a:xfrm>
              <a:off x="-1" y="6570869"/>
              <a:ext cx="14630399" cy="539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448327A6-CC73-654B-9FB7-834BCF6E22E0}"/>
                </a:ext>
              </a:extLst>
            </p:cNvPr>
            <p:cNvSpPr/>
            <p:nvPr/>
          </p:nvSpPr>
          <p:spPr>
            <a:xfrm>
              <a:off x="-1" y="6427883"/>
              <a:ext cx="14630399" cy="413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433B0057-AE53-4744-8ADC-82679BFB37B8}"/>
                </a:ext>
              </a:extLst>
            </p:cNvPr>
            <p:cNvSpPr/>
            <p:nvPr/>
          </p:nvSpPr>
          <p:spPr>
            <a:xfrm>
              <a:off x="-1" y="6283496"/>
              <a:ext cx="14630399" cy="2870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79692720-BEA9-4A46-8FD4-2156B5CDA5FE}"/>
                </a:ext>
              </a:extLst>
            </p:cNvPr>
            <p:cNvSpPr/>
            <p:nvPr/>
          </p:nvSpPr>
          <p:spPr>
            <a:xfrm rot="10800000">
              <a:off x="-1" y="5363852"/>
              <a:ext cx="14630399" cy="10766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F321B62A-B1E1-6042-9614-A231B127BB7B}"/>
                </a:ext>
              </a:extLst>
            </p:cNvPr>
            <p:cNvSpPr/>
            <p:nvPr/>
          </p:nvSpPr>
          <p:spPr>
            <a:xfrm rot="10800000">
              <a:off x="-1" y="5515978"/>
              <a:ext cx="14630399" cy="9319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724E83A6-3563-374F-9004-8C4B8D05CE0A}"/>
                </a:ext>
              </a:extLst>
            </p:cNvPr>
            <p:cNvSpPr/>
            <p:nvPr/>
          </p:nvSpPr>
          <p:spPr>
            <a:xfrm rot="10800000">
              <a:off x="-1" y="5667374"/>
              <a:ext cx="14630399" cy="819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5C807D6D-FA01-0E4C-A45E-7C253957097D}"/>
                </a:ext>
              </a:extLst>
            </p:cNvPr>
            <p:cNvSpPr/>
            <p:nvPr/>
          </p:nvSpPr>
          <p:spPr>
            <a:xfrm rot="10800000">
              <a:off x="-1" y="5818771"/>
              <a:ext cx="14630399" cy="6796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BB1152E5-0176-D04B-B917-38762EBC7AE7}"/>
                </a:ext>
              </a:extLst>
            </p:cNvPr>
            <p:cNvSpPr/>
            <p:nvPr/>
          </p:nvSpPr>
          <p:spPr>
            <a:xfrm rot="10800000">
              <a:off x="-1" y="5972971"/>
              <a:ext cx="14630399" cy="539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5599B651-B64E-E14A-AAF1-4451F1E0D8FD}"/>
                </a:ext>
              </a:extLst>
            </p:cNvPr>
            <p:cNvSpPr/>
            <p:nvPr/>
          </p:nvSpPr>
          <p:spPr>
            <a:xfrm rot="10800000">
              <a:off x="-1" y="6128573"/>
              <a:ext cx="14630399" cy="413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8" name="L-Shape 57">
            <a:extLst>
              <a:ext uri="{FF2B5EF4-FFF2-40B4-BE49-F238E27FC236}">
                <a16:creationId xmlns:a16="http://schemas.microsoft.com/office/drawing/2014/main" id="{822F0A5E-64B0-7F4E-9BCA-CB63C0F6FD52}"/>
              </a:ext>
            </a:extLst>
          </p:cNvPr>
          <p:cNvSpPr/>
          <p:nvPr userDrawn="1"/>
        </p:nvSpPr>
        <p:spPr>
          <a:xfrm rot="13500000">
            <a:off x="400807" y="2079464"/>
            <a:ext cx="4308268" cy="4308268"/>
          </a:xfrm>
          <a:prstGeom prst="corner">
            <a:avLst>
              <a:gd name="adj1" fmla="val 20121"/>
              <a:gd name="adj2" fmla="val 20273"/>
            </a:avLst>
          </a:prstGeom>
          <a:solidFill>
            <a:srgbClr val="5BCB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solidFill>
                <a:schemeClr val="tx1"/>
              </a:solidFill>
            </a:endParaRPr>
          </a:p>
        </p:txBody>
      </p:sp>
    </p:spTree>
    <p:extLst>
      <p:ext uri="{BB962C8B-B14F-4D97-AF65-F5344CB8AC3E}">
        <p14:creationId xmlns:p14="http://schemas.microsoft.com/office/powerpoint/2010/main" val="418648496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Section Title Arrow 3">
    <p:bg>
      <p:bgPr>
        <a:solidFill>
          <a:srgbClr val="414042"/>
        </a:solidFill>
        <a:effectLst/>
      </p:bgPr>
    </p:bg>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0A7CFF2E-049A-4041-8DBC-8C406782BEE1}"/>
              </a:ext>
            </a:extLst>
          </p:cNvPr>
          <p:cNvSpPr/>
          <p:nvPr userDrawn="1"/>
        </p:nvSpPr>
        <p:spPr>
          <a:xfrm>
            <a:off x="0" y="0"/>
            <a:ext cx="14630400" cy="82296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EBBD542-79BF-5144-A563-42BF3D453E0E}"/>
              </a:ext>
            </a:extLst>
          </p:cNvPr>
          <p:cNvSpPr>
            <a:spLocks noGrp="1"/>
          </p:cNvSpPr>
          <p:nvPr>
            <p:ph type="title" hasCustomPrompt="1"/>
          </p:nvPr>
        </p:nvSpPr>
        <p:spPr>
          <a:xfrm>
            <a:off x="6252882" y="1187192"/>
            <a:ext cx="7382436" cy="6092812"/>
          </a:xfrm>
        </p:spPr>
        <p:txBody>
          <a:bodyPr anchor="ctr"/>
          <a:lstStyle>
            <a:lvl1pPr>
              <a:defRPr sz="3600" b="0" i="0">
                <a:solidFill>
                  <a:schemeClr val="tx2"/>
                </a:solidFill>
                <a:latin typeface="DM Sans Medium" pitchFamily="2" charset="77"/>
              </a:defRPr>
            </a:lvl1pPr>
          </a:lstStyle>
          <a:p>
            <a:r>
              <a:rPr lang="en-US"/>
              <a:t>Click to edit section title </a:t>
            </a:r>
            <a:br>
              <a:rPr lang="en-US"/>
            </a:br>
            <a:r>
              <a:rPr lang="en-US"/>
              <a:t>(Option A)</a:t>
            </a:r>
          </a:p>
        </p:txBody>
      </p:sp>
      <p:grpSp>
        <p:nvGrpSpPr>
          <p:cNvPr id="32" name="Group 31">
            <a:extLst>
              <a:ext uri="{FF2B5EF4-FFF2-40B4-BE49-F238E27FC236}">
                <a16:creationId xmlns:a16="http://schemas.microsoft.com/office/drawing/2014/main" id="{FD070F5F-9B0C-5A49-99D5-6B3A5BEF64B2}"/>
              </a:ext>
            </a:extLst>
          </p:cNvPr>
          <p:cNvGrpSpPr/>
          <p:nvPr userDrawn="1"/>
        </p:nvGrpSpPr>
        <p:grpSpPr>
          <a:xfrm>
            <a:off x="-1" y="5373511"/>
            <a:ext cx="14630399" cy="2841147"/>
            <a:chOff x="228600" y="396"/>
            <a:chExt cx="14173200" cy="5028804"/>
          </a:xfrm>
          <a:solidFill>
            <a:srgbClr val="000000"/>
          </a:solidFill>
        </p:grpSpPr>
        <p:sp>
          <p:nvSpPr>
            <p:cNvPr id="33" name="Rectangle 32">
              <a:extLst>
                <a:ext uri="{FF2B5EF4-FFF2-40B4-BE49-F238E27FC236}">
                  <a16:creationId xmlns:a16="http://schemas.microsoft.com/office/drawing/2014/main" id="{AECA75D5-A133-5C4C-8B87-690836EA551C}"/>
                </a:ext>
              </a:extLst>
            </p:cNvPr>
            <p:cNvSpPr/>
            <p:nvPr/>
          </p:nvSpPr>
          <p:spPr>
            <a:xfrm>
              <a:off x="228600" y="4880187"/>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F734A13E-2C6B-9549-ACEF-0ED3D2F858A8}"/>
                </a:ext>
              </a:extLst>
            </p:cNvPr>
            <p:cNvSpPr/>
            <p:nvPr/>
          </p:nvSpPr>
          <p:spPr>
            <a:xfrm>
              <a:off x="228600" y="4689651"/>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8B48A749-4448-7042-84F6-17645B9D40A0}"/>
                </a:ext>
              </a:extLst>
            </p:cNvPr>
            <p:cNvSpPr/>
            <p:nvPr/>
          </p:nvSpPr>
          <p:spPr>
            <a:xfrm>
              <a:off x="228600" y="4495624"/>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F1C20C69-67AB-9D4E-A33A-4B1BE54F601C}"/>
                </a:ext>
              </a:extLst>
            </p:cNvPr>
            <p:cNvSpPr/>
            <p:nvPr/>
          </p:nvSpPr>
          <p:spPr>
            <a:xfrm>
              <a:off x="228600" y="4305476"/>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41D724DA-E1DF-984D-948B-1DC4EB2986BD}"/>
                </a:ext>
              </a:extLst>
            </p:cNvPr>
            <p:cNvSpPr/>
            <p:nvPr/>
          </p:nvSpPr>
          <p:spPr>
            <a:xfrm>
              <a:off x="228600" y="4111449"/>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E854E062-A4CF-E846-B1A7-2657E21E3E18}"/>
                </a:ext>
              </a:extLst>
            </p:cNvPr>
            <p:cNvSpPr/>
            <p:nvPr/>
          </p:nvSpPr>
          <p:spPr>
            <a:xfrm>
              <a:off x="228600" y="3913540"/>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DE136C2C-7EA3-944E-85D5-4AB9FA0786F7}"/>
                </a:ext>
              </a:extLst>
            </p:cNvPr>
            <p:cNvSpPr/>
            <p:nvPr/>
          </p:nvSpPr>
          <p:spPr>
            <a:xfrm>
              <a:off x="228600" y="3713692"/>
              <a:ext cx="14173200" cy="397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5F299FC0-AAD1-7343-8579-38DC0BDBF9BC}"/>
                </a:ext>
              </a:extLst>
            </p:cNvPr>
            <p:cNvSpPr/>
            <p:nvPr/>
          </p:nvSpPr>
          <p:spPr>
            <a:xfrm rot="10800000">
              <a:off x="228600" y="2437920"/>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C09E0511-A151-974D-AAB6-606FD5B80097}"/>
                </a:ext>
              </a:extLst>
            </p:cNvPr>
            <p:cNvSpPr/>
            <p:nvPr/>
          </p:nvSpPr>
          <p:spPr>
            <a:xfrm rot="10800000">
              <a:off x="228600" y="2648479"/>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BD764622-0D40-D146-BBDD-08BA5DD7D10E}"/>
                </a:ext>
              </a:extLst>
            </p:cNvPr>
            <p:cNvSpPr/>
            <p:nvPr/>
          </p:nvSpPr>
          <p:spPr>
            <a:xfrm rot="10800000">
              <a:off x="228600" y="2858029"/>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71C3CB51-ADD0-E445-B752-A449EAD7CB47}"/>
                </a:ext>
              </a:extLst>
            </p:cNvPr>
            <p:cNvSpPr/>
            <p:nvPr/>
          </p:nvSpPr>
          <p:spPr>
            <a:xfrm rot="10800000">
              <a:off x="228600" y="3067579"/>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6397851A-16D1-E943-BFD3-84DFAAA8043E}"/>
                </a:ext>
              </a:extLst>
            </p:cNvPr>
            <p:cNvSpPr/>
            <p:nvPr/>
          </p:nvSpPr>
          <p:spPr>
            <a:xfrm rot="10800000">
              <a:off x="228600" y="3281009"/>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A85DB0E9-BCE7-1349-B949-3380D78E2247}"/>
                </a:ext>
              </a:extLst>
            </p:cNvPr>
            <p:cNvSpPr/>
            <p:nvPr/>
          </p:nvSpPr>
          <p:spPr>
            <a:xfrm rot="10800000">
              <a:off x="228600" y="3496381"/>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3B55D9A8-5161-2E4C-BF56-29A745113B4E}"/>
                </a:ext>
              </a:extLst>
            </p:cNvPr>
            <p:cNvSpPr/>
            <p:nvPr/>
          </p:nvSpPr>
          <p:spPr>
            <a:xfrm>
              <a:off x="228600" y="2249247"/>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392AAC9F-5A61-FE40-AD32-087CC800D4C7}"/>
                </a:ext>
              </a:extLst>
            </p:cNvPr>
            <p:cNvSpPr/>
            <p:nvPr/>
          </p:nvSpPr>
          <p:spPr>
            <a:xfrm>
              <a:off x="228600" y="2055219"/>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DB89EDEA-A6BE-014C-B5CB-01CF8EB76B67}"/>
                </a:ext>
              </a:extLst>
            </p:cNvPr>
            <p:cNvSpPr/>
            <p:nvPr/>
          </p:nvSpPr>
          <p:spPr>
            <a:xfrm>
              <a:off x="228600" y="1865072"/>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DBC63857-177B-2546-A9AE-CA990A92BDDB}"/>
                </a:ext>
              </a:extLst>
            </p:cNvPr>
            <p:cNvSpPr/>
            <p:nvPr/>
          </p:nvSpPr>
          <p:spPr>
            <a:xfrm>
              <a:off x="228600" y="1671044"/>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448327A6-CC73-654B-9FB7-834BCF6E22E0}"/>
                </a:ext>
              </a:extLst>
            </p:cNvPr>
            <p:cNvSpPr/>
            <p:nvPr/>
          </p:nvSpPr>
          <p:spPr>
            <a:xfrm>
              <a:off x="228600" y="1473135"/>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433B0057-AE53-4744-8ADC-82679BFB37B8}"/>
                </a:ext>
              </a:extLst>
            </p:cNvPr>
            <p:cNvSpPr/>
            <p:nvPr/>
          </p:nvSpPr>
          <p:spPr>
            <a:xfrm>
              <a:off x="228600" y="1273287"/>
              <a:ext cx="14173200" cy="397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79692720-BEA9-4A46-8FD4-2156B5CDA5FE}"/>
                </a:ext>
              </a:extLst>
            </p:cNvPr>
            <p:cNvSpPr/>
            <p:nvPr/>
          </p:nvSpPr>
          <p:spPr>
            <a:xfrm rot="10800000">
              <a:off x="228600" y="396"/>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F321B62A-B1E1-6042-9614-A231B127BB7B}"/>
                </a:ext>
              </a:extLst>
            </p:cNvPr>
            <p:cNvSpPr/>
            <p:nvPr/>
          </p:nvSpPr>
          <p:spPr>
            <a:xfrm rot="10800000">
              <a:off x="228600" y="210955"/>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724E83A6-3563-374F-9004-8C4B8D05CE0A}"/>
                </a:ext>
              </a:extLst>
            </p:cNvPr>
            <p:cNvSpPr/>
            <p:nvPr/>
          </p:nvSpPr>
          <p:spPr>
            <a:xfrm rot="10800000">
              <a:off x="228600" y="420505"/>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5C807D6D-FA01-0E4C-A45E-7C253957097D}"/>
                </a:ext>
              </a:extLst>
            </p:cNvPr>
            <p:cNvSpPr/>
            <p:nvPr/>
          </p:nvSpPr>
          <p:spPr>
            <a:xfrm rot="10800000">
              <a:off x="228600" y="630055"/>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BB1152E5-0176-D04B-B917-38762EBC7AE7}"/>
                </a:ext>
              </a:extLst>
            </p:cNvPr>
            <p:cNvSpPr/>
            <p:nvPr/>
          </p:nvSpPr>
          <p:spPr>
            <a:xfrm rot="10800000">
              <a:off x="228600" y="843486"/>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5599B651-B64E-E14A-AAF1-4451F1E0D8FD}"/>
                </a:ext>
              </a:extLst>
            </p:cNvPr>
            <p:cNvSpPr/>
            <p:nvPr/>
          </p:nvSpPr>
          <p:spPr>
            <a:xfrm rot="10800000">
              <a:off x="228600" y="1058857"/>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8" name="L-Shape 57">
            <a:extLst>
              <a:ext uri="{FF2B5EF4-FFF2-40B4-BE49-F238E27FC236}">
                <a16:creationId xmlns:a16="http://schemas.microsoft.com/office/drawing/2014/main" id="{822F0A5E-64B0-7F4E-9BCA-CB63C0F6FD52}"/>
              </a:ext>
            </a:extLst>
          </p:cNvPr>
          <p:cNvSpPr/>
          <p:nvPr userDrawn="1"/>
        </p:nvSpPr>
        <p:spPr>
          <a:xfrm rot="13500000">
            <a:off x="400807" y="2079464"/>
            <a:ext cx="4308268" cy="4308268"/>
          </a:xfrm>
          <a:prstGeom prst="corner">
            <a:avLst>
              <a:gd name="adj1" fmla="val 20121"/>
              <a:gd name="adj2" fmla="val 20273"/>
            </a:avLst>
          </a:prstGeom>
          <a:solidFill>
            <a:srgbClr val="8082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solidFill>
                <a:schemeClr val="tx1"/>
              </a:solidFill>
            </a:endParaRPr>
          </a:p>
        </p:txBody>
      </p:sp>
    </p:spTree>
    <p:extLst>
      <p:ext uri="{BB962C8B-B14F-4D97-AF65-F5344CB8AC3E}">
        <p14:creationId xmlns:p14="http://schemas.microsoft.com/office/powerpoint/2010/main" val="30456932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Section Title Arrow 4">
    <p:bg>
      <p:bgPr>
        <a:solidFill>
          <a:srgbClr val="808285"/>
        </a:solidFill>
        <a:effectLst/>
      </p:bgPr>
    </p:bg>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329F84F4-B9D4-BE4D-BFF1-2D24E38ADB5D}"/>
              </a:ext>
            </a:extLst>
          </p:cNvPr>
          <p:cNvSpPr/>
          <p:nvPr userDrawn="1"/>
        </p:nvSpPr>
        <p:spPr>
          <a:xfrm>
            <a:off x="0" y="0"/>
            <a:ext cx="14630400" cy="8229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EBBD542-79BF-5144-A563-42BF3D453E0E}"/>
              </a:ext>
            </a:extLst>
          </p:cNvPr>
          <p:cNvSpPr>
            <a:spLocks noGrp="1"/>
          </p:cNvSpPr>
          <p:nvPr>
            <p:ph type="title" hasCustomPrompt="1"/>
          </p:nvPr>
        </p:nvSpPr>
        <p:spPr>
          <a:xfrm>
            <a:off x="6252882" y="1187192"/>
            <a:ext cx="7382436" cy="6071003"/>
          </a:xfrm>
        </p:spPr>
        <p:txBody>
          <a:bodyPr anchor="ctr"/>
          <a:lstStyle>
            <a:lvl1pPr>
              <a:defRPr sz="3600" b="0" i="0">
                <a:solidFill>
                  <a:schemeClr val="tx1"/>
                </a:solidFill>
                <a:latin typeface="DM Sans Medium" pitchFamily="2" charset="77"/>
              </a:defRPr>
            </a:lvl1pPr>
          </a:lstStyle>
          <a:p>
            <a:r>
              <a:rPr lang="en-US"/>
              <a:t>Click to edit section title </a:t>
            </a:r>
            <a:br>
              <a:rPr lang="en-US"/>
            </a:br>
            <a:r>
              <a:rPr lang="en-US"/>
              <a:t>(Option A)</a:t>
            </a:r>
          </a:p>
        </p:txBody>
      </p:sp>
      <p:grpSp>
        <p:nvGrpSpPr>
          <p:cNvPr id="32" name="Group 31">
            <a:extLst>
              <a:ext uri="{FF2B5EF4-FFF2-40B4-BE49-F238E27FC236}">
                <a16:creationId xmlns:a16="http://schemas.microsoft.com/office/drawing/2014/main" id="{FD070F5F-9B0C-5A49-99D5-6B3A5BEF64B2}"/>
              </a:ext>
            </a:extLst>
          </p:cNvPr>
          <p:cNvGrpSpPr/>
          <p:nvPr userDrawn="1"/>
        </p:nvGrpSpPr>
        <p:grpSpPr>
          <a:xfrm>
            <a:off x="-1" y="5373511"/>
            <a:ext cx="14630399" cy="2841147"/>
            <a:chOff x="228600" y="396"/>
            <a:chExt cx="14173200" cy="5028804"/>
          </a:xfrm>
          <a:solidFill>
            <a:srgbClr val="414042"/>
          </a:solidFill>
        </p:grpSpPr>
        <p:sp>
          <p:nvSpPr>
            <p:cNvPr id="33" name="Rectangle 32">
              <a:extLst>
                <a:ext uri="{FF2B5EF4-FFF2-40B4-BE49-F238E27FC236}">
                  <a16:creationId xmlns:a16="http://schemas.microsoft.com/office/drawing/2014/main" id="{AECA75D5-A133-5C4C-8B87-690836EA551C}"/>
                </a:ext>
              </a:extLst>
            </p:cNvPr>
            <p:cNvSpPr/>
            <p:nvPr/>
          </p:nvSpPr>
          <p:spPr>
            <a:xfrm>
              <a:off x="228600" y="4880187"/>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F734A13E-2C6B-9549-ACEF-0ED3D2F858A8}"/>
                </a:ext>
              </a:extLst>
            </p:cNvPr>
            <p:cNvSpPr/>
            <p:nvPr/>
          </p:nvSpPr>
          <p:spPr>
            <a:xfrm>
              <a:off x="228600" y="4689651"/>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8B48A749-4448-7042-84F6-17645B9D40A0}"/>
                </a:ext>
              </a:extLst>
            </p:cNvPr>
            <p:cNvSpPr/>
            <p:nvPr/>
          </p:nvSpPr>
          <p:spPr>
            <a:xfrm>
              <a:off x="228600" y="4495624"/>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F1C20C69-67AB-9D4E-A33A-4B1BE54F601C}"/>
                </a:ext>
              </a:extLst>
            </p:cNvPr>
            <p:cNvSpPr/>
            <p:nvPr/>
          </p:nvSpPr>
          <p:spPr>
            <a:xfrm>
              <a:off x="228600" y="4305476"/>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41D724DA-E1DF-984D-948B-1DC4EB2986BD}"/>
                </a:ext>
              </a:extLst>
            </p:cNvPr>
            <p:cNvSpPr/>
            <p:nvPr/>
          </p:nvSpPr>
          <p:spPr>
            <a:xfrm>
              <a:off x="228600" y="4111449"/>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E854E062-A4CF-E846-B1A7-2657E21E3E18}"/>
                </a:ext>
              </a:extLst>
            </p:cNvPr>
            <p:cNvSpPr/>
            <p:nvPr/>
          </p:nvSpPr>
          <p:spPr>
            <a:xfrm>
              <a:off x="228600" y="3913540"/>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DE136C2C-7EA3-944E-85D5-4AB9FA0786F7}"/>
                </a:ext>
              </a:extLst>
            </p:cNvPr>
            <p:cNvSpPr/>
            <p:nvPr/>
          </p:nvSpPr>
          <p:spPr>
            <a:xfrm>
              <a:off x="228600" y="3713692"/>
              <a:ext cx="14173200" cy="397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5F299FC0-AAD1-7343-8579-38DC0BDBF9BC}"/>
                </a:ext>
              </a:extLst>
            </p:cNvPr>
            <p:cNvSpPr/>
            <p:nvPr/>
          </p:nvSpPr>
          <p:spPr>
            <a:xfrm rot="10800000">
              <a:off x="228600" y="2437920"/>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C09E0511-A151-974D-AAB6-606FD5B80097}"/>
                </a:ext>
              </a:extLst>
            </p:cNvPr>
            <p:cNvSpPr/>
            <p:nvPr/>
          </p:nvSpPr>
          <p:spPr>
            <a:xfrm rot="10800000">
              <a:off x="228600" y="2648479"/>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BD764622-0D40-D146-BBDD-08BA5DD7D10E}"/>
                </a:ext>
              </a:extLst>
            </p:cNvPr>
            <p:cNvSpPr/>
            <p:nvPr/>
          </p:nvSpPr>
          <p:spPr>
            <a:xfrm rot="10800000">
              <a:off x="228600" y="2858029"/>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71C3CB51-ADD0-E445-B752-A449EAD7CB47}"/>
                </a:ext>
              </a:extLst>
            </p:cNvPr>
            <p:cNvSpPr/>
            <p:nvPr/>
          </p:nvSpPr>
          <p:spPr>
            <a:xfrm rot="10800000">
              <a:off x="228600" y="3067579"/>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6397851A-16D1-E943-BFD3-84DFAAA8043E}"/>
                </a:ext>
              </a:extLst>
            </p:cNvPr>
            <p:cNvSpPr/>
            <p:nvPr/>
          </p:nvSpPr>
          <p:spPr>
            <a:xfrm rot="10800000">
              <a:off x="228600" y="3281009"/>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A85DB0E9-BCE7-1349-B949-3380D78E2247}"/>
                </a:ext>
              </a:extLst>
            </p:cNvPr>
            <p:cNvSpPr/>
            <p:nvPr/>
          </p:nvSpPr>
          <p:spPr>
            <a:xfrm rot="10800000">
              <a:off x="228600" y="3496381"/>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3B55D9A8-5161-2E4C-BF56-29A745113B4E}"/>
                </a:ext>
              </a:extLst>
            </p:cNvPr>
            <p:cNvSpPr/>
            <p:nvPr/>
          </p:nvSpPr>
          <p:spPr>
            <a:xfrm>
              <a:off x="228600" y="2249247"/>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392AAC9F-5A61-FE40-AD32-087CC800D4C7}"/>
                </a:ext>
              </a:extLst>
            </p:cNvPr>
            <p:cNvSpPr/>
            <p:nvPr/>
          </p:nvSpPr>
          <p:spPr>
            <a:xfrm>
              <a:off x="228600" y="2055219"/>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DB89EDEA-A6BE-014C-B5CB-01CF8EB76B67}"/>
                </a:ext>
              </a:extLst>
            </p:cNvPr>
            <p:cNvSpPr/>
            <p:nvPr/>
          </p:nvSpPr>
          <p:spPr>
            <a:xfrm>
              <a:off x="228600" y="1865072"/>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DBC63857-177B-2546-A9AE-CA990A92BDDB}"/>
                </a:ext>
              </a:extLst>
            </p:cNvPr>
            <p:cNvSpPr/>
            <p:nvPr/>
          </p:nvSpPr>
          <p:spPr>
            <a:xfrm>
              <a:off x="228600" y="1671044"/>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448327A6-CC73-654B-9FB7-834BCF6E22E0}"/>
                </a:ext>
              </a:extLst>
            </p:cNvPr>
            <p:cNvSpPr/>
            <p:nvPr/>
          </p:nvSpPr>
          <p:spPr>
            <a:xfrm>
              <a:off x="228600" y="1473135"/>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433B0057-AE53-4744-8ADC-82679BFB37B8}"/>
                </a:ext>
              </a:extLst>
            </p:cNvPr>
            <p:cNvSpPr/>
            <p:nvPr/>
          </p:nvSpPr>
          <p:spPr>
            <a:xfrm>
              <a:off x="228600" y="1273287"/>
              <a:ext cx="14173200" cy="397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79692720-BEA9-4A46-8FD4-2156B5CDA5FE}"/>
                </a:ext>
              </a:extLst>
            </p:cNvPr>
            <p:cNvSpPr/>
            <p:nvPr/>
          </p:nvSpPr>
          <p:spPr>
            <a:xfrm rot="10800000">
              <a:off x="228600" y="396"/>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F321B62A-B1E1-6042-9614-A231B127BB7B}"/>
                </a:ext>
              </a:extLst>
            </p:cNvPr>
            <p:cNvSpPr/>
            <p:nvPr/>
          </p:nvSpPr>
          <p:spPr>
            <a:xfrm rot="10800000">
              <a:off x="228600" y="210955"/>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724E83A6-3563-374F-9004-8C4B8D05CE0A}"/>
                </a:ext>
              </a:extLst>
            </p:cNvPr>
            <p:cNvSpPr/>
            <p:nvPr/>
          </p:nvSpPr>
          <p:spPr>
            <a:xfrm rot="10800000">
              <a:off x="228600" y="420505"/>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5C807D6D-FA01-0E4C-A45E-7C253957097D}"/>
                </a:ext>
              </a:extLst>
            </p:cNvPr>
            <p:cNvSpPr/>
            <p:nvPr/>
          </p:nvSpPr>
          <p:spPr>
            <a:xfrm rot="10800000">
              <a:off x="228600" y="630055"/>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BB1152E5-0176-D04B-B917-38762EBC7AE7}"/>
                </a:ext>
              </a:extLst>
            </p:cNvPr>
            <p:cNvSpPr/>
            <p:nvPr/>
          </p:nvSpPr>
          <p:spPr>
            <a:xfrm rot="10800000">
              <a:off x="228600" y="843486"/>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5599B651-B64E-E14A-AAF1-4451F1E0D8FD}"/>
                </a:ext>
              </a:extLst>
            </p:cNvPr>
            <p:cNvSpPr/>
            <p:nvPr/>
          </p:nvSpPr>
          <p:spPr>
            <a:xfrm rot="10800000">
              <a:off x="228600" y="1058857"/>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8" name="L-Shape 57">
            <a:extLst>
              <a:ext uri="{FF2B5EF4-FFF2-40B4-BE49-F238E27FC236}">
                <a16:creationId xmlns:a16="http://schemas.microsoft.com/office/drawing/2014/main" id="{822F0A5E-64B0-7F4E-9BCA-CB63C0F6FD52}"/>
              </a:ext>
            </a:extLst>
          </p:cNvPr>
          <p:cNvSpPr/>
          <p:nvPr userDrawn="1"/>
        </p:nvSpPr>
        <p:spPr>
          <a:xfrm rot="13500000">
            <a:off x="400807" y="2079464"/>
            <a:ext cx="4308268" cy="4308268"/>
          </a:xfrm>
          <a:prstGeom prst="corner">
            <a:avLst>
              <a:gd name="adj1" fmla="val 20121"/>
              <a:gd name="adj2" fmla="val 20273"/>
            </a:avLst>
          </a:prstGeom>
          <a:solidFill>
            <a:srgbClr val="4140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solidFill>
                <a:schemeClr val="tx1"/>
              </a:solidFill>
            </a:endParaRPr>
          </a:p>
        </p:txBody>
      </p:sp>
    </p:spTree>
    <p:extLst>
      <p:ext uri="{BB962C8B-B14F-4D97-AF65-F5344CB8AC3E}">
        <p14:creationId xmlns:p14="http://schemas.microsoft.com/office/powerpoint/2010/main" val="115622381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Section Title Arrow 5">
    <p:bg>
      <p:bgPr>
        <a:solidFill>
          <a:srgbClr val="031D40"/>
        </a:solidFill>
        <a:effectLst/>
      </p:bgPr>
    </p:bg>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026D0EB1-EBCC-4C4A-AE8E-44A1922D5D35}"/>
              </a:ext>
            </a:extLst>
          </p:cNvPr>
          <p:cNvSpPr/>
          <p:nvPr userDrawn="1"/>
        </p:nvSpPr>
        <p:spPr>
          <a:xfrm>
            <a:off x="0" y="0"/>
            <a:ext cx="14630400" cy="82296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EBBD542-79BF-5144-A563-42BF3D453E0E}"/>
              </a:ext>
            </a:extLst>
          </p:cNvPr>
          <p:cNvSpPr>
            <a:spLocks noGrp="1"/>
          </p:cNvSpPr>
          <p:nvPr>
            <p:ph type="title" hasCustomPrompt="1"/>
          </p:nvPr>
        </p:nvSpPr>
        <p:spPr>
          <a:xfrm>
            <a:off x="6252882" y="1187192"/>
            <a:ext cx="7382436" cy="6039782"/>
          </a:xfrm>
        </p:spPr>
        <p:txBody>
          <a:bodyPr anchor="ctr"/>
          <a:lstStyle>
            <a:lvl1pPr>
              <a:defRPr sz="3600" b="0" i="0">
                <a:solidFill>
                  <a:schemeClr val="tx1"/>
                </a:solidFill>
                <a:latin typeface="DM Sans Medium" pitchFamily="2" charset="77"/>
              </a:defRPr>
            </a:lvl1pPr>
          </a:lstStyle>
          <a:p>
            <a:r>
              <a:rPr lang="en-US"/>
              <a:t>Click to edit section title </a:t>
            </a:r>
            <a:br>
              <a:rPr lang="en-US"/>
            </a:br>
            <a:r>
              <a:rPr lang="en-US"/>
              <a:t>(Option A)</a:t>
            </a:r>
          </a:p>
        </p:txBody>
      </p:sp>
      <p:grpSp>
        <p:nvGrpSpPr>
          <p:cNvPr id="32" name="Group 31">
            <a:extLst>
              <a:ext uri="{FF2B5EF4-FFF2-40B4-BE49-F238E27FC236}">
                <a16:creationId xmlns:a16="http://schemas.microsoft.com/office/drawing/2014/main" id="{FD070F5F-9B0C-5A49-99D5-6B3A5BEF64B2}"/>
              </a:ext>
            </a:extLst>
          </p:cNvPr>
          <p:cNvGrpSpPr/>
          <p:nvPr userDrawn="1"/>
        </p:nvGrpSpPr>
        <p:grpSpPr>
          <a:xfrm>
            <a:off x="-1" y="5373511"/>
            <a:ext cx="14630399" cy="2841147"/>
            <a:chOff x="228600" y="396"/>
            <a:chExt cx="14173200" cy="5028804"/>
          </a:xfrm>
          <a:solidFill>
            <a:schemeClr val="bg1"/>
          </a:solidFill>
        </p:grpSpPr>
        <p:sp>
          <p:nvSpPr>
            <p:cNvPr id="33" name="Rectangle 32">
              <a:extLst>
                <a:ext uri="{FF2B5EF4-FFF2-40B4-BE49-F238E27FC236}">
                  <a16:creationId xmlns:a16="http://schemas.microsoft.com/office/drawing/2014/main" id="{AECA75D5-A133-5C4C-8B87-690836EA551C}"/>
                </a:ext>
              </a:extLst>
            </p:cNvPr>
            <p:cNvSpPr/>
            <p:nvPr/>
          </p:nvSpPr>
          <p:spPr>
            <a:xfrm>
              <a:off x="228600" y="4880187"/>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F734A13E-2C6B-9549-ACEF-0ED3D2F858A8}"/>
                </a:ext>
              </a:extLst>
            </p:cNvPr>
            <p:cNvSpPr/>
            <p:nvPr/>
          </p:nvSpPr>
          <p:spPr>
            <a:xfrm>
              <a:off x="228600" y="4689651"/>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8B48A749-4448-7042-84F6-17645B9D40A0}"/>
                </a:ext>
              </a:extLst>
            </p:cNvPr>
            <p:cNvSpPr/>
            <p:nvPr/>
          </p:nvSpPr>
          <p:spPr>
            <a:xfrm>
              <a:off x="228600" y="4495624"/>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F1C20C69-67AB-9D4E-A33A-4B1BE54F601C}"/>
                </a:ext>
              </a:extLst>
            </p:cNvPr>
            <p:cNvSpPr/>
            <p:nvPr/>
          </p:nvSpPr>
          <p:spPr>
            <a:xfrm>
              <a:off x="228600" y="4305476"/>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41D724DA-E1DF-984D-948B-1DC4EB2986BD}"/>
                </a:ext>
              </a:extLst>
            </p:cNvPr>
            <p:cNvSpPr/>
            <p:nvPr/>
          </p:nvSpPr>
          <p:spPr>
            <a:xfrm>
              <a:off x="228600" y="4111449"/>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E854E062-A4CF-E846-B1A7-2657E21E3E18}"/>
                </a:ext>
              </a:extLst>
            </p:cNvPr>
            <p:cNvSpPr/>
            <p:nvPr/>
          </p:nvSpPr>
          <p:spPr>
            <a:xfrm>
              <a:off x="228600" y="3913540"/>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DE136C2C-7EA3-944E-85D5-4AB9FA0786F7}"/>
                </a:ext>
              </a:extLst>
            </p:cNvPr>
            <p:cNvSpPr/>
            <p:nvPr/>
          </p:nvSpPr>
          <p:spPr>
            <a:xfrm>
              <a:off x="228600" y="3713692"/>
              <a:ext cx="14173200" cy="397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5F299FC0-AAD1-7343-8579-38DC0BDBF9BC}"/>
                </a:ext>
              </a:extLst>
            </p:cNvPr>
            <p:cNvSpPr/>
            <p:nvPr/>
          </p:nvSpPr>
          <p:spPr>
            <a:xfrm rot="10800000">
              <a:off x="228600" y="2437920"/>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C09E0511-A151-974D-AAB6-606FD5B80097}"/>
                </a:ext>
              </a:extLst>
            </p:cNvPr>
            <p:cNvSpPr/>
            <p:nvPr/>
          </p:nvSpPr>
          <p:spPr>
            <a:xfrm rot="10800000">
              <a:off x="228600" y="2648479"/>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BD764622-0D40-D146-BBDD-08BA5DD7D10E}"/>
                </a:ext>
              </a:extLst>
            </p:cNvPr>
            <p:cNvSpPr/>
            <p:nvPr/>
          </p:nvSpPr>
          <p:spPr>
            <a:xfrm rot="10800000">
              <a:off x="228600" y="2858029"/>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71C3CB51-ADD0-E445-B752-A449EAD7CB47}"/>
                </a:ext>
              </a:extLst>
            </p:cNvPr>
            <p:cNvSpPr/>
            <p:nvPr/>
          </p:nvSpPr>
          <p:spPr>
            <a:xfrm rot="10800000">
              <a:off x="228600" y="3067579"/>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6397851A-16D1-E943-BFD3-84DFAAA8043E}"/>
                </a:ext>
              </a:extLst>
            </p:cNvPr>
            <p:cNvSpPr/>
            <p:nvPr/>
          </p:nvSpPr>
          <p:spPr>
            <a:xfrm rot="10800000">
              <a:off x="228600" y="3281009"/>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A85DB0E9-BCE7-1349-B949-3380D78E2247}"/>
                </a:ext>
              </a:extLst>
            </p:cNvPr>
            <p:cNvSpPr/>
            <p:nvPr/>
          </p:nvSpPr>
          <p:spPr>
            <a:xfrm rot="10800000">
              <a:off x="228600" y="3496381"/>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3B55D9A8-5161-2E4C-BF56-29A745113B4E}"/>
                </a:ext>
              </a:extLst>
            </p:cNvPr>
            <p:cNvSpPr/>
            <p:nvPr/>
          </p:nvSpPr>
          <p:spPr>
            <a:xfrm>
              <a:off x="228600" y="2249247"/>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392AAC9F-5A61-FE40-AD32-087CC800D4C7}"/>
                </a:ext>
              </a:extLst>
            </p:cNvPr>
            <p:cNvSpPr/>
            <p:nvPr/>
          </p:nvSpPr>
          <p:spPr>
            <a:xfrm>
              <a:off x="228600" y="2055219"/>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DB89EDEA-A6BE-014C-B5CB-01CF8EB76B67}"/>
                </a:ext>
              </a:extLst>
            </p:cNvPr>
            <p:cNvSpPr/>
            <p:nvPr/>
          </p:nvSpPr>
          <p:spPr>
            <a:xfrm>
              <a:off x="228600" y="1865072"/>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DBC63857-177B-2546-A9AE-CA990A92BDDB}"/>
                </a:ext>
              </a:extLst>
            </p:cNvPr>
            <p:cNvSpPr/>
            <p:nvPr/>
          </p:nvSpPr>
          <p:spPr>
            <a:xfrm>
              <a:off x="228600" y="1671044"/>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448327A6-CC73-654B-9FB7-834BCF6E22E0}"/>
                </a:ext>
              </a:extLst>
            </p:cNvPr>
            <p:cNvSpPr/>
            <p:nvPr/>
          </p:nvSpPr>
          <p:spPr>
            <a:xfrm>
              <a:off x="228600" y="1473135"/>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433B0057-AE53-4744-8ADC-82679BFB37B8}"/>
                </a:ext>
              </a:extLst>
            </p:cNvPr>
            <p:cNvSpPr/>
            <p:nvPr/>
          </p:nvSpPr>
          <p:spPr>
            <a:xfrm>
              <a:off x="228600" y="1273287"/>
              <a:ext cx="14173200" cy="397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79692720-BEA9-4A46-8FD4-2156B5CDA5FE}"/>
                </a:ext>
              </a:extLst>
            </p:cNvPr>
            <p:cNvSpPr/>
            <p:nvPr/>
          </p:nvSpPr>
          <p:spPr>
            <a:xfrm rot="10800000">
              <a:off x="228600" y="396"/>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F321B62A-B1E1-6042-9614-A231B127BB7B}"/>
                </a:ext>
              </a:extLst>
            </p:cNvPr>
            <p:cNvSpPr/>
            <p:nvPr/>
          </p:nvSpPr>
          <p:spPr>
            <a:xfrm rot="10800000">
              <a:off x="228600" y="210955"/>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724E83A6-3563-374F-9004-8C4B8D05CE0A}"/>
                </a:ext>
              </a:extLst>
            </p:cNvPr>
            <p:cNvSpPr/>
            <p:nvPr/>
          </p:nvSpPr>
          <p:spPr>
            <a:xfrm rot="10800000">
              <a:off x="228600" y="420505"/>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5C807D6D-FA01-0E4C-A45E-7C253957097D}"/>
                </a:ext>
              </a:extLst>
            </p:cNvPr>
            <p:cNvSpPr/>
            <p:nvPr/>
          </p:nvSpPr>
          <p:spPr>
            <a:xfrm rot="10800000">
              <a:off x="228600" y="630055"/>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BB1152E5-0176-D04B-B917-38762EBC7AE7}"/>
                </a:ext>
              </a:extLst>
            </p:cNvPr>
            <p:cNvSpPr/>
            <p:nvPr/>
          </p:nvSpPr>
          <p:spPr>
            <a:xfrm rot="10800000">
              <a:off x="228600" y="843486"/>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5599B651-B64E-E14A-AAF1-4451F1E0D8FD}"/>
                </a:ext>
              </a:extLst>
            </p:cNvPr>
            <p:cNvSpPr/>
            <p:nvPr/>
          </p:nvSpPr>
          <p:spPr>
            <a:xfrm rot="10800000">
              <a:off x="228600" y="1058857"/>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8" name="L-Shape 57">
            <a:extLst>
              <a:ext uri="{FF2B5EF4-FFF2-40B4-BE49-F238E27FC236}">
                <a16:creationId xmlns:a16="http://schemas.microsoft.com/office/drawing/2014/main" id="{822F0A5E-64B0-7F4E-9BCA-CB63C0F6FD52}"/>
              </a:ext>
            </a:extLst>
          </p:cNvPr>
          <p:cNvSpPr/>
          <p:nvPr userDrawn="1"/>
        </p:nvSpPr>
        <p:spPr>
          <a:xfrm rot="13500000">
            <a:off x="400807" y="2079464"/>
            <a:ext cx="4308268" cy="4308268"/>
          </a:xfrm>
          <a:prstGeom prst="corner">
            <a:avLst>
              <a:gd name="adj1" fmla="val 20121"/>
              <a:gd name="adj2" fmla="val 202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solidFill>
                <a:schemeClr val="tx1"/>
              </a:solidFill>
            </a:endParaRPr>
          </a:p>
        </p:txBody>
      </p:sp>
    </p:spTree>
    <p:extLst>
      <p:ext uri="{BB962C8B-B14F-4D97-AF65-F5344CB8AC3E}">
        <p14:creationId xmlns:p14="http://schemas.microsoft.com/office/powerpoint/2010/main" val="41828289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Section Title Arrow 7">
    <p:bg>
      <p:bgRef idx="1001">
        <a:schemeClr val="bg2"/>
      </p:bgRef>
    </p:bg>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6CCC0E80-3E79-2744-A523-D983679762D3}"/>
              </a:ext>
            </a:extLst>
          </p:cNvPr>
          <p:cNvSpPr/>
          <p:nvPr userDrawn="1"/>
        </p:nvSpPr>
        <p:spPr>
          <a:xfrm>
            <a:off x="0" y="0"/>
            <a:ext cx="14630400" cy="82296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EBBD542-79BF-5144-A563-42BF3D453E0E}"/>
              </a:ext>
            </a:extLst>
          </p:cNvPr>
          <p:cNvSpPr>
            <a:spLocks noGrp="1"/>
          </p:cNvSpPr>
          <p:nvPr>
            <p:ph type="title" hasCustomPrompt="1"/>
          </p:nvPr>
        </p:nvSpPr>
        <p:spPr>
          <a:xfrm>
            <a:off x="6254496" y="1188720"/>
            <a:ext cx="7379208" cy="6071616"/>
          </a:xfrm>
        </p:spPr>
        <p:txBody>
          <a:bodyPr anchor="ctr"/>
          <a:lstStyle>
            <a:lvl1pPr>
              <a:defRPr sz="3600" b="0" i="0">
                <a:solidFill>
                  <a:schemeClr val="tx1"/>
                </a:solidFill>
                <a:latin typeface="DM Sans Medium" pitchFamily="2" charset="77"/>
              </a:defRPr>
            </a:lvl1pPr>
          </a:lstStyle>
          <a:p>
            <a:r>
              <a:rPr lang="en-US"/>
              <a:t>Click to edit section title </a:t>
            </a:r>
            <a:br>
              <a:rPr lang="en-US"/>
            </a:br>
            <a:r>
              <a:rPr lang="en-US"/>
              <a:t>(Option A)</a:t>
            </a:r>
          </a:p>
        </p:txBody>
      </p:sp>
      <p:grpSp>
        <p:nvGrpSpPr>
          <p:cNvPr id="32" name="Group 31">
            <a:extLst>
              <a:ext uri="{FF2B5EF4-FFF2-40B4-BE49-F238E27FC236}">
                <a16:creationId xmlns:a16="http://schemas.microsoft.com/office/drawing/2014/main" id="{FD070F5F-9B0C-5A49-99D5-6B3A5BEF64B2}"/>
              </a:ext>
            </a:extLst>
          </p:cNvPr>
          <p:cNvGrpSpPr/>
          <p:nvPr userDrawn="1"/>
        </p:nvGrpSpPr>
        <p:grpSpPr>
          <a:xfrm>
            <a:off x="-1" y="5373511"/>
            <a:ext cx="14630399" cy="2841147"/>
            <a:chOff x="228600" y="396"/>
            <a:chExt cx="14173200" cy="5028804"/>
          </a:xfrm>
          <a:solidFill>
            <a:schemeClr val="tx2">
              <a:alpha val="50000"/>
            </a:schemeClr>
          </a:solidFill>
        </p:grpSpPr>
        <p:sp>
          <p:nvSpPr>
            <p:cNvPr id="33" name="Rectangle 32">
              <a:extLst>
                <a:ext uri="{FF2B5EF4-FFF2-40B4-BE49-F238E27FC236}">
                  <a16:creationId xmlns:a16="http://schemas.microsoft.com/office/drawing/2014/main" id="{AECA75D5-A133-5C4C-8B87-690836EA551C}"/>
                </a:ext>
              </a:extLst>
            </p:cNvPr>
            <p:cNvSpPr/>
            <p:nvPr/>
          </p:nvSpPr>
          <p:spPr>
            <a:xfrm>
              <a:off x="228600" y="4880187"/>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F734A13E-2C6B-9549-ACEF-0ED3D2F858A8}"/>
                </a:ext>
              </a:extLst>
            </p:cNvPr>
            <p:cNvSpPr/>
            <p:nvPr/>
          </p:nvSpPr>
          <p:spPr>
            <a:xfrm>
              <a:off x="228600" y="4689651"/>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8B48A749-4448-7042-84F6-17645B9D40A0}"/>
                </a:ext>
              </a:extLst>
            </p:cNvPr>
            <p:cNvSpPr/>
            <p:nvPr/>
          </p:nvSpPr>
          <p:spPr>
            <a:xfrm>
              <a:off x="228600" y="4495624"/>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F1C20C69-67AB-9D4E-A33A-4B1BE54F601C}"/>
                </a:ext>
              </a:extLst>
            </p:cNvPr>
            <p:cNvSpPr/>
            <p:nvPr/>
          </p:nvSpPr>
          <p:spPr>
            <a:xfrm>
              <a:off x="228600" y="4305476"/>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41D724DA-E1DF-984D-948B-1DC4EB2986BD}"/>
                </a:ext>
              </a:extLst>
            </p:cNvPr>
            <p:cNvSpPr/>
            <p:nvPr/>
          </p:nvSpPr>
          <p:spPr>
            <a:xfrm>
              <a:off x="228600" y="4111449"/>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E854E062-A4CF-E846-B1A7-2657E21E3E18}"/>
                </a:ext>
              </a:extLst>
            </p:cNvPr>
            <p:cNvSpPr/>
            <p:nvPr/>
          </p:nvSpPr>
          <p:spPr>
            <a:xfrm>
              <a:off x="228600" y="3913540"/>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DE136C2C-7EA3-944E-85D5-4AB9FA0786F7}"/>
                </a:ext>
              </a:extLst>
            </p:cNvPr>
            <p:cNvSpPr/>
            <p:nvPr/>
          </p:nvSpPr>
          <p:spPr>
            <a:xfrm>
              <a:off x="228600" y="3713692"/>
              <a:ext cx="14173200" cy="397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5F299FC0-AAD1-7343-8579-38DC0BDBF9BC}"/>
                </a:ext>
              </a:extLst>
            </p:cNvPr>
            <p:cNvSpPr/>
            <p:nvPr/>
          </p:nvSpPr>
          <p:spPr>
            <a:xfrm rot="10800000">
              <a:off x="228600" y="2437920"/>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C09E0511-A151-974D-AAB6-606FD5B80097}"/>
                </a:ext>
              </a:extLst>
            </p:cNvPr>
            <p:cNvSpPr/>
            <p:nvPr/>
          </p:nvSpPr>
          <p:spPr>
            <a:xfrm rot="10800000">
              <a:off x="228600" y="2648479"/>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BD764622-0D40-D146-BBDD-08BA5DD7D10E}"/>
                </a:ext>
              </a:extLst>
            </p:cNvPr>
            <p:cNvSpPr/>
            <p:nvPr/>
          </p:nvSpPr>
          <p:spPr>
            <a:xfrm rot="10800000">
              <a:off x="228600" y="2858029"/>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71C3CB51-ADD0-E445-B752-A449EAD7CB47}"/>
                </a:ext>
              </a:extLst>
            </p:cNvPr>
            <p:cNvSpPr/>
            <p:nvPr/>
          </p:nvSpPr>
          <p:spPr>
            <a:xfrm rot="10800000">
              <a:off x="228600" y="3067579"/>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6397851A-16D1-E943-BFD3-84DFAAA8043E}"/>
                </a:ext>
              </a:extLst>
            </p:cNvPr>
            <p:cNvSpPr/>
            <p:nvPr/>
          </p:nvSpPr>
          <p:spPr>
            <a:xfrm rot="10800000">
              <a:off x="228600" y="3281009"/>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A85DB0E9-BCE7-1349-B949-3380D78E2247}"/>
                </a:ext>
              </a:extLst>
            </p:cNvPr>
            <p:cNvSpPr/>
            <p:nvPr/>
          </p:nvSpPr>
          <p:spPr>
            <a:xfrm rot="10800000">
              <a:off x="228600" y="3496381"/>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3B55D9A8-5161-2E4C-BF56-29A745113B4E}"/>
                </a:ext>
              </a:extLst>
            </p:cNvPr>
            <p:cNvSpPr/>
            <p:nvPr/>
          </p:nvSpPr>
          <p:spPr>
            <a:xfrm>
              <a:off x="228600" y="2249247"/>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392AAC9F-5A61-FE40-AD32-087CC800D4C7}"/>
                </a:ext>
              </a:extLst>
            </p:cNvPr>
            <p:cNvSpPr/>
            <p:nvPr/>
          </p:nvSpPr>
          <p:spPr>
            <a:xfrm>
              <a:off x="228600" y="2055219"/>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DB89EDEA-A6BE-014C-B5CB-01CF8EB76B67}"/>
                </a:ext>
              </a:extLst>
            </p:cNvPr>
            <p:cNvSpPr/>
            <p:nvPr/>
          </p:nvSpPr>
          <p:spPr>
            <a:xfrm>
              <a:off x="228600" y="1865072"/>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DBC63857-177B-2546-A9AE-CA990A92BDDB}"/>
                </a:ext>
              </a:extLst>
            </p:cNvPr>
            <p:cNvSpPr/>
            <p:nvPr/>
          </p:nvSpPr>
          <p:spPr>
            <a:xfrm>
              <a:off x="228600" y="1671044"/>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448327A6-CC73-654B-9FB7-834BCF6E22E0}"/>
                </a:ext>
              </a:extLst>
            </p:cNvPr>
            <p:cNvSpPr/>
            <p:nvPr/>
          </p:nvSpPr>
          <p:spPr>
            <a:xfrm>
              <a:off x="228600" y="1473135"/>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433B0057-AE53-4744-8ADC-82679BFB37B8}"/>
                </a:ext>
              </a:extLst>
            </p:cNvPr>
            <p:cNvSpPr/>
            <p:nvPr/>
          </p:nvSpPr>
          <p:spPr>
            <a:xfrm>
              <a:off x="228600" y="1273287"/>
              <a:ext cx="14173200" cy="397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79692720-BEA9-4A46-8FD4-2156B5CDA5FE}"/>
                </a:ext>
              </a:extLst>
            </p:cNvPr>
            <p:cNvSpPr/>
            <p:nvPr/>
          </p:nvSpPr>
          <p:spPr>
            <a:xfrm rot="10800000">
              <a:off x="228600" y="396"/>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F321B62A-B1E1-6042-9614-A231B127BB7B}"/>
                </a:ext>
              </a:extLst>
            </p:cNvPr>
            <p:cNvSpPr/>
            <p:nvPr/>
          </p:nvSpPr>
          <p:spPr>
            <a:xfrm rot="10800000">
              <a:off x="228600" y="210955"/>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724E83A6-3563-374F-9004-8C4B8D05CE0A}"/>
                </a:ext>
              </a:extLst>
            </p:cNvPr>
            <p:cNvSpPr/>
            <p:nvPr/>
          </p:nvSpPr>
          <p:spPr>
            <a:xfrm rot="10800000">
              <a:off x="228600" y="420505"/>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5C807D6D-FA01-0E4C-A45E-7C253957097D}"/>
                </a:ext>
              </a:extLst>
            </p:cNvPr>
            <p:cNvSpPr/>
            <p:nvPr/>
          </p:nvSpPr>
          <p:spPr>
            <a:xfrm rot="10800000">
              <a:off x="228600" y="630055"/>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BB1152E5-0176-D04B-B917-38762EBC7AE7}"/>
                </a:ext>
              </a:extLst>
            </p:cNvPr>
            <p:cNvSpPr/>
            <p:nvPr/>
          </p:nvSpPr>
          <p:spPr>
            <a:xfrm rot="10800000">
              <a:off x="228600" y="843486"/>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5599B651-B64E-E14A-AAF1-4451F1E0D8FD}"/>
                </a:ext>
              </a:extLst>
            </p:cNvPr>
            <p:cNvSpPr/>
            <p:nvPr/>
          </p:nvSpPr>
          <p:spPr>
            <a:xfrm rot="10800000">
              <a:off x="228600" y="1058857"/>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8" name="L-Shape 57">
            <a:extLst>
              <a:ext uri="{FF2B5EF4-FFF2-40B4-BE49-F238E27FC236}">
                <a16:creationId xmlns:a16="http://schemas.microsoft.com/office/drawing/2014/main" id="{822F0A5E-64B0-7F4E-9BCA-CB63C0F6FD52}"/>
              </a:ext>
            </a:extLst>
          </p:cNvPr>
          <p:cNvSpPr/>
          <p:nvPr userDrawn="1"/>
        </p:nvSpPr>
        <p:spPr>
          <a:xfrm rot="13500000">
            <a:off x="400807" y="2079464"/>
            <a:ext cx="4308268" cy="4308268"/>
          </a:xfrm>
          <a:prstGeom prst="corner">
            <a:avLst>
              <a:gd name="adj1" fmla="val 20121"/>
              <a:gd name="adj2" fmla="val 202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solidFill>
                <a:schemeClr val="tx1"/>
              </a:solidFill>
            </a:endParaRPr>
          </a:p>
        </p:txBody>
      </p:sp>
    </p:spTree>
    <p:extLst>
      <p:ext uri="{BB962C8B-B14F-4D97-AF65-F5344CB8AC3E}">
        <p14:creationId xmlns:p14="http://schemas.microsoft.com/office/powerpoint/2010/main" val="92462296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Section Title Stripes 2">
    <p:bg>
      <p:bgPr>
        <a:solidFill>
          <a:srgbClr val="FFC628"/>
        </a:solidFill>
        <a:effectLst/>
      </p:bgPr>
    </p:bg>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B6DE1F14-3F55-E145-8305-8C92D97853FB}"/>
              </a:ext>
            </a:extLst>
          </p:cNvPr>
          <p:cNvSpPr/>
          <p:nvPr userDrawn="1"/>
        </p:nvSpPr>
        <p:spPr>
          <a:xfrm>
            <a:off x="0" y="0"/>
            <a:ext cx="14630400" cy="8229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6" name="Group 35">
            <a:extLst>
              <a:ext uri="{FF2B5EF4-FFF2-40B4-BE49-F238E27FC236}">
                <a16:creationId xmlns:a16="http://schemas.microsoft.com/office/drawing/2014/main" id="{9E04304A-A1E4-FD46-A3D4-9DE74FA0D2E5}"/>
              </a:ext>
            </a:extLst>
          </p:cNvPr>
          <p:cNvGrpSpPr/>
          <p:nvPr userDrawn="1"/>
        </p:nvGrpSpPr>
        <p:grpSpPr>
          <a:xfrm>
            <a:off x="0" y="395"/>
            <a:ext cx="14630399" cy="8229205"/>
            <a:chOff x="228600" y="396"/>
            <a:chExt cx="14173200" cy="5028804"/>
          </a:xfrm>
          <a:solidFill>
            <a:srgbClr val="F0B819"/>
          </a:solidFill>
        </p:grpSpPr>
        <p:sp>
          <p:nvSpPr>
            <p:cNvPr id="37" name="Rectangle 36">
              <a:extLst>
                <a:ext uri="{FF2B5EF4-FFF2-40B4-BE49-F238E27FC236}">
                  <a16:creationId xmlns:a16="http://schemas.microsoft.com/office/drawing/2014/main" id="{B9A27931-C1A7-4B4A-8500-BFD8B829FD6D}"/>
                </a:ext>
              </a:extLst>
            </p:cNvPr>
            <p:cNvSpPr/>
            <p:nvPr/>
          </p:nvSpPr>
          <p:spPr>
            <a:xfrm>
              <a:off x="228600" y="4880187"/>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4F8656A2-416D-1D43-B013-8F5DCFAA4CC8}"/>
                </a:ext>
              </a:extLst>
            </p:cNvPr>
            <p:cNvSpPr/>
            <p:nvPr/>
          </p:nvSpPr>
          <p:spPr>
            <a:xfrm>
              <a:off x="228600" y="4689651"/>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07639180-CBCB-C24F-AB86-532E0D62DC7F}"/>
                </a:ext>
              </a:extLst>
            </p:cNvPr>
            <p:cNvSpPr/>
            <p:nvPr/>
          </p:nvSpPr>
          <p:spPr>
            <a:xfrm>
              <a:off x="228600" y="4495624"/>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BEF5FF3D-18D8-0349-B734-F754E7D5D8D1}"/>
                </a:ext>
              </a:extLst>
            </p:cNvPr>
            <p:cNvSpPr/>
            <p:nvPr/>
          </p:nvSpPr>
          <p:spPr>
            <a:xfrm>
              <a:off x="228600" y="4305476"/>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0AD2FAC5-EBB5-5746-871A-15D38789F717}"/>
                </a:ext>
              </a:extLst>
            </p:cNvPr>
            <p:cNvSpPr/>
            <p:nvPr/>
          </p:nvSpPr>
          <p:spPr>
            <a:xfrm>
              <a:off x="228600" y="4111449"/>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7EC9C21C-4CAB-7E46-9BF1-F7DD713FD4A5}"/>
                </a:ext>
              </a:extLst>
            </p:cNvPr>
            <p:cNvSpPr/>
            <p:nvPr/>
          </p:nvSpPr>
          <p:spPr>
            <a:xfrm>
              <a:off x="228600" y="3913540"/>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F8CCA382-AFE5-D740-9C11-6B01C5E0D223}"/>
                </a:ext>
              </a:extLst>
            </p:cNvPr>
            <p:cNvSpPr/>
            <p:nvPr/>
          </p:nvSpPr>
          <p:spPr>
            <a:xfrm>
              <a:off x="228600" y="3713692"/>
              <a:ext cx="14173200" cy="397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EEA0D443-1A6C-4E47-9FE4-C108CA6BCFA0}"/>
                </a:ext>
              </a:extLst>
            </p:cNvPr>
            <p:cNvSpPr/>
            <p:nvPr/>
          </p:nvSpPr>
          <p:spPr>
            <a:xfrm rot="10800000">
              <a:off x="228600" y="2437920"/>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67AA0450-8678-B84B-81D1-1AC80415BD67}"/>
                </a:ext>
              </a:extLst>
            </p:cNvPr>
            <p:cNvSpPr/>
            <p:nvPr/>
          </p:nvSpPr>
          <p:spPr>
            <a:xfrm rot="10800000">
              <a:off x="228600" y="2648479"/>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C704FA23-21A9-C847-9EF8-4EC62626999D}"/>
                </a:ext>
              </a:extLst>
            </p:cNvPr>
            <p:cNvSpPr/>
            <p:nvPr/>
          </p:nvSpPr>
          <p:spPr>
            <a:xfrm rot="10800000">
              <a:off x="228600" y="2858029"/>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2992DC29-FA87-C947-B07F-400BA02F4FAD}"/>
                </a:ext>
              </a:extLst>
            </p:cNvPr>
            <p:cNvSpPr/>
            <p:nvPr/>
          </p:nvSpPr>
          <p:spPr>
            <a:xfrm rot="10800000">
              <a:off x="228600" y="3067579"/>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09836F18-D7F3-984D-9CEC-51C8794E7B9B}"/>
                </a:ext>
              </a:extLst>
            </p:cNvPr>
            <p:cNvSpPr/>
            <p:nvPr/>
          </p:nvSpPr>
          <p:spPr>
            <a:xfrm rot="10800000">
              <a:off x="228600" y="3281009"/>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71D0E258-881E-A849-9C53-9FBB6B69C7EA}"/>
                </a:ext>
              </a:extLst>
            </p:cNvPr>
            <p:cNvSpPr/>
            <p:nvPr/>
          </p:nvSpPr>
          <p:spPr>
            <a:xfrm rot="10800000">
              <a:off x="228600" y="3496381"/>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9494A1DD-21C7-DE43-931B-3A85C046CBB0}"/>
                </a:ext>
              </a:extLst>
            </p:cNvPr>
            <p:cNvSpPr/>
            <p:nvPr/>
          </p:nvSpPr>
          <p:spPr>
            <a:xfrm>
              <a:off x="228600" y="2249247"/>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CDBDEDA7-2D83-4442-BD78-9C8C23FF238B}"/>
                </a:ext>
              </a:extLst>
            </p:cNvPr>
            <p:cNvSpPr/>
            <p:nvPr/>
          </p:nvSpPr>
          <p:spPr>
            <a:xfrm>
              <a:off x="228600" y="2055219"/>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D236C02B-D921-204D-8D72-D545F5B6936C}"/>
                </a:ext>
              </a:extLst>
            </p:cNvPr>
            <p:cNvSpPr/>
            <p:nvPr/>
          </p:nvSpPr>
          <p:spPr>
            <a:xfrm>
              <a:off x="228600" y="1865072"/>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452AA02D-8E8A-7D47-ACAE-6DB2CBF82A5C}"/>
                </a:ext>
              </a:extLst>
            </p:cNvPr>
            <p:cNvSpPr/>
            <p:nvPr/>
          </p:nvSpPr>
          <p:spPr>
            <a:xfrm>
              <a:off x="228600" y="1671044"/>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64B254D6-60AB-5C4D-ADF1-483CED7F62A4}"/>
                </a:ext>
              </a:extLst>
            </p:cNvPr>
            <p:cNvSpPr/>
            <p:nvPr/>
          </p:nvSpPr>
          <p:spPr>
            <a:xfrm>
              <a:off x="228600" y="1473135"/>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02A6C21D-FA75-124D-BEF7-D6EC59CE0796}"/>
                </a:ext>
              </a:extLst>
            </p:cNvPr>
            <p:cNvSpPr/>
            <p:nvPr/>
          </p:nvSpPr>
          <p:spPr>
            <a:xfrm>
              <a:off x="228600" y="1273287"/>
              <a:ext cx="14173200" cy="397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EFA08D72-8D15-0748-B63F-ECD2A57C16E0}"/>
                </a:ext>
              </a:extLst>
            </p:cNvPr>
            <p:cNvSpPr/>
            <p:nvPr/>
          </p:nvSpPr>
          <p:spPr>
            <a:xfrm rot="10800000">
              <a:off x="228600" y="396"/>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79DC2CAA-6944-9444-9216-E89D677BF4F4}"/>
                </a:ext>
              </a:extLst>
            </p:cNvPr>
            <p:cNvSpPr/>
            <p:nvPr/>
          </p:nvSpPr>
          <p:spPr>
            <a:xfrm rot="10800000">
              <a:off x="228600" y="210955"/>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1E0876FD-D45A-FC47-8ACB-6F158F9EE581}"/>
                </a:ext>
              </a:extLst>
            </p:cNvPr>
            <p:cNvSpPr/>
            <p:nvPr/>
          </p:nvSpPr>
          <p:spPr>
            <a:xfrm rot="10800000">
              <a:off x="228600" y="420505"/>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45F4C5A6-8A6E-F148-A84E-3C484795CBB0}"/>
                </a:ext>
              </a:extLst>
            </p:cNvPr>
            <p:cNvSpPr/>
            <p:nvPr/>
          </p:nvSpPr>
          <p:spPr>
            <a:xfrm rot="10800000">
              <a:off x="228600" y="630055"/>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A5214CCC-7C31-9543-8E5E-79DEBF1A5AA4}"/>
                </a:ext>
              </a:extLst>
            </p:cNvPr>
            <p:cNvSpPr/>
            <p:nvPr/>
          </p:nvSpPr>
          <p:spPr>
            <a:xfrm rot="10800000">
              <a:off x="228600" y="843486"/>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a:extLst>
                <a:ext uri="{FF2B5EF4-FFF2-40B4-BE49-F238E27FC236}">
                  <a16:creationId xmlns:a16="http://schemas.microsoft.com/office/drawing/2014/main" id="{91E83C3F-AFE9-ED46-A823-0986B2649E9C}"/>
                </a:ext>
              </a:extLst>
            </p:cNvPr>
            <p:cNvSpPr/>
            <p:nvPr/>
          </p:nvSpPr>
          <p:spPr>
            <a:xfrm rot="10800000">
              <a:off x="228600" y="1058857"/>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0EBBD542-79BF-5144-A563-42BF3D453E0E}"/>
              </a:ext>
            </a:extLst>
          </p:cNvPr>
          <p:cNvSpPr>
            <a:spLocks noGrp="1"/>
          </p:cNvSpPr>
          <p:nvPr>
            <p:ph type="title" hasCustomPrompt="1"/>
          </p:nvPr>
        </p:nvSpPr>
        <p:spPr>
          <a:xfrm>
            <a:off x="1692729" y="3618248"/>
            <a:ext cx="12344400" cy="1590676"/>
          </a:xfrm>
        </p:spPr>
        <p:txBody>
          <a:bodyPr anchor="b"/>
          <a:lstStyle>
            <a:lvl1pPr>
              <a:defRPr sz="4800" b="0" i="0">
                <a:solidFill>
                  <a:schemeClr val="bg1"/>
                </a:solidFill>
                <a:latin typeface="DM Sans Medium" pitchFamily="2" charset="77"/>
              </a:defRPr>
            </a:lvl1pPr>
          </a:lstStyle>
          <a:p>
            <a:r>
              <a:rPr lang="en-US"/>
              <a:t>Click to edit Master title style (Option C)</a:t>
            </a:r>
          </a:p>
        </p:txBody>
      </p:sp>
      <p:pic>
        <p:nvPicPr>
          <p:cNvPr id="62" name="Picture 6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79372" y="4507469"/>
            <a:ext cx="569467" cy="579889"/>
          </a:xfrm>
          <a:prstGeom prst="rect">
            <a:avLst/>
          </a:prstGeom>
        </p:spPr>
      </p:pic>
    </p:spTree>
    <p:extLst>
      <p:ext uri="{BB962C8B-B14F-4D97-AF65-F5344CB8AC3E}">
        <p14:creationId xmlns:p14="http://schemas.microsoft.com/office/powerpoint/2010/main" val="301428045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Text Alt">
    <p:spTree>
      <p:nvGrpSpPr>
        <p:cNvPr id="1" name=""/>
        <p:cNvGrpSpPr/>
        <p:nvPr/>
      </p:nvGrpSpPr>
      <p:grpSpPr>
        <a:xfrm>
          <a:off x="0" y="0"/>
          <a:ext cx="0" cy="0"/>
          <a:chOff x="0" y="0"/>
          <a:chExt cx="0" cy="0"/>
        </a:xfrm>
      </p:grpSpPr>
      <p:sp>
        <p:nvSpPr>
          <p:cNvPr id="2" name="Title 1"/>
          <p:cNvSpPr>
            <a:spLocks noGrp="1"/>
          </p:cNvSpPr>
          <p:nvPr>
            <p:ph type="title"/>
          </p:nvPr>
        </p:nvSpPr>
        <p:spPr>
          <a:xfrm>
            <a:off x="533400" y="114301"/>
            <a:ext cx="13030200" cy="914400"/>
          </a:xfrm>
        </p:spPr>
        <p:txBody>
          <a:bodyPr anchor="ctr"/>
          <a:lstStyle>
            <a:lvl1pPr>
              <a:defRPr sz="3000" b="1" i="0">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11432177" y="7626350"/>
            <a:ext cx="2893423" cy="438150"/>
          </a:xfrm>
        </p:spPr>
        <p:txBody>
          <a:bodyPr/>
          <a:lstStyle/>
          <a:p>
            <a:fld id="{F384092C-9B9C-9748-AC6A-F06C9D03AD52}" type="slidenum">
              <a:rPr lang="en-US" smtClean="0"/>
              <a:t>‹#›</a:t>
            </a:fld>
            <a:endParaRPr lang="en-US"/>
          </a:p>
        </p:txBody>
      </p:sp>
      <p:sp>
        <p:nvSpPr>
          <p:cNvPr id="7" name="Text Placeholder 6"/>
          <p:cNvSpPr>
            <a:spLocks noGrp="1"/>
          </p:cNvSpPr>
          <p:nvPr>
            <p:ph type="body" sz="quarter" idx="13"/>
          </p:nvPr>
        </p:nvSpPr>
        <p:spPr>
          <a:xfrm>
            <a:off x="4231038" y="1676400"/>
            <a:ext cx="9332562" cy="5145060"/>
          </a:xfrm>
          <a:prstGeom prst="rect">
            <a:avLst/>
          </a:prstGeom>
        </p:spPr>
        <p:txBody>
          <a:bodyPr/>
          <a:lstStyle>
            <a:lvl1pPr marL="0" indent="0">
              <a:spcAft>
                <a:spcPts val="0"/>
              </a:spcAft>
              <a:buNone/>
              <a:defRPr/>
            </a:lvl1pPr>
            <a:lvl2pPr marL="228600" indent="0">
              <a:spcAft>
                <a:spcPts val="0"/>
              </a:spcAft>
              <a:buNone/>
              <a:defRPr/>
            </a:lvl2pPr>
            <a:lvl3pPr marL="457200" indent="0">
              <a:spcAft>
                <a:spcPts val="0"/>
              </a:spcAft>
              <a:buNone/>
              <a:defRPr/>
            </a:lvl3pPr>
            <a:lvl4pPr marL="685800" indent="0">
              <a:spcAft>
                <a:spcPts val="0"/>
              </a:spcAft>
              <a:buNone/>
              <a:defRPr/>
            </a:lvl4pPr>
            <a:lvl5pPr marL="914400" indent="0">
              <a:spcAft>
                <a:spcPts val="0"/>
              </a:spcAft>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535170" y="1029088"/>
            <a:ext cx="13478196"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Section Break Quote 1">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BBD542-79BF-5144-A563-42BF3D453E0E}"/>
              </a:ext>
            </a:extLst>
          </p:cNvPr>
          <p:cNvSpPr>
            <a:spLocks noGrp="1"/>
          </p:cNvSpPr>
          <p:nvPr>
            <p:ph type="title"/>
          </p:nvPr>
        </p:nvSpPr>
        <p:spPr>
          <a:xfrm>
            <a:off x="4593194" y="1714500"/>
            <a:ext cx="5008005" cy="5086350"/>
          </a:xfrm>
        </p:spPr>
        <p:txBody>
          <a:bodyPr anchor="ctr"/>
          <a:lstStyle>
            <a:lvl1pPr>
              <a:defRPr sz="3600" b="0" i="0">
                <a:solidFill>
                  <a:schemeClr val="tx1"/>
                </a:solidFill>
                <a:latin typeface="DM Sans Medium" pitchFamily="2" charset="77"/>
              </a:defRPr>
            </a:lvl1pPr>
          </a:lstStyle>
          <a:p>
            <a:r>
              <a:rPr lang="en-US"/>
              <a:t>Click to edit Master title style</a:t>
            </a:r>
          </a:p>
        </p:txBody>
      </p:sp>
      <p:sp>
        <p:nvSpPr>
          <p:cNvPr id="58" name="L-Shape 57">
            <a:extLst>
              <a:ext uri="{FF2B5EF4-FFF2-40B4-BE49-F238E27FC236}">
                <a16:creationId xmlns:a16="http://schemas.microsoft.com/office/drawing/2014/main" id="{822F0A5E-64B0-7F4E-9BCA-CB63C0F6FD52}"/>
              </a:ext>
            </a:extLst>
          </p:cNvPr>
          <p:cNvSpPr/>
          <p:nvPr userDrawn="1"/>
        </p:nvSpPr>
        <p:spPr>
          <a:xfrm rot="13500000">
            <a:off x="992607" y="3030958"/>
            <a:ext cx="2496869" cy="2496869"/>
          </a:xfrm>
          <a:prstGeom prst="corner">
            <a:avLst>
              <a:gd name="adj1" fmla="val 20121"/>
              <a:gd name="adj2" fmla="val 20273"/>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solidFill>
                <a:schemeClr val="tx1"/>
              </a:solidFill>
            </a:endParaRPr>
          </a:p>
        </p:txBody>
      </p:sp>
      <p:sp>
        <p:nvSpPr>
          <p:cNvPr id="8" name="Slide Number Placeholder 7"/>
          <p:cNvSpPr>
            <a:spLocks noGrp="1"/>
          </p:cNvSpPr>
          <p:nvPr>
            <p:ph type="sldNum" sz="quarter" idx="12"/>
          </p:nvPr>
        </p:nvSpPr>
        <p:spPr>
          <a:xfrm>
            <a:off x="11432177" y="7619393"/>
            <a:ext cx="2893423" cy="438150"/>
          </a:xfrm>
        </p:spPr>
        <p:txBody>
          <a:bodyPr/>
          <a:lstStyle/>
          <a:p>
            <a:fld id="{F384092C-9B9C-9748-AC6A-F06C9D03AD52}" type="slidenum">
              <a:rPr lang="en-US" smtClean="0"/>
              <a:pPr/>
              <a:t>‹#›</a:t>
            </a:fld>
            <a:endParaRPr lang="en-US"/>
          </a:p>
        </p:txBody>
      </p:sp>
    </p:spTree>
    <p:extLst>
      <p:ext uri="{BB962C8B-B14F-4D97-AF65-F5344CB8AC3E}">
        <p14:creationId xmlns:p14="http://schemas.microsoft.com/office/powerpoint/2010/main" val="103260284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Section Break Quote 2">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BBD542-79BF-5144-A563-42BF3D453E0E}"/>
              </a:ext>
            </a:extLst>
          </p:cNvPr>
          <p:cNvSpPr>
            <a:spLocks noGrp="1"/>
          </p:cNvSpPr>
          <p:nvPr>
            <p:ph type="title"/>
          </p:nvPr>
        </p:nvSpPr>
        <p:spPr>
          <a:xfrm>
            <a:off x="4593194" y="1714500"/>
            <a:ext cx="5008005" cy="5086350"/>
          </a:xfrm>
        </p:spPr>
        <p:txBody>
          <a:bodyPr anchor="ctr"/>
          <a:lstStyle>
            <a:lvl1pPr>
              <a:defRPr sz="3600" b="0" i="0">
                <a:solidFill>
                  <a:schemeClr val="tx1"/>
                </a:solidFill>
                <a:latin typeface="DM Sans Medium" pitchFamily="2" charset="77"/>
              </a:defRPr>
            </a:lvl1pPr>
          </a:lstStyle>
          <a:p>
            <a:r>
              <a:rPr lang="en-US"/>
              <a:t>Click to edit Master title style</a:t>
            </a:r>
          </a:p>
        </p:txBody>
      </p:sp>
      <p:sp>
        <p:nvSpPr>
          <p:cNvPr id="4" name="L-Shape 3">
            <a:extLst>
              <a:ext uri="{FF2B5EF4-FFF2-40B4-BE49-F238E27FC236}">
                <a16:creationId xmlns:a16="http://schemas.microsoft.com/office/drawing/2014/main" id="{822F0A5E-64B0-7F4E-9BCA-CB63C0F6FD52}"/>
              </a:ext>
            </a:extLst>
          </p:cNvPr>
          <p:cNvSpPr/>
          <p:nvPr userDrawn="1"/>
        </p:nvSpPr>
        <p:spPr>
          <a:xfrm rot="13500000">
            <a:off x="992607" y="3030958"/>
            <a:ext cx="2496869" cy="2496869"/>
          </a:xfrm>
          <a:prstGeom prst="corner">
            <a:avLst>
              <a:gd name="adj1" fmla="val 20121"/>
              <a:gd name="adj2" fmla="val 20273"/>
            </a:avLst>
          </a:prstGeom>
          <a:solidFill>
            <a:srgbClr val="8082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solidFill>
                <a:schemeClr val="tx1"/>
              </a:solidFill>
            </a:endParaRPr>
          </a:p>
        </p:txBody>
      </p:sp>
      <p:sp>
        <p:nvSpPr>
          <p:cNvPr id="10" name="Slide Number Placeholder 7">
            <a:extLst>
              <a:ext uri="{FF2B5EF4-FFF2-40B4-BE49-F238E27FC236}">
                <a16:creationId xmlns:a16="http://schemas.microsoft.com/office/drawing/2014/main" id="{41C1A6ED-0579-9948-A51F-E143D35FD65E}"/>
              </a:ext>
            </a:extLst>
          </p:cNvPr>
          <p:cNvSpPr>
            <a:spLocks noGrp="1"/>
          </p:cNvSpPr>
          <p:nvPr>
            <p:ph type="sldNum" sz="quarter" idx="12"/>
          </p:nvPr>
        </p:nvSpPr>
        <p:spPr>
          <a:xfrm>
            <a:off x="11432177" y="7619393"/>
            <a:ext cx="2893423" cy="438150"/>
          </a:xfrm>
        </p:spPr>
        <p:txBody>
          <a:bodyPr/>
          <a:lstStyle/>
          <a:p>
            <a:fld id="{F384092C-9B9C-9748-AC6A-F06C9D03AD52}"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Section Break Quote 3">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BBD542-79BF-5144-A563-42BF3D453E0E}"/>
              </a:ext>
            </a:extLst>
          </p:cNvPr>
          <p:cNvSpPr>
            <a:spLocks noGrp="1"/>
          </p:cNvSpPr>
          <p:nvPr>
            <p:ph type="title"/>
          </p:nvPr>
        </p:nvSpPr>
        <p:spPr>
          <a:xfrm>
            <a:off x="4593194" y="1714500"/>
            <a:ext cx="5008005" cy="5086350"/>
          </a:xfrm>
        </p:spPr>
        <p:txBody>
          <a:bodyPr anchor="ctr"/>
          <a:lstStyle>
            <a:lvl1pPr>
              <a:defRPr sz="3600" b="0" i="0">
                <a:solidFill>
                  <a:schemeClr val="tx1"/>
                </a:solidFill>
                <a:latin typeface="DM Sans Medium" pitchFamily="2" charset="77"/>
              </a:defRPr>
            </a:lvl1pPr>
          </a:lstStyle>
          <a:p>
            <a:r>
              <a:rPr lang="en-US"/>
              <a:t>Click to edit Master title style</a:t>
            </a:r>
          </a:p>
        </p:txBody>
      </p:sp>
      <p:sp>
        <p:nvSpPr>
          <p:cNvPr id="4" name="L-Shape 3">
            <a:extLst>
              <a:ext uri="{FF2B5EF4-FFF2-40B4-BE49-F238E27FC236}">
                <a16:creationId xmlns:a16="http://schemas.microsoft.com/office/drawing/2014/main" id="{822F0A5E-64B0-7F4E-9BCA-CB63C0F6FD52}"/>
              </a:ext>
            </a:extLst>
          </p:cNvPr>
          <p:cNvSpPr/>
          <p:nvPr userDrawn="1"/>
        </p:nvSpPr>
        <p:spPr>
          <a:xfrm rot="13500000">
            <a:off x="992607" y="3030958"/>
            <a:ext cx="2496869" cy="2496869"/>
          </a:xfrm>
          <a:prstGeom prst="corner">
            <a:avLst>
              <a:gd name="adj1" fmla="val 20121"/>
              <a:gd name="adj2" fmla="val 20273"/>
            </a:avLst>
          </a:prstGeom>
          <a:solidFill>
            <a:srgbClr val="BCBE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solidFill>
                <a:schemeClr val="tx1"/>
              </a:solidFill>
            </a:endParaRPr>
          </a:p>
        </p:txBody>
      </p:sp>
      <p:sp>
        <p:nvSpPr>
          <p:cNvPr id="10" name="Slide Number Placeholder 7">
            <a:extLst>
              <a:ext uri="{FF2B5EF4-FFF2-40B4-BE49-F238E27FC236}">
                <a16:creationId xmlns:a16="http://schemas.microsoft.com/office/drawing/2014/main" id="{9567393D-1C3F-354F-B863-4763826157CF}"/>
              </a:ext>
            </a:extLst>
          </p:cNvPr>
          <p:cNvSpPr>
            <a:spLocks noGrp="1"/>
          </p:cNvSpPr>
          <p:nvPr>
            <p:ph type="sldNum" sz="quarter" idx="12"/>
          </p:nvPr>
        </p:nvSpPr>
        <p:spPr>
          <a:xfrm>
            <a:off x="11432177" y="7619393"/>
            <a:ext cx="2893423" cy="438150"/>
          </a:xfrm>
        </p:spPr>
        <p:txBody>
          <a:bodyPr/>
          <a:lstStyle/>
          <a:p>
            <a:fld id="{F384092C-9B9C-9748-AC6A-F06C9D03AD52}"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Section Break Quote 4">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BBD542-79BF-5144-A563-42BF3D453E0E}"/>
              </a:ext>
            </a:extLst>
          </p:cNvPr>
          <p:cNvSpPr>
            <a:spLocks noGrp="1"/>
          </p:cNvSpPr>
          <p:nvPr>
            <p:ph type="title"/>
          </p:nvPr>
        </p:nvSpPr>
        <p:spPr>
          <a:xfrm>
            <a:off x="4593194" y="1714500"/>
            <a:ext cx="5008005" cy="5086350"/>
          </a:xfrm>
        </p:spPr>
        <p:txBody>
          <a:bodyPr anchor="ctr"/>
          <a:lstStyle>
            <a:lvl1pPr>
              <a:defRPr sz="3600" b="0" i="0">
                <a:solidFill>
                  <a:schemeClr val="tx1"/>
                </a:solidFill>
                <a:latin typeface="DM Sans Medium" pitchFamily="2" charset="77"/>
              </a:defRPr>
            </a:lvl1pPr>
          </a:lstStyle>
          <a:p>
            <a:r>
              <a:rPr lang="en-US"/>
              <a:t>Click to edit Master title style</a:t>
            </a:r>
          </a:p>
        </p:txBody>
      </p:sp>
      <p:sp>
        <p:nvSpPr>
          <p:cNvPr id="4" name="L-Shape 3">
            <a:extLst>
              <a:ext uri="{FF2B5EF4-FFF2-40B4-BE49-F238E27FC236}">
                <a16:creationId xmlns:a16="http://schemas.microsoft.com/office/drawing/2014/main" id="{822F0A5E-64B0-7F4E-9BCA-CB63C0F6FD52}"/>
              </a:ext>
            </a:extLst>
          </p:cNvPr>
          <p:cNvSpPr/>
          <p:nvPr userDrawn="1"/>
        </p:nvSpPr>
        <p:spPr>
          <a:xfrm rot="13500000">
            <a:off x="992607" y="3030958"/>
            <a:ext cx="2496869" cy="2496869"/>
          </a:xfrm>
          <a:prstGeom prst="corner">
            <a:avLst>
              <a:gd name="adj1" fmla="val 20121"/>
              <a:gd name="adj2" fmla="val 20273"/>
            </a:avLst>
          </a:prstGeom>
          <a:solidFill>
            <a:srgbClr val="5BCB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solidFill>
                <a:schemeClr val="tx1"/>
              </a:solidFill>
            </a:endParaRPr>
          </a:p>
        </p:txBody>
      </p:sp>
      <p:sp>
        <p:nvSpPr>
          <p:cNvPr id="10" name="Slide Number Placeholder 7">
            <a:extLst>
              <a:ext uri="{FF2B5EF4-FFF2-40B4-BE49-F238E27FC236}">
                <a16:creationId xmlns:a16="http://schemas.microsoft.com/office/drawing/2014/main" id="{7ECC448B-9D38-6D41-A019-FE25E5822B61}"/>
              </a:ext>
            </a:extLst>
          </p:cNvPr>
          <p:cNvSpPr>
            <a:spLocks noGrp="1"/>
          </p:cNvSpPr>
          <p:nvPr>
            <p:ph type="sldNum" sz="quarter" idx="12"/>
          </p:nvPr>
        </p:nvSpPr>
        <p:spPr>
          <a:xfrm>
            <a:off x="11432177" y="7619393"/>
            <a:ext cx="2893423" cy="438150"/>
          </a:xfrm>
        </p:spPr>
        <p:txBody>
          <a:bodyPr/>
          <a:lstStyle/>
          <a:p>
            <a:fld id="{F384092C-9B9C-9748-AC6A-F06C9D03AD52}"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Section Break Quote 5">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BBD542-79BF-5144-A563-42BF3D453E0E}"/>
              </a:ext>
            </a:extLst>
          </p:cNvPr>
          <p:cNvSpPr>
            <a:spLocks noGrp="1"/>
          </p:cNvSpPr>
          <p:nvPr>
            <p:ph type="title"/>
          </p:nvPr>
        </p:nvSpPr>
        <p:spPr>
          <a:xfrm>
            <a:off x="4593194" y="1714500"/>
            <a:ext cx="5008005" cy="5086350"/>
          </a:xfrm>
        </p:spPr>
        <p:txBody>
          <a:bodyPr anchor="ctr"/>
          <a:lstStyle>
            <a:lvl1pPr>
              <a:defRPr sz="3600" b="0" i="0">
                <a:solidFill>
                  <a:schemeClr val="tx1"/>
                </a:solidFill>
                <a:latin typeface="DM Sans Medium" pitchFamily="2" charset="77"/>
              </a:defRPr>
            </a:lvl1pPr>
          </a:lstStyle>
          <a:p>
            <a:r>
              <a:rPr lang="en-US"/>
              <a:t>Click to edit Master title style</a:t>
            </a:r>
          </a:p>
        </p:txBody>
      </p:sp>
      <p:sp>
        <p:nvSpPr>
          <p:cNvPr id="4" name="L-Shape 3">
            <a:extLst>
              <a:ext uri="{FF2B5EF4-FFF2-40B4-BE49-F238E27FC236}">
                <a16:creationId xmlns:a16="http://schemas.microsoft.com/office/drawing/2014/main" id="{822F0A5E-64B0-7F4E-9BCA-CB63C0F6FD52}"/>
              </a:ext>
            </a:extLst>
          </p:cNvPr>
          <p:cNvSpPr/>
          <p:nvPr userDrawn="1"/>
        </p:nvSpPr>
        <p:spPr>
          <a:xfrm rot="13500000">
            <a:off x="992607" y="3030958"/>
            <a:ext cx="2496869" cy="2496869"/>
          </a:xfrm>
          <a:prstGeom prst="corner">
            <a:avLst>
              <a:gd name="adj1" fmla="val 20121"/>
              <a:gd name="adj2" fmla="val 20273"/>
            </a:avLst>
          </a:prstGeom>
          <a:solidFill>
            <a:srgbClr val="0785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solidFill>
                <a:schemeClr val="tx1"/>
              </a:solidFill>
            </a:endParaRPr>
          </a:p>
        </p:txBody>
      </p:sp>
      <p:sp>
        <p:nvSpPr>
          <p:cNvPr id="10" name="Slide Number Placeholder 7">
            <a:extLst>
              <a:ext uri="{FF2B5EF4-FFF2-40B4-BE49-F238E27FC236}">
                <a16:creationId xmlns:a16="http://schemas.microsoft.com/office/drawing/2014/main" id="{5A3FE428-8DC7-AF48-AF27-3EA59F6A606C}"/>
              </a:ext>
            </a:extLst>
          </p:cNvPr>
          <p:cNvSpPr>
            <a:spLocks noGrp="1"/>
          </p:cNvSpPr>
          <p:nvPr>
            <p:ph type="sldNum" sz="quarter" idx="12"/>
          </p:nvPr>
        </p:nvSpPr>
        <p:spPr>
          <a:xfrm>
            <a:off x="11432177" y="7619393"/>
            <a:ext cx="2893423" cy="438150"/>
          </a:xfrm>
        </p:spPr>
        <p:txBody>
          <a:bodyPr/>
          <a:lstStyle/>
          <a:p>
            <a:fld id="{F384092C-9B9C-9748-AC6A-F06C9D03AD52}"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Content Breaker Photo 1">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453097" y="496900"/>
            <a:ext cx="12560268" cy="1818795"/>
          </a:xfrm>
        </p:spPr>
        <p:txBody>
          <a:bodyPr anchor="b"/>
          <a:lstStyle>
            <a:lvl1pPr>
              <a:defRPr sz="6000">
                <a:solidFill>
                  <a:srgbClr val="BCBEC0"/>
                </a:solidFill>
              </a:defRPr>
            </a:lvl1pPr>
          </a:lstStyle>
          <a:p>
            <a:r>
              <a:rPr lang="en-US"/>
              <a:t>Click to edit Master title style</a:t>
            </a:r>
          </a:p>
        </p:txBody>
      </p:sp>
      <p:sp>
        <p:nvSpPr>
          <p:cNvPr id="7" name="Text Placeholder 6"/>
          <p:cNvSpPr>
            <a:spLocks noGrp="1"/>
          </p:cNvSpPr>
          <p:nvPr>
            <p:ph type="body" sz="quarter" idx="13"/>
          </p:nvPr>
        </p:nvSpPr>
        <p:spPr>
          <a:xfrm>
            <a:off x="544536" y="2659307"/>
            <a:ext cx="11660716" cy="1017554"/>
          </a:xfrm>
          <a:prstGeom prst="rect">
            <a:avLst/>
          </a:prstGeom>
        </p:spPr>
        <p:txBody>
          <a:bodyPr/>
          <a:lstStyle>
            <a:lvl1pPr marL="0" indent="0">
              <a:spcAft>
                <a:spcPts val="0"/>
              </a:spcAft>
              <a:buNone/>
              <a:defRPr sz="1600">
                <a:solidFill>
                  <a:srgbClr val="BCBEC0"/>
                </a:solidFill>
              </a:defRPr>
            </a:lvl1pPr>
            <a:lvl2pPr marL="228600" indent="0">
              <a:spcAft>
                <a:spcPts val="0"/>
              </a:spcAft>
              <a:buNone/>
              <a:defRPr/>
            </a:lvl2pPr>
            <a:lvl3pPr marL="457200" indent="0">
              <a:spcAft>
                <a:spcPts val="0"/>
              </a:spcAft>
              <a:buNone/>
              <a:defRPr/>
            </a:lvl3pPr>
            <a:lvl4pPr marL="685800" indent="0">
              <a:spcAft>
                <a:spcPts val="0"/>
              </a:spcAft>
              <a:buNone/>
              <a:defRPr/>
            </a:lvl4pPr>
            <a:lvl5pPr marL="914400" indent="0">
              <a:spcAft>
                <a:spcPts val="0"/>
              </a:spcAft>
              <a:buNone/>
              <a:defRPr/>
            </a:lvl5pPr>
          </a:lstStyle>
          <a:p>
            <a:pPr lvl="0"/>
            <a:r>
              <a:rPr lang="en-US"/>
              <a:t>Click to edit Master text styles</a:t>
            </a:r>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535170" y="2432612"/>
            <a:ext cx="13478196" cy="0"/>
          </a:xfrm>
          <a:prstGeom prst="line">
            <a:avLst/>
          </a:prstGeom>
          <a:ln w="6350">
            <a:solidFill>
              <a:srgbClr val="808285"/>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D23466FF-F37F-034D-8FCB-E7C6660E1537}"/>
              </a:ext>
            </a:extLst>
          </p:cNvPr>
          <p:cNvGrpSpPr/>
          <p:nvPr userDrawn="1"/>
        </p:nvGrpSpPr>
        <p:grpSpPr>
          <a:xfrm rot="10800000">
            <a:off x="643925" y="1449990"/>
            <a:ext cx="712530" cy="569369"/>
            <a:chOff x="7468680" y="4418987"/>
            <a:chExt cx="1811122" cy="1447234"/>
          </a:xfrm>
          <a:solidFill>
            <a:srgbClr val="30F298"/>
          </a:solidFill>
        </p:grpSpPr>
        <p:sp>
          <p:nvSpPr>
            <p:cNvPr id="13" name="Rectangle 12">
              <a:extLst>
                <a:ext uri="{FF2B5EF4-FFF2-40B4-BE49-F238E27FC236}">
                  <a16:creationId xmlns:a16="http://schemas.microsoft.com/office/drawing/2014/main" id="{5A7E1AF1-FCFA-034C-AF46-AEA601A54D57}"/>
                </a:ext>
              </a:extLst>
            </p:cNvPr>
            <p:cNvSpPr/>
            <p:nvPr/>
          </p:nvSpPr>
          <p:spPr>
            <a:xfrm>
              <a:off x="7894622" y="4772476"/>
              <a:ext cx="1385180"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60200E9-F6A1-5942-AB7D-494B401496C7}"/>
                </a:ext>
              </a:extLst>
            </p:cNvPr>
            <p:cNvSpPr/>
            <p:nvPr/>
          </p:nvSpPr>
          <p:spPr>
            <a:xfrm rot="18900000">
              <a:off x="7468680" y="4418987"/>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9EA67DE0-60AA-1149-BC61-97A870B71E6E}"/>
                </a:ext>
              </a:extLst>
            </p:cNvPr>
            <p:cNvSpPr/>
            <p:nvPr/>
          </p:nvSpPr>
          <p:spPr>
            <a:xfrm rot="2700000">
              <a:off x="7459541" y="5124832"/>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8" name="Picture 1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 y="3811869"/>
            <a:ext cx="14624213" cy="4417731"/>
          </a:xfrm>
          <a:prstGeom prst="rect">
            <a:avLst/>
          </a:prstGeom>
        </p:spPr>
      </p:pic>
      <p:pic>
        <p:nvPicPr>
          <p:cNvPr id="19" name="Picture 18">
            <a:extLst>
              <a:ext uri="{FF2B5EF4-FFF2-40B4-BE49-F238E27FC236}">
                <a16:creationId xmlns:a16="http://schemas.microsoft.com/office/drawing/2014/main" id="{7676ECD8-2A80-CA4D-9F22-B1DD9BA3A6C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382620" y="2611687"/>
            <a:ext cx="678286" cy="54864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_Content Breaker Photo 1">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453097" y="496900"/>
            <a:ext cx="12560268" cy="1818795"/>
          </a:xfrm>
        </p:spPr>
        <p:txBody>
          <a:bodyPr anchor="b"/>
          <a:lstStyle>
            <a:lvl1pPr>
              <a:defRPr sz="6000">
                <a:solidFill>
                  <a:srgbClr val="BCBEC0"/>
                </a:solidFill>
              </a:defRPr>
            </a:lvl1pPr>
          </a:lstStyle>
          <a:p>
            <a:r>
              <a:rPr lang="en-US"/>
              <a:t>Click to edit Master title style</a:t>
            </a:r>
          </a:p>
        </p:txBody>
      </p:sp>
      <p:sp>
        <p:nvSpPr>
          <p:cNvPr id="7" name="Text Placeholder 6"/>
          <p:cNvSpPr>
            <a:spLocks noGrp="1"/>
          </p:cNvSpPr>
          <p:nvPr>
            <p:ph type="body" sz="quarter" idx="13"/>
          </p:nvPr>
        </p:nvSpPr>
        <p:spPr>
          <a:xfrm>
            <a:off x="544536" y="2659307"/>
            <a:ext cx="11660716" cy="1017554"/>
          </a:xfrm>
          <a:prstGeom prst="rect">
            <a:avLst/>
          </a:prstGeom>
        </p:spPr>
        <p:txBody>
          <a:bodyPr/>
          <a:lstStyle>
            <a:lvl1pPr marL="0" indent="0">
              <a:spcAft>
                <a:spcPts val="0"/>
              </a:spcAft>
              <a:buNone/>
              <a:defRPr sz="1600">
                <a:solidFill>
                  <a:srgbClr val="BCBEC0"/>
                </a:solidFill>
              </a:defRPr>
            </a:lvl1pPr>
            <a:lvl2pPr marL="228600" indent="0">
              <a:spcAft>
                <a:spcPts val="0"/>
              </a:spcAft>
              <a:buNone/>
              <a:defRPr/>
            </a:lvl2pPr>
            <a:lvl3pPr marL="457200" indent="0">
              <a:spcAft>
                <a:spcPts val="0"/>
              </a:spcAft>
              <a:buNone/>
              <a:defRPr/>
            </a:lvl3pPr>
            <a:lvl4pPr marL="685800" indent="0">
              <a:spcAft>
                <a:spcPts val="0"/>
              </a:spcAft>
              <a:buNone/>
              <a:defRPr/>
            </a:lvl4pPr>
            <a:lvl5pPr marL="914400" indent="0">
              <a:spcAft>
                <a:spcPts val="0"/>
              </a:spcAft>
              <a:buNone/>
              <a:defRPr/>
            </a:lvl5pPr>
          </a:lstStyle>
          <a:p>
            <a:pPr lvl="0"/>
            <a:r>
              <a:rPr lang="en-US"/>
              <a:t>Click to edit Master text styles</a:t>
            </a:r>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535170" y="2432612"/>
            <a:ext cx="13478196" cy="0"/>
          </a:xfrm>
          <a:prstGeom prst="line">
            <a:avLst/>
          </a:prstGeom>
          <a:ln w="6350">
            <a:solidFill>
              <a:srgbClr val="808285"/>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D23466FF-F37F-034D-8FCB-E7C6660E1537}"/>
              </a:ext>
            </a:extLst>
          </p:cNvPr>
          <p:cNvGrpSpPr/>
          <p:nvPr userDrawn="1"/>
        </p:nvGrpSpPr>
        <p:grpSpPr>
          <a:xfrm rot="10800000">
            <a:off x="643925" y="1449990"/>
            <a:ext cx="712530" cy="569369"/>
            <a:chOff x="7468680" y="4418987"/>
            <a:chExt cx="1811122" cy="1447234"/>
          </a:xfrm>
          <a:solidFill>
            <a:srgbClr val="30F298"/>
          </a:solidFill>
        </p:grpSpPr>
        <p:sp>
          <p:nvSpPr>
            <p:cNvPr id="13" name="Rectangle 12">
              <a:extLst>
                <a:ext uri="{FF2B5EF4-FFF2-40B4-BE49-F238E27FC236}">
                  <a16:creationId xmlns:a16="http://schemas.microsoft.com/office/drawing/2014/main" id="{5A7E1AF1-FCFA-034C-AF46-AEA601A54D57}"/>
                </a:ext>
              </a:extLst>
            </p:cNvPr>
            <p:cNvSpPr/>
            <p:nvPr/>
          </p:nvSpPr>
          <p:spPr>
            <a:xfrm>
              <a:off x="7894622" y="4772476"/>
              <a:ext cx="1385180"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60200E9-F6A1-5942-AB7D-494B401496C7}"/>
                </a:ext>
              </a:extLst>
            </p:cNvPr>
            <p:cNvSpPr/>
            <p:nvPr/>
          </p:nvSpPr>
          <p:spPr>
            <a:xfrm rot="18900000">
              <a:off x="7468680" y="4418987"/>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9EA67DE0-60AA-1149-BC61-97A870B71E6E}"/>
                </a:ext>
              </a:extLst>
            </p:cNvPr>
            <p:cNvSpPr/>
            <p:nvPr/>
          </p:nvSpPr>
          <p:spPr>
            <a:xfrm rot="2700000">
              <a:off x="7459541" y="5124832"/>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9" name="Picture 18">
            <a:extLst>
              <a:ext uri="{FF2B5EF4-FFF2-40B4-BE49-F238E27FC236}">
                <a16:creationId xmlns:a16="http://schemas.microsoft.com/office/drawing/2014/main" id="{7676ECD8-2A80-CA4D-9F22-B1DD9BA3A6C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382620" y="2611687"/>
            <a:ext cx="678286" cy="548640"/>
          </a:xfrm>
          <a:prstGeom prst="rect">
            <a:avLst/>
          </a:prstGeom>
        </p:spPr>
      </p:pic>
      <p:sp>
        <p:nvSpPr>
          <p:cNvPr id="11" name="Picture Placeholder 2">
            <a:extLst>
              <a:ext uri="{FF2B5EF4-FFF2-40B4-BE49-F238E27FC236}">
                <a16:creationId xmlns:a16="http://schemas.microsoft.com/office/drawing/2014/main" id="{EBFB3507-3FE4-FB4C-BF18-D116E13D6918}"/>
              </a:ext>
            </a:extLst>
          </p:cNvPr>
          <p:cNvSpPr>
            <a:spLocks noGrp="1"/>
          </p:cNvSpPr>
          <p:nvPr>
            <p:ph type="pic" sz="quarter" idx="14" hasCustomPrompt="1"/>
          </p:nvPr>
        </p:nvSpPr>
        <p:spPr>
          <a:xfrm>
            <a:off x="0" y="3797492"/>
            <a:ext cx="14630400" cy="4432108"/>
          </a:xfrm>
          <a:prstGeom prst="rect">
            <a:avLst/>
          </a:prstGeom>
        </p:spPr>
        <p:txBody>
          <a:bodyPr>
            <a:normAutofit/>
          </a:bodyPr>
          <a:lstStyle>
            <a:lvl1pPr marL="0" indent="0">
              <a:buNone/>
              <a:defRPr sz="2400" baseline="0">
                <a:solidFill>
                  <a:schemeClr val="bg1"/>
                </a:solidFill>
              </a:defRPr>
            </a:lvl1pPr>
          </a:lstStyle>
          <a:p>
            <a:r>
              <a:rPr lang="en-US"/>
              <a:t> Insert/Drop Photo </a:t>
            </a:r>
            <a:r>
              <a:rPr lang="en-US" err="1"/>
              <a:t>Herew</a:t>
            </a:r>
            <a:endParaRPr lang="en-US"/>
          </a:p>
        </p:txBody>
      </p:sp>
    </p:spTree>
    <p:extLst>
      <p:ext uri="{BB962C8B-B14F-4D97-AF65-F5344CB8AC3E}">
        <p14:creationId xmlns:p14="http://schemas.microsoft.com/office/powerpoint/2010/main" val="1359233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Content Breaker Photo 5">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DE07059-9BD9-7148-9323-A64A0358259E}"/>
              </a:ext>
            </a:extLst>
          </p:cNvPr>
          <p:cNvSpPr/>
          <p:nvPr userDrawn="1"/>
        </p:nvSpPr>
        <p:spPr>
          <a:xfrm>
            <a:off x="0" y="7113588"/>
            <a:ext cx="14630400" cy="11160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0669"/>
            <a:ext cx="14630400" cy="4415091"/>
          </a:xfrm>
          <a:prstGeom prst="rect">
            <a:avLst/>
          </a:prstGeom>
        </p:spPr>
      </p:pic>
      <p:sp>
        <p:nvSpPr>
          <p:cNvPr id="2" name="Title 1"/>
          <p:cNvSpPr>
            <a:spLocks noGrp="1"/>
          </p:cNvSpPr>
          <p:nvPr>
            <p:ph type="title"/>
          </p:nvPr>
        </p:nvSpPr>
        <p:spPr>
          <a:xfrm>
            <a:off x="1529297" y="4436431"/>
            <a:ext cx="11283829" cy="1266603"/>
          </a:xfrm>
        </p:spPr>
        <p:txBody>
          <a:bodyPr anchor="b"/>
          <a:lstStyle>
            <a:lvl1pPr>
              <a:defRPr sz="6000" b="1" i="0">
                <a:solidFill>
                  <a:schemeClr val="tx1"/>
                </a:solidFill>
                <a:latin typeface="DM Sans" charset="0"/>
                <a:ea typeface="DM Sans" charset="0"/>
                <a:cs typeface="DM Sans" charset="0"/>
              </a:defRPr>
            </a:lvl1pPr>
          </a:lstStyle>
          <a:p>
            <a:r>
              <a:rPr lang="en-US"/>
              <a:t>Click to edit Master title style</a:t>
            </a:r>
          </a:p>
        </p:txBody>
      </p:sp>
      <p:sp>
        <p:nvSpPr>
          <p:cNvPr id="7" name="Text Placeholder 6"/>
          <p:cNvSpPr>
            <a:spLocks noGrp="1"/>
          </p:cNvSpPr>
          <p:nvPr>
            <p:ph type="body" sz="quarter" idx="13"/>
          </p:nvPr>
        </p:nvSpPr>
        <p:spPr>
          <a:xfrm>
            <a:off x="544536" y="6106992"/>
            <a:ext cx="12409464" cy="1313796"/>
          </a:xfrm>
          <a:prstGeom prst="rect">
            <a:avLst/>
          </a:prstGeom>
        </p:spPr>
        <p:txBody>
          <a:bodyPr/>
          <a:lstStyle>
            <a:lvl1pPr marL="0" indent="0">
              <a:spcAft>
                <a:spcPts val="0"/>
              </a:spcAft>
              <a:buNone/>
              <a:defRPr sz="1600">
                <a:solidFill>
                  <a:schemeClr val="tx1"/>
                </a:solidFill>
              </a:defRPr>
            </a:lvl1pPr>
            <a:lvl2pPr marL="228600" indent="0">
              <a:spcAft>
                <a:spcPts val="0"/>
              </a:spcAft>
              <a:buNone/>
              <a:defRPr/>
            </a:lvl2pPr>
            <a:lvl3pPr marL="457200" indent="0">
              <a:spcAft>
                <a:spcPts val="0"/>
              </a:spcAft>
              <a:buNone/>
              <a:defRPr/>
            </a:lvl3pPr>
            <a:lvl4pPr marL="685800" indent="0">
              <a:spcAft>
                <a:spcPts val="0"/>
              </a:spcAft>
              <a:buNone/>
              <a:defRPr/>
            </a:lvl4pPr>
            <a:lvl5pPr marL="914400" indent="0">
              <a:spcAft>
                <a:spcPts val="0"/>
              </a:spcAft>
              <a:buNone/>
              <a:defRPr/>
            </a:lvl5pPr>
          </a:lstStyle>
          <a:p>
            <a:pPr lvl="0"/>
            <a:r>
              <a:rPr lang="en-US"/>
              <a:t>Click to edit Master text styles</a:t>
            </a:r>
          </a:p>
        </p:txBody>
      </p:sp>
      <p:pic>
        <p:nvPicPr>
          <p:cNvPr id="8" name="Picture 7">
            <a:extLst>
              <a:ext uri="{FF2B5EF4-FFF2-40B4-BE49-F238E27FC236}">
                <a16:creationId xmlns:a16="http://schemas.microsoft.com/office/drawing/2014/main" id="{7676ECD8-2A80-CA4D-9F22-B1DD9BA3A6C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382620" y="4933311"/>
            <a:ext cx="678286" cy="548640"/>
          </a:xfrm>
          <a:prstGeom prst="rect">
            <a:avLst/>
          </a:prstGeom>
        </p:spPr>
      </p:pic>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535170" y="5829300"/>
            <a:ext cx="13478196" cy="0"/>
          </a:xfrm>
          <a:prstGeom prst="line">
            <a:avLst/>
          </a:prstGeom>
          <a:ln w="6350">
            <a:solidFill>
              <a:srgbClr val="808285"/>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D23466FF-F37F-034D-8FCB-E7C6660E1537}"/>
              </a:ext>
            </a:extLst>
          </p:cNvPr>
          <p:cNvGrpSpPr/>
          <p:nvPr userDrawn="1"/>
        </p:nvGrpSpPr>
        <p:grpSpPr>
          <a:xfrm rot="10800000">
            <a:off x="657177" y="4842869"/>
            <a:ext cx="712530" cy="569369"/>
            <a:chOff x="7468680" y="4418987"/>
            <a:chExt cx="1811122" cy="1447234"/>
          </a:xfrm>
          <a:solidFill>
            <a:srgbClr val="FFC628"/>
          </a:solidFill>
        </p:grpSpPr>
        <p:sp>
          <p:nvSpPr>
            <p:cNvPr id="13" name="Rectangle 12">
              <a:extLst>
                <a:ext uri="{FF2B5EF4-FFF2-40B4-BE49-F238E27FC236}">
                  <a16:creationId xmlns:a16="http://schemas.microsoft.com/office/drawing/2014/main" id="{5A7E1AF1-FCFA-034C-AF46-AEA601A54D57}"/>
                </a:ext>
              </a:extLst>
            </p:cNvPr>
            <p:cNvSpPr/>
            <p:nvPr/>
          </p:nvSpPr>
          <p:spPr>
            <a:xfrm>
              <a:off x="7894622" y="4772476"/>
              <a:ext cx="1385180"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60200E9-F6A1-5942-AB7D-494B401496C7}"/>
                </a:ext>
              </a:extLst>
            </p:cNvPr>
            <p:cNvSpPr/>
            <p:nvPr/>
          </p:nvSpPr>
          <p:spPr>
            <a:xfrm rot="18900000">
              <a:off x="7468680" y="4418987"/>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9EA67DE0-60AA-1149-BC61-97A870B71E6E}"/>
                </a:ext>
              </a:extLst>
            </p:cNvPr>
            <p:cNvSpPr/>
            <p:nvPr/>
          </p:nvSpPr>
          <p:spPr>
            <a:xfrm rot="2700000">
              <a:off x="7459541" y="5124832"/>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1_Content Breaker Photo 5">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7F2F7244-DD7D-B94E-8EB8-A8F17FDB88C2}"/>
              </a:ext>
            </a:extLst>
          </p:cNvPr>
          <p:cNvSpPr/>
          <p:nvPr userDrawn="1"/>
        </p:nvSpPr>
        <p:spPr>
          <a:xfrm>
            <a:off x="0" y="7113588"/>
            <a:ext cx="14630400" cy="11160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529297" y="4436431"/>
            <a:ext cx="11283829" cy="1266603"/>
          </a:xfrm>
        </p:spPr>
        <p:txBody>
          <a:bodyPr anchor="b"/>
          <a:lstStyle>
            <a:lvl1pPr>
              <a:defRPr sz="6000" b="1" i="0">
                <a:solidFill>
                  <a:schemeClr val="tx1"/>
                </a:solidFill>
                <a:latin typeface="DM Sans" charset="0"/>
                <a:ea typeface="DM Sans" charset="0"/>
                <a:cs typeface="DM Sans" charset="0"/>
              </a:defRPr>
            </a:lvl1pPr>
          </a:lstStyle>
          <a:p>
            <a:r>
              <a:rPr lang="en-US"/>
              <a:t>Click to edit Master title style</a:t>
            </a:r>
          </a:p>
        </p:txBody>
      </p:sp>
      <p:sp>
        <p:nvSpPr>
          <p:cNvPr id="7" name="Text Placeholder 6"/>
          <p:cNvSpPr>
            <a:spLocks noGrp="1"/>
          </p:cNvSpPr>
          <p:nvPr>
            <p:ph type="body" sz="quarter" idx="13"/>
          </p:nvPr>
        </p:nvSpPr>
        <p:spPr>
          <a:xfrm>
            <a:off x="544536" y="6106992"/>
            <a:ext cx="12409464" cy="1313796"/>
          </a:xfrm>
          <a:prstGeom prst="rect">
            <a:avLst/>
          </a:prstGeom>
        </p:spPr>
        <p:txBody>
          <a:bodyPr/>
          <a:lstStyle>
            <a:lvl1pPr marL="0" indent="0">
              <a:spcAft>
                <a:spcPts val="0"/>
              </a:spcAft>
              <a:buNone/>
              <a:defRPr sz="1600">
                <a:solidFill>
                  <a:schemeClr val="tx1"/>
                </a:solidFill>
              </a:defRPr>
            </a:lvl1pPr>
            <a:lvl2pPr marL="228600" indent="0">
              <a:spcAft>
                <a:spcPts val="0"/>
              </a:spcAft>
              <a:buNone/>
              <a:defRPr/>
            </a:lvl2pPr>
            <a:lvl3pPr marL="457200" indent="0">
              <a:spcAft>
                <a:spcPts val="0"/>
              </a:spcAft>
              <a:buNone/>
              <a:defRPr/>
            </a:lvl3pPr>
            <a:lvl4pPr marL="685800" indent="0">
              <a:spcAft>
                <a:spcPts val="0"/>
              </a:spcAft>
              <a:buNone/>
              <a:defRPr/>
            </a:lvl4pPr>
            <a:lvl5pPr marL="914400" indent="0">
              <a:spcAft>
                <a:spcPts val="0"/>
              </a:spcAft>
              <a:buNone/>
              <a:defRPr/>
            </a:lvl5pPr>
          </a:lstStyle>
          <a:p>
            <a:pPr lvl="0"/>
            <a:r>
              <a:rPr lang="en-US"/>
              <a:t>Click to edit Master text styles</a:t>
            </a:r>
          </a:p>
        </p:txBody>
      </p:sp>
      <p:pic>
        <p:nvPicPr>
          <p:cNvPr id="8" name="Picture 7">
            <a:extLst>
              <a:ext uri="{FF2B5EF4-FFF2-40B4-BE49-F238E27FC236}">
                <a16:creationId xmlns:a16="http://schemas.microsoft.com/office/drawing/2014/main" id="{7676ECD8-2A80-CA4D-9F22-B1DD9BA3A6C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382620" y="4933311"/>
            <a:ext cx="678286" cy="548640"/>
          </a:xfrm>
          <a:prstGeom prst="rect">
            <a:avLst/>
          </a:prstGeom>
        </p:spPr>
      </p:pic>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535170" y="5829300"/>
            <a:ext cx="13478196" cy="0"/>
          </a:xfrm>
          <a:prstGeom prst="line">
            <a:avLst/>
          </a:prstGeom>
          <a:ln w="6350">
            <a:solidFill>
              <a:srgbClr val="808285"/>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D23466FF-F37F-034D-8FCB-E7C6660E1537}"/>
              </a:ext>
            </a:extLst>
          </p:cNvPr>
          <p:cNvGrpSpPr/>
          <p:nvPr userDrawn="1"/>
        </p:nvGrpSpPr>
        <p:grpSpPr>
          <a:xfrm rot="10800000">
            <a:off x="657177" y="4842869"/>
            <a:ext cx="712530" cy="569369"/>
            <a:chOff x="7468680" y="4418987"/>
            <a:chExt cx="1811122" cy="1447234"/>
          </a:xfrm>
          <a:solidFill>
            <a:srgbClr val="FFC628"/>
          </a:solidFill>
        </p:grpSpPr>
        <p:sp>
          <p:nvSpPr>
            <p:cNvPr id="13" name="Rectangle 12">
              <a:extLst>
                <a:ext uri="{FF2B5EF4-FFF2-40B4-BE49-F238E27FC236}">
                  <a16:creationId xmlns:a16="http://schemas.microsoft.com/office/drawing/2014/main" id="{5A7E1AF1-FCFA-034C-AF46-AEA601A54D57}"/>
                </a:ext>
              </a:extLst>
            </p:cNvPr>
            <p:cNvSpPr/>
            <p:nvPr/>
          </p:nvSpPr>
          <p:spPr>
            <a:xfrm>
              <a:off x="7894622" y="4772476"/>
              <a:ext cx="1385180"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60200E9-F6A1-5942-AB7D-494B401496C7}"/>
                </a:ext>
              </a:extLst>
            </p:cNvPr>
            <p:cNvSpPr/>
            <p:nvPr/>
          </p:nvSpPr>
          <p:spPr>
            <a:xfrm rot="18900000">
              <a:off x="7468680" y="4418987"/>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9EA67DE0-60AA-1149-BC61-97A870B71E6E}"/>
                </a:ext>
              </a:extLst>
            </p:cNvPr>
            <p:cNvSpPr/>
            <p:nvPr/>
          </p:nvSpPr>
          <p:spPr>
            <a:xfrm rot="2700000">
              <a:off x="7459541" y="5124832"/>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Picture Placeholder 2">
            <a:extLst>
              <a:ext uri="{FF2B5EF4-FFF2-40B4-BE49-F238E27FC236}">
                <a16:creationId xmlns:a16="http://schemas.microsoft.com/office/drawing/2014/main" id="{2F9A5330-B609-1E45-9545-CE29BF972E26}"/>
              </a:ext>
            </a:extLst>
          </p:cNvPr>
          <p:cNvSpPr>
            <a:spLocks noGrp="1"/>
          </p:cNvSpPr>
          <p:nvPr>
            <p:ph type="pic" sz="quarter" idx="14" hasCustomPrompt="1"/>
          </p:nvPr>
        </p:nvSpPr>
        <p:spPr>
          <a:xfrm>
            <a:off x="0" y="0"/>
            <a:ext cx="14630400" cy="4432108"/>
          </a:xfrm>
          <a:prstGeom prst="rect">
            <a:avLst/>
          </a:prstGeom>
        </p:spPr>
        <p:txBody>
          <a:bodyPr>
            <a:normAutofit/>
          </a:bodyPr>
          <a:lstStyle>
            <a:lvl1pPr marL="0" indent="0">
              <a:buNone/>
              <a:defRPr sz="2400" baseline="0"/>
            </a:lvl1pPr>
          </a:lstStyle>
          <a:p>
            <a:r>
              <a:rPr lang="en-US"/>
              <a:t> Insert/Drop Photo Here</a:t>
            </a:r>
          </a:p>
        </p:txBody>
      </p:sp>
    </p:spTree>
    <p:extLst>
      <p:ext uri="{BB962C8B-B14F-4D97-AF65-F5344CB8AC3E}">
        <p14:creationId xmlns:p14="http://schemas.microsoft.com/office/powerpoint/2010/main" val="1326779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Client Logos Slide">
    <p:bg>
      <p:bgRef idx="1001">
        <a:schemeClr val="bg1"/>
      </p:bgRef>
    </p:bg>
    <p:spTree>
      <p:nvGrpSpPr>
        <p:cNvPr id="1" name=""/>
        <p:cNvGrpSpPr/>
        <p:nvPr/>
      </p:nvGrpSpPr>
      <p:grpSpPr>
        <a:xfrm>
          <a:off x="0" y="0"/>
          <a:ext cx="0" cy="0"/>
          <a:chOff x="0" y="0"/>
          <a:chExt cx="0" cy="0"/>
        </a:xfrm>
      </p:grpSpPr>
      <p:sp>
        <p:nvSpPr>
          <p:cNvPr id="69" name="Picture Placeholder 68">
            <a:extLst>
              <a:ext uri="{FF2B5EF4-FFF2-40B4-BE49-F238E27FC236}">
                <a16:creationId xmlns:a16="http://schemas.microsoft.com/office/drawing/2014/main" id="{372CC783-3100-694A-B014-E1A0EA11B65A}"/>
              </a:ext>
            </a:extLst>
          </p:cNvPr>
          <p:cNvSpPr>
            <a:spLocks noGrp="1"/>
          </p:cNvSpPr>
          <p:nvPr>
            <p:ph type="pic" sz="quarter" idx="11" hasCustomPrompt="1"/>
          </p:nvPr>
        </p:nvSpPr>
        <p:spPr>
          <a:xfrm>
            <a:off x="535169" y="1447777"/>
            <a:ext cx="2179287" cy="5773737"/>
          </a:xfrm>
          <a:prstGeom prst="rect">
            <a:avLst/>
          </a:prstGeom>
        </p:spPr>
        <p:txBody>
          <a:bodyPr lIns="0" tIns="0" rIns="0" bIns="0">
            <a:noAutofit/>
          </a:bodyPr>
          <a:lstStyle>
            <a:lvl1pPr marL="0" indent="0">
              <a:lnSpc>
                <a:spcPts val="6800"/>
              </a:lnSpc>
              <a:buFontTx/>
              <a:buNone/>
              <a:defRPr sz="2000" b="0" i="0">
                <a:latin typeface="DM Sans Medium" pitchFamily="2" charset="77"/>
              </a:defRPr>
            </a:lvl1pPr>
          </a:lstStyle>
          <a:p>
            <a:pPr algn="r"/>
            <a:r>
              <a:rPr lang="en-US" sz="2000" b="1">
                <a:latin typeface="DM Sans" pitchFamily="2" charset="77"/>
              </a:rPr>
              <a:t>Commercial </a:t>
            </a:r>
          </a:p>
          <a:p>
            <a:pPr algn="r"/>
            <a:r>
              <a:rPr lang="en-US" sz="2000" b="1">
                <a:latin typeface="DM Sans" pitchFamily="2" charset="77"/>
              </a:rPr>
              <a:t>Health</a:t>
            </a:r>
          </a:p>
          <a:p>
            <a:pPr algn="r"/>
            <a:r>
              <a:rPr lang="en-US" sz="2000" b="1">
                <a:latin typeface="DM Sans" pitchFamily="2" charset="77"/>
              </a:rPr>
              <a:t>Energy</a:t>
            </a:r>
          </a:p>
          <a:p>
            <a:pPr algn="r"/>
            <a:r>
              <a:rPr lang="en-US" sz="2000" b="1">
                <a:latin typeface="DM Sans" pitchFamily="2" charset="77"/>
              </a:rPr>
              <a:t>Federal</a:t>
            </a:r>
          </a:p>
          <a:p>
            <a:pPr algn="r"/>
            <a:r>
              <a:rPr lang="en-US" sz="2000" b="1">
                <a:latin typeface="DM Sans" pitchFamily="2" charset="77"/>
              </a:rPr>
              <a:t>State</a:t>
            </a:r>
          </a:p>
          <a:p>
            <a:pPr algn="r"/>
            <a:r>
              <a:rPr lang="en-US" sz="2000" b="1">
                <a:latin typeface="DM Sans" pitchFamily="2" charset="77"/>
              </a:rPr>
              <a:t>Local </a:t>
            </a:r>
          </a:p>
          <a:p>
            <a:pPr algn="r">
              <a:lnSpc>
                <a:spcPts val="7500"/>
              </a:lnSpc>
            </a:pPr>
            <a:endParaRPr lang="en-US" sz="2000" b="1">
              <a:latin typeface="DM Sans" pitchFamily="2" charset="77"/>
            </a:endParaRPr>
          </a:p>
        </p:txBody>
      </p:sp>
      <p:cxnSp>
        <p:nvCxnSpPr>
          <p:cNvPr id="54" name="Straight Connector 53">
            <a:extLst>
              <a:ext uri="{FF2B5EF4-FFF2-40B4-BE49-F238E27FC236}">
                <a16:creationId xmlns:a16="http://schemas.microsoft.com/office/drawing/2014/main" id="{8752C573-0C30-824A-9998-990960154B3C}"/>
              </a:ext>
            </a:extLst>
          </p:cNvPr>
          <p:cNvCxnSpPr>
            <a:cxnSpLocks/>
          </p:cNvCxnSpPr>
          <p:nvPr userDrawn="1"/>
        </p:nvCxnSpPr>
        <p:spPr>
          <a:xfrm>
            <a:off x="535170" y="1028700"/>
            <a:ext cx="13478196"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60" name="Text Placeholder 3">
            <a:extLst>
              <a:ext uri="{FF2B5EF4-FFF2-40B4-BE49-F238E27FC236}">
                <a16:creationId xmlns:a16="http://schemas.microsoft.com/office/drawing/2014/main" id="{688641DD-D13C-664B-A344-422ABA83E547}"/>
              </a:ext>
            </a:extLst>
          </p:cNvPr>
          <p:cNvSpPr>
            <a:spLocks noGrp="1"/>
          </p:cNvSpPr>
          <p:nvPr>
            <p:ph type="body" sz="quarter" idx="10" hasCustomPrompt="1"/>
          </p:nvPr>
        </p:nvSpPr>
        <p:spPr>
          <a:xfrm>
            <a:off x="533400" y="114300"/>
            <a:ext cx="13030200" cy="914400"/>
          </a:xfrm>
          <a:prstGeom prst="rect">
            <a:avLst/>
          </a:prstGeom>
        </p:spPr>
        <p:txBody>
          <a:bodyPr anchor="ctr">
            <a:noAutofit/>
          </a:bodyPr>
          <a:lstStyle>
            <a:lvl1pPr marL="0" indent="0">
              <a:buFontTx/>
              <a:buNone/>
              <a:defRPr sz="2800" b="1" i="0">
                <a:solidFill>
                  <a:schemeClr val="tx1"/>
                </a:solidFill>
                <a:latin typeface="DM Sans" pitchFamily="2" charset="77"/>
              </a:defRPr>
            </a:lvl1pPr>
            <a:lvl2pPr marL="548640" indent="0">
              <a:buFontTx/>
              <a:buNone/>
              <a:defRPr/>
            </a:lvl2pPr>
            <a:lvl3pPr marL="1097280" indent="0">
              <a:buFontTx/>
              <a:buNone/>
              <a:defRPr/>
            </a:lvl3pPr>
            <a:lvl4pPr marL="1645920" indent="0">
              <a:buFontTx/>
              <a:buNone/>
              <a:defRPr/>
            </a:lvl4pPr>
            <a:lvl5pPr marL="2194560" indent="0">
              <a:buFontTx/>
              <a:buNone/>
              <a:defRPr/>
            </a:lvl5pPr>
          </a:lstStyle>
          <a:p>
            <a:pPr lvl="0"/>
            <a:r>
              <a:rPr lang="en-US"/>
              <a:t>Client logos slide</a:t>
            </a:r>
          </a:p>
        </p:txBody>
      </p:sp>
      <p:sp>
        <p:nvSpPr>
          <p:cNvPr id="72" name="Picture Placeholder 70">
            <a:extLst>
              <a:ext uri="{FF2B5EF4-FFF2-40B4-BE49-F238E27FC236}">
                <a16:creationId xmlns:a16="http://schemas.microsoft.com/office/drawing/2014/main" id="{1F818434-D777-D140-BA5F-B594C44571BF}"/>
              </a:ext>
            </a:extLst>
          </p:cNvPr>
          <p:cNvSpPr>
            <a:spLocks noGrp="1"/>
          </p:cNvSpPr>
          <p:nvPr>
            <p:ph type="pic" sz="quarter" idx="12" hasCustomPrompt="1"/>
          </p:nvPr>
        </p:nvSpPr>
        <p:spPr>
          <a:xfrm>
            <a:off x="3078580" y="1676400"/>
            <a:ext cx="831850" cy="844550"/>
          </a:xfrm>
          <a:prstGeom prst="rect">
            <a:avLst/>
          </a:prstGeom>
        </p:spPr>
        <p:txBody>
          <a:bodyPr anchor="ctr">
            <a:normAutofit/>
          </a:bodyPr>
          <a:lstStyle>
            <a:lvl1pPr marL="0" indent="0" algn="ctr">
              <a:buFontTx/>
              <a:buNone/>
              <a:defRPr sz="1200">
                <a:latin typeface="DM Sans" pitchFamily="2" charset="77"/>
              </a:defRPr>
            </a:lvl1pPr>
          </a:lstStyle>
          <a:p>
            <a:r>
              <a:rPr lang="en-US"/>
              <a:t>Client logo</a:t>
            </a:r>
          </a:p>
        </p:txBody>
      </p:sp>
      <p:sp>
        <p:nvSpPr>
          <p:cNvPr id="73" name="Picture Placeholder 70">
            <a:extLst>
              <a:ext uri="{FF2B5EF4-FFF2-40B4-BE49-F238E27FC236}">
                <a16:creationId xmlns:a16="http://schemas.microsoft.com/office/drawing/2014/main" id="{2E4DDDBB-F332-9443-9483-E66D1B06C082}"/>
              </a:ext>
            </a:extLst>
          </p:cNvPr>
          <p:cNvSpPr>
            <a:spLocks noGrp="1"/>
          </p:cNvSpPr>
          <p:nvPr>
            <p:ph type="pic" sz="quarter" idx="13" hasCustomPrompt="1"/>
          </p:nvPr>
        </p:nvSpPr>
        <p:spPr>
          <a:xfrm>
            <a:off x="4274554" y="1676400"/>
            <a:ext cx="831850" cy="844550"/>
          </a:xfrm>
          <a:prstGeom prst="rect">
            <a:avLst/>
          </a:prstGeom>
        </p:spPr>
        <p:txBody>
          <a:bodyPr anchor="ctr">
            <a:normAutofit/>
          </a:bodyPr>
          <a:lstStyle>
            <a:lvl1pPr marL="0" indent="0" algn="ctr">
              <a:buFontTx/>
              <a:buNone/>
              <a:defRPr sz="1200">
                <a:latin typeface="DM Sans" pitchFamily="2" charset="77"/>
              </a:defRPr>
            </a:lvl1pPr>
          </a:lstStyle>
          <a:p>
            <a:r>
              <a:rPr lang="en-US"/>
              <a:t>Client logo</a:t>
            </a:r>
          </a:p>
        </p:txBody>
      </p:sp>
      <p:sp>
        <p:nvSpPr>
          <p:cNvPr id="74" name="Picture Placeholder 70">
            <a:extLst>
              <a:ext uri="{FF2B5EF4-FFF2-40B4-BE49-F238E27FC236}">
                <a16:creationId xmlns:a16="http://schemas.microsoft.com/office/drawing/2014/main" id="{E4AAFC82-D270-7444-8833-DF3612B435EB}"/>
              </a:ext>
            </a:extLst>
          </p:cNvPr>
          <p:cNvSpPr>
            <a:spLocks noGrp="1"/>
          </p:cNvSpPr>
          <p:nvPr>
            <p:ph type="pic" sz="quarter" idx="14" hasCustomPrompt="1"/>
          </p:nvPr>
        </p:nvSpPr>
        <p:spPr>
          <a:xfrm>
            <a:off x="5470528" y="1676400"/>
            <a:ext cx="831850" cy="844550"/>
          </a:xfrm>
          <a:prstGeom prst="rect">
            <a:avLst/>
          </a:prstGeom>
        </p:spPr>
        <p:txBody>
          <a:bodyPr anchor="ctr">
            <a:normAutofit/>
          </a:bodyPr>
          <a:lstStyle>
            <a:lvl1pPr marL="0" indent="0" algn="ctr">
              <a:buFontTx/>
              <a:buNone/>
              <a:defRPr sz="1200">
                <a:latin typeface="DM Sans" pitchFamily="2" charset="77"/>
              </a:defRPr>
            </a:lvl1pPr>
          </a:lstStyle>
          <a:p>
            <a:r>
              <a:rPr lang="en-US"/>
              <a:t>Client logo</a:t>
            </a:r>
          </a:p>
        </p:txBody>
      </p:sp>
      <p:sp>
        <p:nvSpPr>
          <p:cNvPr id="75" name="Picture Placeholder 70">
            <a:extLst>
              <a:ext uri="{FF2B5EF4-FFF2-40B4-BE49-F238E27FC236}">
                <a16:creationId xmlns:a16="http://schemas.microsoft.com/office/drawing/2014/main" id="{470AA788-C061-0C4E-BE96-4E5D97CE45CA}"/>
              </a:ext>
            </a:extLst>
          </p:cNvPr>
          <p:cNvSpPr>
            <a:spLocks noGrp="1"/>
          </p:cNvSpPr>
          <p:nvPr>
            <p:ph type="pic" sz="quarter" idx="15" hasCustomPrompt="1"/>
          </p:nvPr>
        </p:nvSpPr>
        <p:spPr>
          <a:xfrm>
            <a:off x="6666502" y="1676400"/>
            <a:ext cx="831850" cy="844550"/>
          </a:xfrm>
          <a:prstGeom prst="rect">
            <a:avLst/>
          </a:prstGeom>
        </p:spPr>
        <p:txBody>
          <a:bodyPr anchor="ctr">
            <a:normAutofit/>
          </a:bodyPr>
          <a:lstStyle>
            <a:lvl1pPr marL="0" indent="0" algn="ctr">
              <a:buFontTx/>
              <a:buNone/>
              <a:defRPr sz="1200">
                <a:latin typeface="DM Sans" pitchFamily="2" charset="77"/>
              </a:defRPr>
            </a:lvl1pPr>
          </a:lstStyle>
          <a:p>
            <a:r>
              <a:rPr lang="en-US"/>
              <a:t>Client logo</a:t>
            </a:r>
          </a:p>
        </p:txBody>
      </p:sp>
      <p:sp>
        <p:nvSpPr>
          <p:cNvPr id="76" name="Picture Placeholder 70">
            <a:extLst>
              <a:ext uri="{FF2B5EF4-FFF2-40B4-BE49-F238E27FC236}">
                <a16:creationId xmlns:a16="http://schemas.microsoft.com/office/drawing/2014/main" id="{7796AD84-2278-1F42-9828-C1B9D634B008}"/>
              </a:ext>
            </a:extLst>
          </p:cNvPr>
          <p:cNvSpPr>
            <a:spLocks noGrp="1"/>
          </p:cNvSpPr>
          <p:nvPr>
            <p:ph type="pic" sz="quarter" idx="16" hasCustomPrompt="1"/>
          </p:nvPr>
        </p:nvSpPr>
        <p:spPr>
          <a:xfrm>
            <a:off x="7862476" y="1676400"/>
            <a:ext cx="831850" cy="844550"/>
          </a:xfrm>
          <a:prstGeom prst="rect">
            <a:avLst/>
          </a:prstGeom>
        </p:spPr>
        <p:txBody>
          <a:bodyPr anchor="ctr">
            <a:normAutofit/>
          </a:bodyPr>
          <a:lstStyle>
            <a:lvl1pPr marL="0" indent="0" algn="ctr">
              <a:buFontTx/>
              <a:buNone/>
              <a:defRPr sz="1200">
                <a:latin typeface="DM Sans" pitchFamily="2" charset="77"/>
              </a:defRPr>
            </a:lvl1pPr>
          </a:lstStyle>
          <a:p>
            <a:r>
              <a:rPr lang="en-US"/>
              <a:t>Client logo</a:t>
            </a:r>
          </a:p>
        </p:txBody>
      </p:sp>
      <p:sp>
        <p:nvSpPr>
          <p:cNvPr id="77" name="Picture Placeholder 70">
            <a:extLst>
              <a:ext uri="{FF2B5EF4-FFF2-40B4-BE49-F238E27FC236}">
                <a16:creationId xmlns:a16="http://schemas.microsoft.com/office/drawing/2014/main" id="{0F88ED61-0108-CC41-A1C7-C5BBEC466309}"/>
              </a:ext>
            </a:extLst>
          </p:cNvPr>
          <p:cNvSpPr>
            <a:spLocks noGrp="1"/>
          </p:cNvSpPr>
          <p:nvPr>
            <p:ph type="pic" sz="quarter" idx="17" hasCustomPrompt="1"/>
          </p:nvPr>
        </p:nvSpPr>
        <p:spPr>
          <a:xfrm>
            <a:off x="9058450" y="1676400"/>
            <a:ext cx="831850" cy="844550"/>
          </a:xfrm>
          <a:prstGeom prst="rect">
            <a:avLst/>
          </a:prstGeom>
        </p:spPr>
        <p:txBody>
          <a:bodyPr anchor="ctr">
            <a:normAutofit/>
          </a:bodyPr>
          <a:lstStyle>
            <a:lvl1pPr marL="0" indent="0" algn="ctr">
              <a:buFontTx/>
              <a:buNone/>
              <a:defRPr sz="1200">
                <a:latin typeface="DM Sans" pitchFamily="2" charset="77"/>
              </a:defRPr>
            </a:lvl1pPr>
          </a:lstStyle>
          <a:p>
            <a:r>
              <a:rPr lang="en-US"/>
              <a:t>Client logo</a:t>
            </a:r>
          </a:p>
        </p:txBody>
      </p:sp>
      <p:sp>
        <p:nvSpPr>
          <p:cNvPr id="78" name="Picture Placeholder 70">
            <a:extLst>
              <a:ext uri="{FF2B5EF4-FFF2-40B4-BE49-F238E27FC236}">
                <a16:creationId xmlns:a16="http://schemas.microsoft.com/office/drawing/2014/main" id="{95501902-CE3E-0C4F-9C8C-F8B3201222AB}"/>
              </a:ext>
            </a:extLst>
          </p:cNvPr>
          <p:cNvSpPr>
            <a:spLocks noGrp="1"/>
          </p:cNvSpPr>
          <p:nvPr>
            <p:ph type="pic" sz="quarter" idx="18" hasCustomPrompt="1"/>
          </p:nvPr>
        </p:nvSpPr>
        <p:spPr>
          <a:xfrm>
            <a:off x="10254424" y="1676400"/>
            <a:ext cx="831850" cy="844550"/>
          </a:xfrm>
          <a:prstGeom prst="rect">
            <a:avLst/>
          </a:prstGeom>
        </p:spPr>
        <p:txBody>
          <a:bodyPr anchor="ctr">
            <a:normAutofit/>
          </a:bodyPr>
          <a:lstStyle>
            <a:lvl1pPr marL="0" indent="0" algn="ctr">
              <a:buFontTx/>
              <a:buNone/>
              <a:defRPr sz="1200">
                <a:latin typeface="DM Sans" pitchFamily="2" charset="77"/>
              </a:defRPr>
            </a:lvl1pPr>
          </a:lstStyle>
          <a:p>
            <a:r>
              <a:rPr lang="en-US"/>
              <a:t>Client logo</a:t>
            </a:r>
          </a:p>
        </p:txBody>
      </p:sp>
      <p:sp>
        <p:nvSpPr>
          <p:cNvPr id="79" name="Picture Placeholder 70">
            <a:extLst>
              <a:ext uri="{FF2B5EF4-FFF2-40B4-BE49-F238E27FC236}">
                <a16:creationId xmlns:a16="http://schemas.microsoft.com/office/drawing/2014/main" id="{F65CF924-B3A3-FD4A-B528-72E17B41192C}"/>
              </a:ext>
            </a:extLst>
          </p:cNvPr>
          <p:cNvSpPr>
            <a:spLocks noGrp="1"/>
          </p:cNvSpPr>
          <p:nvPr>
            <p:ph type="pic" sz="quarter" idx="19" hasCustomPrompt="1"/>
          </p:nvPr>
        </p:nvSpPr>
        <p:spPr>
          <a:xfrm>
            <a:off x="11450398" y="1676400"/>
            <a:ext cx="831850" cy="844550"/>
          </a:xfrm>
          <a:prstGeom prst="rect">
            <a:avLst/>
          </a:prstGeom>
        </p:spPr>
        <p:txBody>
          <a:bodyPr anchor="ctr">
            <a:normAutofit/>
          </a:bodyPr>
          <a:lstStyle>
            <a:lvl1pPr marL="0" indent="0" algn="ctr">
              <a:buFontTx/>
              <a:buNone/>
              <a:defRPr sz="1200">
                <a:latin typeface="DM Sans" pitchFamily="2" charset="77"/>
              </a:defRPr>
            </a:lvl1pPr>
          </a:lstStyle>
          <a:p>
            <a:r>
              <a:rPr lang="en-US"/>
              <a:t>Client logo</a:t>
            </a:r>
          </a:p>
        </p:txBody>
      </p:sp>
      <p:sp>
        <p:nvSpPr>
          <p:cNvPr id="80" name="Picture Placeholder 70">
            <a:extLst>
              <a:ext uri="{FF2B5EF4-FFF2-40B4-BE49-F238E27FC236}">
                <a16:creationId xmlns:a16="http://schemas.microsoft.com/office/drawing/2014/main" id="{7D0498FF-00BD-204A-B7CE-46E65F4174C0}"/>
              </a:ext>
            </a:extLst>
          </p:cNvPr>
          <p:cNvSpPr>
            <a:spLocks noGrp="1"/>
          </p:cNvSpPr>
          <p:nvPr>
            <p:ph type="pic" sz="quarter" idx="20" hasCustomPrompt="1"/>
          </p:nvPr>
        </p:nvSpPr>
        <p:spPr>
          <a:xfrm>
            <a:off x="12646372" y="1676400"/>
            <a:ext cx="831850" cy="844550"/>
          </a:xfrm>
          <a:prstGeom prst="rect">
            <a:avLst/>
          </a:prstGeom>
        </p:spPr>
        <p:txBody>
          <a:bodyPr anchor="ctr">
            <a:normAutofit/>
          </a:bodyPr>
          <a:lstStyle>
            <a:lvl1pPr marL="0" indent="0" algn="ctr">
              <a:buFontTx/>
              <a:buNone/>
              <a:defRPr sz="1200">
                <a:latin typeface="DM Sans" pitchFamily="2" charset="77"/>
              </a:defRPr>
            </a:lvl1pPr>
          </a:lstStyle>
          <a:p>
            <a:r>
              <a:rPr lang="en-US"/>
              <a:t>Client logo</a:t>
            </a:r>
          </a:p>
        </p:txBody>
      </p:sp>
      <p:sp>
        <p:nvSpPr>
          <p:cNvPr id="81" name="Picture Placeholder 70">
            <a:extLst>
              <a:ext uri="{FF2B5EF4-FFF2-40B4-BE49-F238E27FC236}">
                <a16:creationId xmlns:a16="http://schemas.microsoft.com/office/drawing/2014/main" id="{C2825AA4-637F-1042-A662-66C1D9CEAE3B}"/>
              </a:ext>
            </a:extLst>
          </p:cNvPr>
          <p:cNvSpPr>
            <a:spLocks noGrp="1"/>
          </p:cNvSpPr>
          <p:nvPr>
            <p:ph type="pic" sz="quarter" idx="21" hasCustomPrompt="1"/>
          </p:nvPr>
        </p:nvSpPr>
        <p:spPr>
          <a:xfrm>
            <a:off x="3078580" y="2678117"/>
            <a:ext cx="831850" cy="844550"/>
          </a:xfrm>
          <a:prstGeom prst="rect">
            <a:avLst/>
          </a:prstGeom>
        </p:spPr>
        <p:txBody>
          <a:bodyPr anchor="ctr">
            <a:normAutofit/>
          </a:bodyPr>
          <a:lstStyle>
            <a:lvl1pPr marL="0" indent="0" algn="ctr">
              <a:buFontTx/>
              <a:buNone/>
              <a:defRPr sz="1200">
                <a:latin typeface="DM Sans" pitchFamily="2" charset="77"/>
              </a:defRPr>
            </a:lvl1pPr>
          </a:lstStyle>
          <a:p>
            <a:r>
              <a:rPr lang="en-US"/>
              <a:t>Client logo</a:t>
            </a:r>
          </a:p>
        </p:txBody>
      </p:sp>
      <p:sp>
        <p:nvSpPr>
          <p:cNvPr id="82" name="Picture Placeholder 70">
            <a:extLst>
              <a:ext uri="{FF2B5EF4-FFF2-40B4-BE49-F238E27FC236}">
                <a16:creationId xmlns:a16="http://schemas.microsoft.com/office/drawing/2014/main" id="{D107AF33-0BAD-B548-8FC6-5A0DE7D9C35F}"/>
              </a:ext>
            </a:extLst>
          </p:cNvPr>
          <p:cNvSpPr>
            <a:spLocks noGrp="1"/>
          </p:cNvSpPr>
          <p:nvPr>
            <p:ph type="pic" sz="quarter" idx="22" hasCustomPrompt="1"/>
          </p:nvPr>
        </p:nvSpPr>
        <p:spPr>
          <a:xfrm>
            <a:off x="4274554" y="2678117"/>
            <a:ext cx="831850" cy="844550"/>
          </a:xfrm>
          <a:prstGeom prst="rect">
            <a:avLst/>
          </a:prstGeom>
        </p:spPr>
        <p:txBody>
          <a:bodyPr anchor="ctr">
            <a:normAutofit/>
          </a:bodyPr>
          <a:lstStyle>
            <a:lvl1pPr marL="0" indent="0" algn="ctr">
              <a:buFontTx/>
              <a:buNone/>
              <a:defRPr sz="1200">
                <a:latin typeface="DM Sans" pitchFamily="2" charset="77"/>
              </a:defRPr>
            </a:lvl1pPr>
          </a:lstStyle>
          <a:p>
            <a:r>
              <a:rPr lang="en-US"/>
              <a:t>Client logo</a:t>
            </a:r>
          </a:p>
        </p:txBody>
      </p:sp>
      <p:sp>
        <p:nvSpPr>
          <p:cNvPr id="83" name="Picture Placeholder 70">
            <a:extLst>
              <a:ext uri="{FF2B5EF4-FFF2-40B4-BE49-F238E27FC236}">
                <a16:creationId xmlns:a16="http://schemas.microsoft.com/office/drawing/2014/main" id="{14EECD08-82B9-AF40-91EE-08AC8C126B69}"/>
              </a:ext>
            </a:extLst>
          </p:cNvPr>
          <p:cNvSpPr>
            <a:spLocks noGrp="1"/>
          </p:cNvSpPr>
          <p:nvPr>
            <p:ph type="pic" sz="quarter" idx="23" hasCustomPrompt="1"/>
          </p:nvPr>
        </p:nvSpPr>
        <p:spPr>
          <a:xfrm>
            <a:off x="5470528" y="2678117"/>
            <a:ext cx="831850" cy="844550"/>
          </a:xfrm>
          <a:prstGeom prst="rect">
            <a:avLst/>
          </a:prstGeom>
        </p:spPr>
        <p:txBody>
          <a:bodyPr anchor="ctr">
            <a:normAutofit/>
          </a:bodyPr>
          <a:lstStyle>
            <a:lvl1pPr marL="0" indent="0" algn="ctr">
              <a:buFontTx/>
              <a:buNone/>
              <a:defRPr sz="1200">
                <a:latin typeface="DM Sans" pitchFamily="2" charset="77"/>
              </a:defRPr>
            </a:lvl1pPr>
          </a:lstStyle>
          <a:p>
            <a:r>
              <a:rPr lang="en-US"/>
              <a:t>Client logo</a:t>
            </a:r>
          </a:p>
        </p:txBody>
      </p:sp>
      <p:sp>
        <p:nvSpPr>
          <p:cNvPr id="84" name="Picture Placeholder 70">
            <a:extLst>
              <a:ext uri="{FF2B5EF4-FFF2-40B4-BE49-F238E27FC236}">
                <a16:creationId xmlns:a16="http://schemas.microsoft.com/office/drawing/2014/main" id="{246CC9A5-2F46-F546-971A-12B3F503698B}"/>
              </a:ext>
            </a:extLst>
          </p:cNvPr>
          <p:cNvSpPr>
            <a:spLocks noGrp="1"/>
          </p:cNvSpPr>
          <p:nvPr>
            <p:ph type="pic" sz="quarter" idx="24" hasCustomPrompt="1"/>
          </p:nvPr>
        </p:nvSpPr>
        <p:spPr>
          <a:xfrm>
            <a:off x="6666502" y="2678117"/>
            <a:ext cx="831850" cy="844550"/>
          </a:xfrm>
          <a:prstGeom prst="rect">
            <a:avLst/>
          </a:prstGeom>
        </p:spPr>
        <p:txBody>
          <a:bodyPr anchor="ctr">
            <a:normAutofit/>
          </a:bodyPr>
          <a:lstStyle>
            <a:lvl1pPr marL="0" indent="0" algn="ctr">
              <a:buFontTx/>
              <a:buNone/>
              <a:defRPr sz="1200">
                <a:latin typeface="DM Sans" pitchFamily="2" charset="77"/>
              </a:defRPr>
            </a:lvl1pPr>
          </a:lstStyle>
          <a:p>
            <a:r>
              <a:rPr lang="en-US"/>
              <a:t>Client logo</a:t>
            </a:r>
          </a:p>
        </p:txBody>
      </p:sp>
      <p:sp>
        <p:nvSpPr>
          <p:cNvPr id="85" name="Picture Placeholder 70">
            <a:extLst>
              <a:ext uri="{FF2B5EF4-FFF2-40B4-BE49-F238E27FC236}">
                <a16:creationId xmlns:a16="http://schemas.microsoft.com/office/drawing/2014/main" id="{AD2C24AA-66DD-AB43-B99C-39EB63BB91B4}"/>
              </a:ext>
            </a:extLst>
          </p:cNvPr>
          <p:cNvSpPr>
            <a:spLocks noGrp="1"/>
          </p:cNvSpPr>
          <p:nvPr>
            <p:ph type="pic" sz="quarter" idx="25" hasCustomPrompt="1"/>
          </p:nvPr>
        </p:nvSpPr>
        <p:spPr>
          <a:xfrm>
            <a:off x="7862476" y="2678117"/>
            <a:ext cx="831850" cy="844550"/>
          </a:xfrm>
          <a:prstGeom prst="rect">
            <a:avLst/>
          </a:prstGeom>
        </p:spPr>
        <p:txBody>
          <a:bodyPr anchor="ctr">
            <a:normAutofit/>
          </a:bodyPr>
          <a:lstStyle>
            <a:lvl1pPr marL="0" indent="0" algn="ctr">
              <a:buFontTx/>
              <a:buNone/>
              <a:defRPr sz="1200">
                <a:latin typeface="DM Sans" pitchFamily="2" charset="77"/>
              </a:defRPr>
            </a:lvl1pPr>
          </a:lstStyle>
          <a:p>
            <a:r>
              <a:rPr lang="en-US"/>
              <a:t>Client logo</a:t>
            </a:r>
          </a:p>
        </p:txBody>
      </p:sp>
      <p:sp>
        <p:nvSpPr>
          <p:cNvPr id="86" name="Picture Placeholder 70">
            <a:extLst>
              <a:ext uri="{FF2B5EF4-FFF2-40B4-BE49-F238E27FC236}">
                <a16:creationId xmlns:a16="http://schemas.microsoft.com/office/drawing/2014/main" id="{AFB61462-DBEE-A145-8DBF-AEF77AAA027D}"/>
              </a:ext>
            </a:extLst>
          </p:cNvPr>
          <p:cNvSpPr>
            <a:spLocks noGrp="1"/>
          </p:cNvSpPr>
          <p:nvPr>
            <p:ph type="pic" sz="quarter" idx="26" hasCustomPrompt="1"/>
          </p:nvPr>
        </p:nvSpPr>
        <p:spPr>
          <a:xfrm>
            <a:off x="9058450" y="2678117"/>
            <a:ext cx="831850" cy="844550"/>
          </a:xfrm>
          <a:prstGeom prst="rect">
            <a:avLst/>
          </a:prstGeom>
        </p:spPr>
        <p:txBody>
          <a:bodyPr anchor="ctr">
            <a:normAutofit/>
          </a:bodyPr>
          <a:lstStyle>
            <a:lvl1pPr marL="0" indent="0" algn="ctr">
              <a:buFontTx/>
              <a:buNone/>
              <a:defRPr sz="1200">
                <a:latin typeface="DM Sans" pitchFamily="2" charset="77"/>
              </a:defRPr>
            </a:lvl1pPr>
          </a:lstStyle>
          <a:p>
            <a:r>
              <a:rPr lang="en-US"/>
              <a:t>Client logo</a:t>
            </a:r>
          </a:p>
        </p:txBody>
      </p:sp>
      <p:sp>
        <p:nvSpPr>
          <p:cNvPr id="87" name="Picture Placeholder 70">
            <a:extLst>
              <a:ext uri="{FF2B5EF4-FFF2-40B4-BE49-F238E27FC236}">
                <a16:creationId xmlns:a16="http://schemas.microsoft.com/office/drawing/2014/main" id="{7CFD8F91-02EA-894D-ADF7-EC970A56CC29}"/>
              </a:ext>
            </a:extLst>
          </p:cNvPr>
          <p:cNvSpPr>
            <a:spLocks noGrp="1"/>
          </p:cNvSpPr>
          <p:nvPr>
            <p:ph type="pic" sz="quarter" idx="27" hasCustomPrompt="1"/>
          </p:nvPr>
        </p:nvSpPr>
        <p:spPr>
          <a:xfrm>
            <a:off x="10254424" y="2678117"/>
            <a:ext cx="831850" cy="844550"/>
          </a:xfrm>
          <a:prstGeom prst="rect">
            <a:avLst/>
          </a:prstGeom>
        </p:spPr>
        <p:txBody>
          <a:bodyPr anchor="ctr">
            <a:normAutofit/>
          </a:bodyPr>
          <a:lstStyle>
            <a:lvl1pPr marL="0" indent="0" algn="ctr">
              <a:buFontTx/>
              <a:buNone/>
              <a:defRPr sz="1200">
                <a:latin typeface="DM Sans" pitchFamily="2" charset="77"/>
              </a:defRPr>
            </a:lvl1pPr>
          </a:lstStyle>
          <a:p>
            <a:r>
              <a:rPr lang="en-US"/>
              <a:t>Client logo</a:t>
            </a:r>
          </a:p>
        </p:txBody>
      </p:sp>
      <p:sp>
        <p:nvSpPr>
          <p:cNvPr id="88" name="Picture Placeholder 70">
            <a:extLst>
              <a:ext uri="{FF2B5EF4-FFF2-40B4-BE49-F238E27FC236}">
                <a16:creationId xmlns:a16="http://schemas.microsoft.com/office/drawing/2014/main" id="{1F5C623C-2D8B-CB4F-AC17-9701BAB6EE05}"/>
              </a:ext>
            </a:extLst>
          </p:cNvPr>
          <p:cNvSpPr>
            <a:spLocks noGrp="1"/>
          </p:cNvSpPr>
          <p:nvPr>
            <p:ph type="pic" sz="quarter" idx="28" hasCustomPrompt="1"/>
          </p:nvPr>
        </p:nvSpPr>
        <p:spPr>
          <a:xfrm>
            <a:off x="11450398" y="2678117"/>
            <a:ext cx="831850" cy="844550"/>
          </a:xfrm>
          <a:prstGeom prst="rect">
            <a:avLst/>
          </a:prstGeom>
        </p:spPr>
        <p:txBody>
          <a:bodyPr anchor="ctr">
            <a:normAutofit/>
          </a:bodyPr>
          <a:lstStyle>
            <a:lvl1pPr marL="0" indent="0" algn="ctr">
              <a:buFontTx/>
              <a:buNone/>
              <a:defRPr sz="1200">
                <a:latin typeface="DM Sans" pitchFamily="2" charset="77"/>
              </a:defRPr>
            </a:lvl1pPr>
          </a:lstStyle>
          <a:p>
            <a:r>
              <a:rPr lang="en-US"/>
              <a:t>Client logo</a:t>
            </a:r>
          </a:p>
        </p:txBody>
      </p:sp>
      <p:sp>
        <p:nvSpPr>
          <p:cNvPr id="89" name="Picture Placeholder 70">
            <a:extLst>
              <a:ext uri="{FF2B5EF4-FFF2-40B4-BE49-F238E27FC236}">
                <a16:creationId xmlns:a16="http://schemas.microsoft.com/office/drawing/2014/main" id="{65C6FF68-EB30-314E-915F-127896E794F0}"/>
              </a:ext>
            </a:extLst>
          </p:cNvPr>
          <p:cNvSpPr>
            <a:spLocks noGrp="1"/>
          </p:cNvSpPr>
          <p:nvPr>
            <p:ph type="pic" sz="quarter" idx="29" hasCustomPrompt="1"/>
          </p:nvPr>
        </p:nvSpPr>
        <p:spPr>
          <a:xfrm>
            <a:off x="12646372" y="2678117"/>
            <a:ext cx="831850" cy="844550"/>
          </a:xfrm>
          <a:prstGeom prst="rect">
            <a:avLst/>
          </a:prstGeom>
        </p:spPr>
        <p:txBody>
          <a:bodyPr anchor="ctr">
            <a:normAutofit/>
          </a:bodyPr>
          <a:lstStyle>
            <a:lvl1pPr marL="0" indent="0" algn="ctr">
              <a:buFontTx/>
              <a:buNone/>
              <a:defRPr sz="1200">
                <a:latin typeface="DM Sans" pitchFamily="2" charset="77"/>
              </a:defRPr>
            </a:lvl1pPr>
          </a:lstStyle>
          <a:p>
            <a:r>
              <a:rPr lang="en-US"/>
              <a:t>Client logo</a:t>
            </a:r>
          </a:p>
        </p:txBody>
      </p:sp>
      <p:sp>
        <p:nvSpPr>
          <p:cNvPr id="90" name="Picture Placeholder 70">
            <a:extLst>
              <a:ext uri="{FF2B5EF4-FFF2-40B4-BE49-F238E27FC236}">
                <a16:creationId xmlns:a16="http://schemas.microsoft.com/office/drawing/2014/main" id="{2C796FAB-CE12-F745-B647-0EB767989577}"/>
              </a:ext>
            </a:extLst>
          </p:cNvPr>
          <p:cNvSpPr>
            <a:spLocks noGrp="1"/>
          </p:cNvSpPr>
          <p:nvPr>
            <p:ph type="pic" sz="quarter" idx="30" hasCustomPrompt="1"/>
          </p:nvPr>
        </p:nvSpPr>
        <p:spPr>
          <a:xfrm>
            <a:off x="3078580" y="3679834"/>
            <a:ext cx="831850" cy="844550"/>
          </a:xfrm>
          <a:prstGeom prst="rect">
            <a:avLst/>
          </a:prstGeom>
        </p:spPr>
        <p:txBody>
          <a:bodyPr anchor="ctr">
            <a:normAutofit/>
          </a:bodyPr>
          <a:lstStyle>
            <a:lvl1pPr marL="0" indent="0" algn="ctr">
              <a:buFontTx/>
              <a:buNone/>
              <a:defRPr sz="1200">
                <a:latin typeface="DM Sans" pitchFamily="2" charset="77"/>
              </a:defRPr>
            </a:lvl1pPr>
          </a:lstStyle>
          <a:p>
            <a:r>
              <a:rPr lang="en-US"/>
              <a:t>Client logo</a:t>
            </a:r>
          </a:p>
        </p:txBody>
      </p:sp>
      <p:sp>
        <p:nvSpPr>
          <p:cNvPr id="91" name="Picture Placeholder 70">
            <a:extLst>
              <a:ext uri="{FF2B5EF4-FFF2-40B4-BE49-F238E27FC236}">
                <a16:creationId xmlns:a16="http://schemas.microsoft.com/office/drawing/2014/main" id="{11616096-BEE1-EE4A-B77E-67318C0F8ED0}"/>
              </a:ext>
            </a:extLst>
          </p:cNvPr>
          <p:cNvSpPr>
            <a:spLocks noGrp="1"/>
          </p:cNvSpPr>
          <p:nvPr>
            <p:ph type="pic" sz="quarter" idx="31" hasCustomPrompt="1"/>
          </p:nvPr>
        </p:nvSpPr>
        <p:spPr>
          <a:xfrm>
            <a:off x="4274554" y="3679834"/>
            <a:ext cx="831850" cy="844550"/>
          </a:xfrm>
          <a:prstGeom prst="rect">
            <a:avLst/>
          </a:prstGeom>
        </p:spPr>
        <p:txBody>
          <a:bodyPr anchor="ctr">
            <a:normAutofit/>
          </a:bodyPr>
          <a:lstStyle>
            <a:lvl1pPr marL="0" indent="0" algn="ctr">
              <a:buFontTx/>
              <a:buNone/>
              <a:defRPr sz="1200">
                <a:latin typeface="DM Sans" pitchFamily="2" charset="77"/>
              </a:defRPr>
            </a:lvl1pPr>
          </a:lstStyle>
          <a:p>
            <a:r>
              <a:rPr lang="en-US"/>
              <a:t>Client logo</a:t>
            </a:r>
          </a:p>
        </p:txBody>
      </p:sp>
      <p:sp>
        <p:nvSpPr>
          <p:cNvPr id="92" name="Picture Placeholder 70">
            <a:extLst>
              <a:ext uri="{FF2B5EF4-FFF2-40B4-BE49-F238E27FC236}">
                <a16:creationId xmlns:a16="http://schemas.microsoft.com/office/drawing/2014/main" id="{8289247E-C815-CD4C-BD52-73B52B6D1EE7}"/>
              </a:ext>
            </a:extLst>
          </p:cNvPr>
          <p:cNvSpPr>
            <a:spLocks noGrp="1"/>
          </p:cNvSpPr>
          <p:nvPr>
            <p:ph type="pic" sz="quarter" idx="32" hasCustomPrompt="1"/>
          </p:nvPr>
        </p:nvSpPr>
        <p:spPr>
          <a:xfrm>
            <a:off x="5470528" y="3679834"/>
            <a:ext cx="831850" cy="844550"/>
          </a:xfrm>
          <a:prstGeom prst="rect">
            <a:avLst/>
          </a:prstGeom>
        </p:spPr>
        <p:txBody>
          <a:bodyPr anchor="ctr">
            <a:normAutofit/>
          </a:bodyPr>
          <a:lstStyle>
            <a:lvl1pPr marL="0" indent="0" algn="ctr">
              <a:buFontTx/>
              <a:buNone/>
              <a:defRPr sz="1200">
                <a:latin typeface="DM Sans" pitchFamily="2" charset="77"/>
              </a:defRPr>
            </a:lvl1pPr>
          </a:lstStyle>
          <a:p>
            <a:r>
              <a:rPr lang="en-US"/>
              <a:t>Client logo</a:t>
            </a:r>
          </a:p>
        </p:txBody>
      </p:sp>
      <p:sp>
        <p:nvSpPr>
          <p:cNvPr id="93" name="Picture Placeholder 70">
            <a:extLst>
              <a:ext uri="{FF2B5EF4-FFF2-40B4-BE49-F238E27FC236}">
                <a16:creationId xmlns:a16="http://schemas.microsoft.com/office/drawing/2014/main" id="{3660726F-BBA1-D246-B0F2-6635BD90CD0D}"/>
              </a:ext>
            </a:extLst>
          </p:cNvPr>
          <p:cNvSpPr>
            <a:spLocks noGrp="1"/>
          </p:cNvSpPr>
          <p:nvPr>
            <p:ph type="pic" sz="quarter" idx="33" hasCustomPrompt="1"/>
          </p:nvPr>
        </p:nvSpPr>
        <p:spPr>
          <a:xfrm>
            <a:off x="6666502" y="3679834"/>
            <a:ext cx="831850" cy="844550"/>
          </a:xfrm>
          <a:prstGeom prst="rect">
            <a:avLst/>
          </a:prstGeom>
        </p:spPr>
        <p:txBody>
          <a:bodyPr anchor="ctr">
            <a:normAutofit/>
          </a:bodyPr>
          <a:lstStyle>
            <a:lvl1pPr marL="0" indent="0" algn="ctr">
              <a:buFontTx/>
              <a:buNone/>
              <a:defRPr sz="1200">
                <a:latin typeface="DM Sans" pitchFamily="2" charset="77"/>
              </a:defRPr>
            </a:lvl1pPr>
          </a:lstStyle>
          <a:p>
            <a:r>
              <a:rPr lang="en-US"/>
              <a:t>Client logo</a:t>
            </a:r>
          </a:p>
        </p:txBody>
      </p:sp>
      <p:sp>
        <p:nvSpPr>
          <p:cNvPr id="94" name="Picture Placeholder 70">
            <a:extLst>
              <a:ext uri="{FF2B5EF4-FFF2-40B4-BE49-F238E27FC236}">
                <a16:creationId xmlns:a16="http://schemas.microsoft.com/office/drawing/2014/main" id="{D083098C-4B65-954E-88F7-BDEB590479B1}"/>
              </a:ext>
            </a:extLst>
          </p:cNvPr>
          <p:cNvSpPr>
            <a:spLocks noGrp="1"/>
          </p:cNvSpPr>
          <p:nvPr>
            <p:ph type="pic" sz="quarter" idx="34" hasCustomPrompt="1"/>
          </p:nvPr>
        </p:nvSpPr>
        <p:spPr>
          <a:xfrm>
            <a:off x="7862476" y="3679834"/>
            <a:ext cx="831850" cy="844550"/>
          </a:xfrm>
          <a:prstGeom prst="rect">
            <a:avLst/>
          </a:prstGeom>
        </p:spPr>
        <p:txBody>
          <a:bodyPr anchor="ctr">
            <a:normAutofit/>
          </a:bodyPr>
          <a:lstStyle>
            <a:lvl1pPr marL="0" indent="0" algn="ctr">
              <a:buFontTx/>
              <a:buNone/>
              <a:defRPr sz="1200">
                <a:latin typeface="DM Sans" pitchFamily="2" charset="77"/>
              </a:defRPr>
            </a:lvl1pPr>
          </a:lstStyle>
          <a:p>
            <a:r>
              <a:rPr lang="en-US"/>
              <a:t>Client logo</a:t>
            </a:r>
          </a:p>
        </p:txBody>
      </p:sp>
      <p:sp>
        <p:nvSpPr>
          <p:cNvPr id="95" name="Picture Placeholder 70">
            <a:extLst>
              <a:ext uri="{FF2B5EF4-FFF2-40B4-BE49-F238E27FC236}">
                <a16:creationId xmlns:a16="http://schemas.microsoft.com/office/drawing/2014/main" id="{366A2C8E-0207-7D49-8DE7-0FF124BD302F}"/>
              </a:ext>
            </a:extLst>
          </p:cNvPr>
          <p:cNvSpPr>
            <a:spLocks noGrp="1"/>
          </p:cNvSpPr>
          <p:nvPr>
            <p:ph type="pic" sz="quarter" idx="35" hasCustomPrompt="1"/>
          </p:nvPr>
        </p:nvSpPr>
        <p:spPr>
          <a:xfrm>
            <a:off x="9058450" y="3679834"/>
            <a:ext cx="831850" cy="844550"/>
          </a:xfrm>
          <a:prstGeom prst="rect">
            <a:avLst/>
          </a:prstGeom>
        </p:spPr>
        <p:txBody>
          <a:bodyPr anchor="ctr">
            <a:normAutofit/>
          </a:bodyPr>
          <a:lstStyle>
            <a:lvl1pPr marL="0" indent="0" algn="ctr">
              <a:buFontTx/>
              <a:buNone/>
              <a:defRPr sz="1200">
                <a:latin typeface="DM Sans" pitchFamily="2" charset="77"/>
              </a:defRPr>
            </a:lvl1pPr>
          </a:lstStyle>
          <a:p>
            <a:r>
              <a:rPr lang="en-US"/>
              <a:t>Client logo</a:t>
            </a:r>
          </a:p>
        </p:txBody>
      </p:sp>
      <p:sp>
        <p:nvSpPr>
          <p:cNvPr id="96" name="Picture Placeholder 70">
            <a:extLst>
              <a:ext uri="{FF2B5EF4-FFF2-40B4-BE49-F238E27FC236}">
                <a16:creationId xmlns:a16="http://schemas.microsoft.com/office/drawing/2014/main" id="{03B70FC4-75A9-F34B-B8FB-1F47E54B4DC8}"/>
              </a:ext>
            </a:extLst>
          </p:cNvPr>
          <p:cNvSpPr>
            <a:spLocks noGrp="1"/>
          </p:cNvSpPr>
          <p:nvPr>
            <p:ph type="pic" sz="quarter" idx="36" hasCustomPrompt="1"/>
          </p:nvPr>
        </p:nvSpPr>
        <p:spPr>
          <a:xfrm>
            <a:off x="10254424" y="3679834"/>
            <a:ext cx="831850" cy="844550"/>
          </a:xfrm>
          <a:prstGeom prst="rect">
            <a:avLst/>
          </a:prstGeom>
        </p:spPr>
        <p:txBody>
          <a:bodyPr anchor="ctr">
            <a:normAutofit/>
          </a:bodyPr>
          <a:lstStyle>
            <a:lvl1pPr marL="0" indent="0" algn="ctr">
              <a:buFontTx/>
              <a:buNone/>
              <a:defRPr sz="1200">
                <a:latin typeface="DM Sans" pitchFamily="2" charset="77"/>
              </a:defRPr>
            </a:lvl1pPr>
          </a:lstStyle>
          <a:p>
            <a:r>
              <a:rPr lang="en-US"/>
              <a:t>Client logo</a:t>
            </a:r>
          </a:p>
        </p:txBody>
      </p:sp>
      <p:sp>
        <p:nvSpPr>
          <p:cNvPr id="97" name="Picture Placeholder 70">
            <a:extLst>
              <a:ext uri="{FF2B5EF4-FFF2-40B4-BE49-F238E27FC236}">
                <a16:creationId xmlns:a16="http://schemas.microsoft.com/office/drawing/2014/main" id="{4D1F2191-A068-D644-A42A-D868C1714A7C}"/>
              </a:ext>
            </a:extLst>
          </p:cNvPr>
          <p:cNvSpPr>
            <a:spLocks noGrp="1"/>
          </p:cNvSpPr>
          <p:nvPr>
            <p:ph type="pic" sz="quarter" idx="37" hasCustomPrompt="1"/>
          </p:nvPr>
        </p:nvSpPr>
        <p:spPr>
          <a:xfrm>
            <a:off x="11450398" y="3679834"/>
            <a:ext cx="831850" cy="844550"/>
          </a:xfrm>
          <a:prstGeom prst="rect">
            <a:avLst/>
          </a:prstGeom>
        </p:spPr>
        <p:txBody>
          <a:bodyPr anchor="ctr">
            <a:normAutofit/>
          </a:bodyPr>
          <a:lstStyle>
            <a:lvl1pPr marL="0" indent="0" algn="ctr">
              <a:buFontTx/>
              <a:buNone/>
              <a:defRPr sz="1200">
                <a:latin typeface="DM Sans" pitchFamily="2" charset="77"/>
              </a:defRPr>
            </a:lvl1pPr>
          </a:lstStyle>
          <a:p>
            <a:r>
              <a:rPr lang="en-US"/>
              <a:t>Client logo</a:t>
            </a:r>
          </a:p>
        </p:txBody>
      </p:sp>
      <p:sp>
        <p:nvSpPr>
          <p:cNvPr id="98" name="Picture Placeholder 70">
            <a:extLst>
              <a:ext uri="{FF2B5EF4-FFF2-40B4-BE49-F238E27FC236}">
                <a16:creationId xmlns:a16="http://schemas.microsoft.com/office/drawing/2014/main" id="{BE0E3C54-D80A-5044-B27D-479D35367368}"/>
              </a:ext>
            </a:extLst>
          </p:cNvPr>
          <p:cNvSpPr>
            <a:spLocks noGrp="1"/>
          </p:cNvSpPr>
          <p:nvPr>
            <p:ph type="pic" sz="quarter" idx="38" hasCustomPrompt="1"/>
          </p:nvPr>
        </p:nvSpPr>
        <p:spPr>
          <a:xfrm>
            <a:off x="12646372" y="3679834"/>
            <a:ext cx="831850" cy="844550"/>
          </a:xfrm>
          <a:prstGeom prst="rect">
            <a:avLst/>
          </a:prstGeom>
        </p:spPr>
        <p:txBody>
          <a:bodyPr anchor="ctr">
            <a:normAutofit/>
          </a:bodyPr>
          <a:lstStyle>
            <a:lvl1pPr marL="0" indent="0" algn="ctr">
              <a:buFontTx/>
              <a:buNone/>
              <a:defRPr sz="1200">
                <a:latin typeface="DM Sans" pitchFamily="2" charset="77"/>
              </a:defRPr>
            </a:lvl1pPr>
          </a:lstStyle>
          <a:p>
            <a:r>
              <a:rPr lang="en-US"/>
              <a:t>Client logo</a:t>
            </a:r>
          </a:p>
        </p:txBody>
      </p:sp>
      <p:sp>
        <p:nvSpPr>
          <p:cNvPr id="99" name="Picture Placeholder 70">
            <a:extLst>
              <a:ext uri="{FF2B5EF4-FFF2-40B4-BE49-F238E27FC236}">
                <a16:creationId xmlns:a16="http://schemas.microsoft.com/office/drawing/2014/main" id="{80BF386C-616A-074A-9963-6831D329599E}"/>
              </a:ext>
            </a:extLst>
          </p:cNvPr>
          <p:cNvSpPr>
            <a:spLocks noGrp="1"/>
          </p:cNvSpPr>
          <p:nvPr>
            <p:ph type="pic" sz="quarter" idx="39" hasCustomPrompt="1"/>
          </p:nvPr>
        </p:nvSpPr>
        <p:spPr>
          <a:xfrm>
            <a:off x="3078580" y="4681551"/>
            <a:ext cx="831850" cy="844550"/>
          </a:xfrm>
          <a:prstGeom prst="rect">
            <a:avLst/>
          </a:prstGeom>
        </p:spPr>
        <p:txBody>
          <a:bodyPr anchor="ctr">
            <a:normAutofit/>
          </a:bodyPr>
          <a:lstStyle>
            <a:lvl1pPr marL="0" indent="0" algn="ctr">
              <a:buFontTx/>
              <a:buNone/>
              <a:defRPr sz="1200">
                <a:latin typeface="DM Sans" pitchFamily="2" charset="77"/>
              </a:defRPr>
            </a:lvl1pPr>
          </a:lstStyle>
          <a:p>
            <a:r>
              <a:rPr lang="en-US"/>
              <a:t>Client logo</a:t>
            </a:r>
          </a:p>
        </p:txBody>
      </p:sp>
      <p:sp>
        <p:nvSpPr>
          <p:cNvPr id="100" name="Picture Placeholder 70">
            <a:extLst>
              <a:ext uri="{FF2B5EF4-FFF2-40B4-BE49-F238E27FC236}">
                <a16:creationId xmlns:a16="http://schemas.microsoft.com/office/drawing/2014/main" id="{30FE6522-C475-FA44-942A-0186216A3531}"/>
              </a:ext>
            </a:extLst>
          </p:cNvPr>
          <p:cNvSpPr>
            <a:spLocks noGrp="1"/>
          </p:cNvSpPr>
          <p:nvPr>
            <p:ph type="pic" sz="quarter" idx="40" hasCustomPrompt="1"/>
          </p:nvPr>
        </p:nvSpPr>
        <p:spPr>
          <a:xfrm>
            <a:off x="4274554" y="4681551"/>
            <a:ext cx="831850" cy="844550"/>
          </a:xfrm>
          <a:prstGeom prst="rect">
            <a:avLst/>
          </a:prstGeom>
        </p:spPr>
        <p:txBody>
          <a:bodyPr anchor="ctr">
            <a:normAutofit/>
          </a:bodyPr>
          <a:lstStyle>
            <a:lvl1pPr marL="0" indent="0" algn="ctr">
              <a:buFontTx/>
              <a:buNone/>
              <a:defRPr sz="1200">
                <a:latin typeface="DM Sans" pitchFamily="2" charset="77"/>
              </a:defRPr>
            </a:lvl1pPr>
          </a:lstStyle>
          <a:p>
            <a:r>
              <a:rPr lang="en-US"/>
              <a:t>Client logo</a:t>
            </a:r>
          </a:p>
        </p:txBody>
      </p:sp>
      <p:sp>
        <p:nvSpPr>
          <p:cNvPr id="101" name="Picture Placeholder 70">
            <a:extLst>
              <a:ext uri="{FF2B5EF4-FFF2-40B4-BE49-F238E27FC236}">
                <a16:creationId xmlns:a16="http://schemas.microsoft.com/office/drawing/2014/main" id="{69DB8633-6281-5841-A105-20B692853824}"/>
              </a:ext>
            </a:extLst>
          </p:cNvPr>
          <p:cNvSpPr>
            <a:spLocks noGrp="1"/>
          </p:cNvSpPr>
          <p:nvPr>
            <p:ph type="pic" sz="quarter" idx="41" hasCustomPrompt="1"/>
          </p:nvPr>
        </p:nvSpPr>
        <p:spPr>
          <a:xfrm>
            <a:off x="5470528" y="4681551"/>
            <a:ext cx="831850" cy="844550"/>
          </a:xfrm>
          <a:prstGeom prst="rect">
            <a:avLst/>
          </a:prstGeom>
        </p:spPr>
        <p:txBody>
          <a:bodyPr anchor="ctr">
            <a:normAutofit/>
          </a:bodyPr>
          <a:lstStyle>
            <a:lvl1pPr marL="0" indent="0" algn="ctr">
              <a:buFontTx/>
              <a:buNone/>
              <a:defRPr sz="1200">
                <a:latin typeface="DM Sans" pitchFamily="2" charset="77"/>
              </a:defRPr>
            </a:lvl1pPr>
          </a:lstStyle>
          <a:p>
            <a:r>
              <a:rPr lang="en-US"/>
              <a:t>Client logo</a:t>
            </a:r>
          </a:p>
        </p:txBody>
      </p:sp>
      <p:sp>
        <p:nvSpPr>
          <p:cNvPr id="102" name="Picture Placeholder 70">
            <a:extLst>
              <a:ext uri="{FF2B5EF4-FFF2-40B4-BE49-F238E27FC236}">
                <a16:creationId xmlns:a16="http://schemas.microsoft.com/office/drawing/2014/main" id="{0902D5CF-F931-E348-BBE0-46D8415C8D9D}"/>
              </a:ext>
            </a:extLst>
          </p:cNvPr>
          <p:cNvSpPr>
            <a:spLocks noGrp="1"/>
          </p:cNvSpPr>
          <p:nvPr>
            <p:ph type="pic" sz="quarter" idx="42" hasCustomPrompt="1"/>
          </p:nvPr>
        </p:nvSpPr>
        <p:spPr>
          <a:xfrm>
            <a:off x="6666502" y="4681551"/>
            <a:ext cx="831850" cy="844550"/>
          </a:xfrm>
          <a:prstGeom prst="rect">
            <a:avLst/>
          </a:prstGeom>
        </p:spPr>
        <p:txBody>
          <a:bodyPr anchor="ctr">
            <a:normAutofit/>
          </a:bodyPr>
          <a:lstStyle>
            <a:lvl1pPr marL="0" indent="0" algn="ctr">
              <a:buFontTx/>
              <a:buNone/>
              <a:defRPr sz="1200">
                <a:latin typeface="DM Sans" pitchFamily="2" charset="77"/>
              </a:defRPr>
            </a:lvl1pPr>
          </a:lstStyle>
          <a:p>
            <a:r>
              <a:rPr lang="en-US"/>
              <a:t>Client logo</a:t>
            </a:r>
          </a:p>
        </p:txBody>
      </p:sp>
      <p:sp>
        <p:nvSpPr>
          <p:cNvPr id="103" name="Picture Placeholder 70">
            <a:extLst>
              <a:ext uri="{FF2B5EF4-FFF2-40B4-BE49-F238E27FC236}">
                <a16:creationId xmlns:a16="http://schemas.microsoft.com/office/drawing/2014/main" id="{C21DDD78-2A25-1049-B586-9B9C455543B8}"/>
              </a:ext>
            </a:extLst>
          </p:cNvPr>
          <p:cNvSpPr>
            <a:spLocks noGrp="1"/>
          </p:cNvSpPr>
          <p:nvPr>
            <p:ph type="pic" sz="quarter" idx="43" hasCustomPrompt="1"/>
          </p:nvPr>
        </p:nvSpPr>
        <p:spPr>
          <a:xfrm>
            <a:off x="7862476" y="4681551"/>
            <a:ext cx="831850" cy="844550"/>
          </a:xfrm>
          <a:prstGeom prst="rect">
            <a:avLst/>
          </a:prstGeom>
        </p:spPr>
        <p:txBody>
          <a:bodyPr anchor="ctr">
            <a:normAutofit/>
          </a:bodyPr>
          <a:lstStyle>
            <a:lvl1pPr marL="0" indent="0" algn="ctr">
              <a:buFontTx/>
              <a:buNone/>
              <a:defRPr sz="1200">
                <a:latin typeface="DM Sans" pitchFamily="2" charset="77"/>
              </a:defRPr>
            </a:lvl1pPr>
          </a:lstStyle>
          <a:p>
            <a:r>
              <a:rPr lang="en-US"/>
              <a:t>Client logo</a:t>
            </a:r>
          </a:p>
        </p:txBody>
      </p:sp>
      <p:sp>
        <p:nvSpPr>
          <p:cNvPr id="104" name="Picture Placeholder 70">
            <a:extLst>
              <a:ext uri="{FF2B5EF4-FFF2-40B4-BE49-F238E27FC236}">
                <a16:creationId xmlns:a16="http://schemas.microsoft.com/office/drawing/2014/main" id="{7A7F9350-50BC-7442-94A0-532D3248434A}"/>
              </a:ext>
            </a:extLst>
          </p:cNvPr>
          <p:cNvSpPr>
            <a:spLocks noGrp="1"/>
          </p:cNvSpPr>
          <p:nvPr>
            <p:ph type="pic" sz="quarter" idx="44" hasCustomPrompt="1"/>
          </p:nvPr>
        </p:nvSpPr>
        <p:spPr>
          <a:xfrm>
            <a:off x="9058450" y="4681551"/>
            <a:ext cx="831850" cy="844550"/>
          </a:xfrm>
          <a:prstGeom prst="rect">
            <a:avLst/>
          </a:prstGeom>
        </p:spPr>
        <p:txBody>
          <a:bodyPr anchor="ctr">
            <a:normAutofit/>
          </a:bodyPr>
          <a:lstStyle>
            <a:lvl1pPr marL="0" indent="0" algn="ctr">
              <a:buFontTx/>
              <a:buNone/>
              <a:defRPr sz="1200">
                <a:latin typeface="DM Sans" pitchFamily="2" charset="77"/>
              </a:defRPr>
            </a:lvl1pPr>
          </a:lstStyle>
          <a:p>
            <a:r>
              <a:rPr lang="en-US"/>
              <a:t>Client logo</a:t>
            </a:r>
          </a:p>
        </p:txBody>
      </p:sp>
      <p:sp>
        <p:nvSpPr>
          <p:cNvPr id="105" name="Picture Placeholder 70">
            <a:extLst>
              <a:ext uri="{FF2B5EF4-FFF2-40B4-BE49-F238E27FC236}">
                <a16:creationId xmlns:a16="http://schemas.microsoft.com/office/drawing/2014/main" id="{4CE78CB7-6253-5A48-8A28-876F85064F01}"/>
              </a:ext>
            </a:extLst>
          </p:cNvPr>
          <p:cNvSpPr>
            <a:spLocks noGrp="1"/>
          </p:cNvSpPr>
          <p:nvPr>
            <p:ph type="pic" sz="quarter" idx="45" hasCustomPrompt="1"/>
          </p:nvPr>
        </p:nvSpPr>
        <p:spPr>
          <a:xfrm>
            <a:off x="10254424" y="4681551"/>
            <a:ext cx="831850" cy="844550"/>
          </a:xfrm>
          <a:prstGeom prst="rect">
            <a:avLst/>
          </a:prstGeom>
        </p:spPr>
        <p:txBody>
          <a:bodyPr anchor="ctr">
            <a:normAutofit/>
          </a:bodyPr>
          <a:lstStyle>
            <a:lvl1pPr marL="0" indent="0" algn="ctr">
              <a:buFontTx/>
              <a:buNone/>
              <a:defRPr sz="1200">
                <a:latin typeface="DM Sans" pitchFamily="2" charset="77"/>
              </a:defRPr>
            </a:lvl1pPr>
          </a:lstStyle>
          <a:p>
            <a:r>
              <a:rPr lang="en-US"/>
              <a:t>Client logo</a:t>
            </a:r>
          </a:p>
        </p:txBody>
      </p:sp>
      <p:sp>
        <p:nvSpPr>
          <p:cNvPr id="106" name="Picture Placeholder 70">
            <a:extLst>
              <a:ext uri="{FF2B5EF4-FFF2-40B4-BE49-F238E27FC236}">
                <a16:creationId xmlns:a16="http://schemas.microsoft.com/office/drawing/2014/main" id="{54F55313-5E2B-B74F-99C3-CC6363C61E26}"/>
              </a:ext>
            </a:extLst>
          </p:cNvPr>
          <p:cNvSpPr>
            <a:spLocks noGrp="1"/>
          </p:cNvSpPr>
          <p:nvPr>
            <p:ph type="pic" sz="quarter" idx="46" hasCustomPrompt="1"/>
          </p:nvPr>
        </p:nvSpPr>
        <p:spPr>
          <a:xfrm>
            <a:off x="11450398" y="4681551"/>
            <a:ext cx="831850" cy="844550"/>
          </a:xfrm>
          <a:prstGeom prst="rect">
            <a:avLst/>
          </a:prstGeom>
        </p:spPr>
        <p:txBody>
          <a:bodyPr anchor="ctr">
            <a:normAutofit/>
          </a:bodyPr>
          <a:lstStyle>
            <a:lvl1pPr marL="0" indent="0" algn="ctr">
              <a:buFontTx/>
              <a:buNone/>
              <a:defRPr sz="1200">
                <a:latin typeface="DM Sans" pitchFamily="2" charset="77"/>
              </a:defRPr>
            </a:lvl1pPr>
          </a:lstStyle>
          <a:p>
            <a:r>
              <a:rPr lang="en-US"/>
              <a:t>Client logo</a:t>
            </a:r>
          </a:p>
        </p:txBody>
      </p:sp>
      <p:sp>
        <p:nvSpPr>
          <p:cNvPr id="107" name="Picture Placeholder 70">
            <a:extLst>
              <a:ext uri="{FF2B5EF4-FFF2-40B4-BE49-F238E27FC236}">
                <a16:creationId xmlns:a16="http://schemas.microsoft.com/office/drawing/2014/main" id="{8D425874-46E9-4B42-AE3D-6CEF820C0146}"/>
              </a:ext>
            </a:extLst>
          </p:cNvPr>
          <p:cNvSpPr>
            <a:spLocks noGrp="1"/>
          </p:cNvSpPr>
          <p:nvPr>
            <p:ph type="pic" sz="quarter" idx="47" hasCustomPrompt="1"/>
          </p:nvPr>
        </p:nvSpPr>
        <p:spPr>
          <a:xfrm>
            <a:off x="12646372" y="4681551"/>
            <a:ext cx="831850" cy="844550"/>
          </a:xfrm>
          <a:prstGeom prst="rect">
            <a:avLst/>
          </a:prstGeom>
        </p:spPr>
        <p:txBody>
          <a:bodyPr anchor="ctr">
            <a:normAutofit/>
          </a:bodyPr>
          <a:lstStyle>
            <a:lvl1pPr marL="0" indent="0" algn="ctr">
              <a:buFontTx/>
              <a:buNone/>
              <a:defRPr sz="1200">
                <a:latin typeface="DM Sans" pitchFamily="2" charset="77"/>
              </a:defRPr>
            </a:lvl1pPr>
          </a:lstStyle>
          <a:p>
            <a:r>
              <a:rPr lang="en-US"/>
              <a:t>Client logo</a:t>
            </a:r>
          </a:p>
        </p:txBody>
      </p:sp>
      <p:sp>
        <p:nvSpPr>
          <p:cNvPr id="108" name="Picture Placeholder 70">
            <a:extLst>
              <a:ext uri="{FF2B5EF4-FFF2-40B4-BE49-F238E27FC236}">
                <a16:creationId xmlns:a16="http://schemas.microsoft.com/office/drawing/2014/main" id="{793C769D-7965-DD42-882A-4E507A2E5280}"/>
              </a:ext>
            </a:extLst>
          </p:cNvPr>
          <p:cNvSpPr>
            <a:spLocks noGrp="1"/>
          </p:cNvSpPr>
          <p:nvPr>
            <p:ph type="pic" sz="quarter" idx="48" hasCustomPrompt="1"/>
          </p:nvPr>
        </p:nvSpPr>
        <p:spPr>
          <a:xfrm>
            <a:off x="3078580" y="5683268"/>
            <a:ext cx="831850" cy="844550"/>
          </a:xfrm>
          <a:prstGeom prst="rect">
            <a:avLst/>
          </a:prstGeom>
        </p:spPr>
        <p:txBody>
          <a:bodyPr anchor="ctr">
            <a:normAutofit/>
          </a:bodyPr>
          <a:lstStyle>
            <a:lvl1pPr marL="0" indent="0" algn="ctr">
              <a:buFontTx/>
              <a:buNone/>
              <a:defRPr sz="1200">
                <a:latin typeface="DM Sans" pitchFamily="2" charset="77"/>
              </a:defRPr>
            </a:lvl1pPr>
          </a:lstStyle>
          <a:p>
            <a:r>
              <a:rPr lang="en-US"/>
              <a:t>Client logo</a:t>
            </a:r>
          </a:p>
        </p:txBody>
      </p:sp>
      <p:sp>
        <p:nvSpPr>
          <p:cNvPr id="109" name="Picture Placeholder 70">
            <a:extLst>
              <a:ext uri="{FF2B5EF4-FFF2-40B4-BE49-F238E27FC236}">
                <a16:creationId xmlns:a16="http://schemas.microsoft.com/office/drawing/2014/main" id="{35CFD0D4-BC6C-9E44-B80B-50284CD3E60D}"/>
              </a:ext>
            </a:extLst>
          </p:cNvPr>
          <p:cNvSpPr>
            <a:spLocks noGrp="1"/>
          </p:cNvSpPr>
          <p:nvPr>
            <p:ph type="pic" sz="quarter" idx="49" hasCustomPrompt="1"/>
          </p:nvPr>
        </p:nvSpPr>
        <p:spPr>
          <a:xfrm>
            <a:off x="4274554" y="5683268"/>
            <a:ext cx="831850" cy="844550"/>
          </a:xfrm>
          <a:prstGeom prst="rect">
            <a:avLst/>
          </a:prstGeom>
        </p:spPr>
        <p:txBody>
          <a:bodyPr anchor="ctr">
            <a:normAutofit/>
          </a:bodyPr>
          <a:lstStyle>
            <a:lvl1pPr marL="0" indent="0" algn="ctr">
              <a:buFontTx/>
              <a:buNone/>
              <a:defRPr sz="1200">
                <a:latin typeface="DM Sans" pitchFamily="2" charset="77"/>
              </a:defRPr>
            </a:lvl1pPr>
          </a:lstStyle>
          <a:p>
            <a:r>
              <a:rPr lang="en-US"/>
              <a:t>Client logo</a:t>
            </a:r>
          </a:p>
        </p:txBody>
      </p:sp>
      <p:sp>
        <p:nvSpPr>
          <p:cNvPr id="110" name="Picture Placeholder 70">
            <a:extLst>
              <a:ext uri="{FF2B5EF4-FFF2-40B4-BE49-F238E27FC236}">
                <a16:creationId xmlns:a16="http://schemas.microsoft.com/office/drawing/2014/main" id="{B72A947F-6359-194E-A036-2F91284932B0}"/>
              </a:ext>
            </a:extLst>
          </p:cNvPr>
          <p:cNvSpPr>
            <a:spLocks noGrp="1"/>
          </p:cNvSpPr>
          <p:nvPr>
            <p:ph type="pic" sz="quarter" idx="50" hasCustomPrompt="1"/>
          </p:nvPr>
        </p:nvSpPr>
        <p:spPr>
          <a:xfrm>
            <a:off x="5470528" y="5683268"/>
            <a:ext cx="831850" cy="844550"/>
          </a:xfrm>
          <a:prstGeom prst="rect">
            <a:avLst/>
          </a:prstGeom>
        </p:spPr>
        <p:txBody>
          <a:bodyPr anchor="ctr">
            <a:normAutofit/>
          </a:bodyPr>
          <a:lstStyle>
            <a:lvl1pPr marL="0" indent="0" algn="ctr">
              <a:buFontTx/>
              <a:buNone/>
              <a:defRPr sz="1200">
                <a:latin typeface="DM Sans" pitchFamily="2" charset="77"/>
              </a:defRPr>
            </a:lvl1pPr>
          </a:lstStyle>
          <a:p>
            <a:r>
              <a:rPr lang="en-US"/>
              <a:t>Client logo</a:t>
            </a:r>
          </a:p>
        </p:txBody>
      </p:sp>
      <p:sp>
        <p:nvSpPr>
          <p:cNvPr id="111" name="Picture Placeholder 70">
            <a:extLst>
              <a:ext uri="{FF2B5EF4-FFF2-40B4-BE49-F238E27FC236}">
                <a16:creationId xmlns:a16="http://schemas.microsoft.com/office/drawing/2014/main" id="{0FD5A473-71C0-444E-B846-ACE8204D4100}"/>
              </a:ext>
            </a:extLst>
          </p:cNvPr>
          <p:cNvSpPr>
            <a:spLocks noGrp="1"/>
          </p:cNvSpPr>
          <p:nvPr>
            <p:ph type="pic" sz="quarter" idx="51" hasCustomPrompt="1"/>
          </p:nvPr>
        </p:nvSpPr>
        <p:spPr>
          <a:xfrm>
            <a:off x="6666502" y="5683268"/>
            <a:ext cx="831850" cy="844550"/>
          </a:xfrm>
          <a:prstGeom prst="rect">
            <a:avLst/>
          </a:prstGeom>
        </p:spPr>
        <p:txBody>
          <a:bodyPr anchor="ctr">
            <a:normAutofit/>
          </a:bodyPr>
          <a:lstStyle>
            <a:lvl1pPr marL="0" indent="0" algn="ctr">
              <a:buFontTx/>
              <a:buNone/>
              <a:defRPr sz="1200">
                <a:latin typeface="DM Sans" pitchFamily="2" charset="77"/>
              </a:defRPr>
            </a:lvl1pPr>
          </a:lstStyle>
          <a:p>
            <a:r>
              <a:rPr lang="en-US"/>
              <a:t>Client logo</a:t>
            </a:r>
          </a:p>
        </p:txBody>
      </p:sp>
      <p:sp>
        <p:nvSpPr>
          <p:cNvPr id="112" name="Picture Placeholder 70">
            <a:extLst>
              <a:ext uri="{FF2B5EF4-FFF2-40B4-BE49-F238E27FC236}">
                <a16:creationId xmlns:a16="http://schemas.microsoft.com/office/drawing/2014/main" id="{23833C90-9E51-0D4D-AC7A-F64931C9BBBD}"/>
              </a:ext>
            </a:extLst>
          </p:cNvPr>
          <p:cNvSpPr>
            <a:spLocks noGrp="1"/>
          </p:cNvSpPr>
          <p:nvPr>
            <p:ph type="pic" sz="quarter" idx="52" hasCustomPrompt="1"/>
          </p:nvPr>
        </p:nvSpPr>
        <p:spPr>
          <a:xfrm>
            <a:off x="7862476" y="5683268"/>
            <a:ext cx="831850" cy="844550"/>
          </a:xfrm>
          <a:prstGeom prst="rect">
            <a:avLst/>
          </a:prstGeom>
        </p:spPr>
        <p:txBody>
          <a:bodyPr anchor="ctr">
            <a:normAutofit/>
          </a:bodyPr>
          <a:lstStyle>
            <a:lvl1pPr marL="0" indent="0" algn="ctr">
              <a:buFontTx/>
              <a:buNone/>
              <a:defRPr sz="1200">
                <a:latin typeface="DM Sans" pitchFamily="2" charset="77"/>
              </a:defRPr>
            </a:lvl1pPr>
          </a:lstStyle>
          <a:p>
            <a:r>
              <a:rPr lang="en-US"/>
              <a:t>Client logo</a:t>
            </a:r>
          </a:p>
        </p:txBody>
      </p:sp>
      <p:sp>
        <p:nvSpPr>
          <p:cNvPr id="113" name="Picture Placeholder 70">
            <a:extLst>
              <a:ext uri="{FF2B5EF4-FFF2-40B4-BE49-F238E27FC236}">
                <a16:creationId xmlns:a16="http://schemas.microsoft.com/office/drawing/2014/main" id="{111D8FDA-9EE7-1C46-BA2C-C9BBE0870E4D}"/>
              </a:ext>
            </a:extLst>
          </p:cNvPr>
          <p:cNvSpPr>
            <a:spLocks noGrp="1"/>
          </p:cNvSpPr>
          <p:nvPr>
            <p:ph type="pic" sz="quarter" idx="53" hasCustomPrompt="1"/>
          </p:nvPr>
        </p:nvSpPr>
        <p:spPr>
          <a:xfrm>
            <a:off x="9058450" y="5683268"/>
            <a:ext cx="831850" cy="844550"/>
          </a:xfrm>
          <a:prstGeom prst="rect">
            <a:avLst/>
          </a:prstGeom>
        </p:spPr>
        <p:txBody>
          <a:bodyPr anchor="ctr">
            <a:normAutofit/>
          </a:bodyPr>
          <a:lstStyle>
            <a:lvl1pPr marL="0" indent="0" algn="ctr">
              <a:buFontTx/>
              <a:buNone/>
              <a:defRPr sz="1200">
                <a:latin typeface="DM Sans" pitchFamily="2" charset="77"/>
              </a:defRPr>
            </a:lvl1pPr>
          </a:lstStyle>
          <a:p>
            <a:r>
              <a:rPr lang="en-US"/>
              <a:t>Client logo</a:t>
            </a:r>
          </a:p>
        </p:txBody>
      </p:sp>
      <p:sp>
        <p:nvSpPr>
          <p:cNvPr id="114" name="Picture Placeholder 70">
            <a:extLst>
              <a:ext uri="{FF2B5EF4-FFF2-40B4-BE49-F238E27FC236}">
                <a16:creationId xmlns:a16="http://schemas.microsoft.com/office/drawing/2014/main" id="{FB48D582-EF28-1D44-9D0D-449413EA89E3}"/>
              </a:ext>
            </a:extLst>
          </p:cNvPr>
          <p:cNvSpPr>
            <a:spLocks noGrp="1"/>
          </p:cNvSpPr>
          <p:nvPr>
            <p:ph type="pic" sz="quarter" idx="54" hasCustomPrompt="1"/>
          </p:nvPr>
        </p:nvSpPr>
        <p:spPr>
          <a:xfrm>
            <a:off x="10254424" y="5683268"/>
            <a:ext cx="831850" cy="844550"/>
          </a:xfrm>
          <a:prstGeom prst="rect">
            <a:avLst/>
          </a:prstGeom>
        </p:spPr>
        <p:txBody>
          <a:bodyPr anchor="ctr">
            <a:normAutofit/>
          </a:bodyPr>
          <a:lstStyle>
            <a:lvl1pPr marL="0" indent="0" algn="ctr">
              <a:buFontTx/>
              <a:buNone/>
              <a:defRPr sz="1200">
                <a:latin typeface="DM Sans" pitchFamily="2" charset="77"/>
              </a:defRPr>
            </a:lvl1pPr>
          </a:lstStyle>
          <a:p>
            <a:r>
              <a:rPr lang="en-US"/>
              <a:t>Client logo</a:t>
            </a:r>
          </a:p>
        </p:txBody>
      </p:sp>
      <p:sp>
        <p:nvSpPr>
          <p:cNvPr id="115" name="Picture Placeholder 70">
            <a:extLst>
              <a:ext uri="{FF2B5EF4-FFF2-40B4-BE49-F238E27FC236}">
                <a16:creationId xmlns:a16="http://schemas.microsoft.com/office/drawing/2014/main" id="{969CBE36-2A2E-BC44-ADE7-CB16283043A0}"/>
              </a:ext>
            </a:extLst>
          </p:cNvPr>
          <p:cNvSpPr>
            <a:spLocks noGrp="1"/>
          </p:cNvSpPr>
          <p:nvPr>
            <p:ph type="pic" sz="quarter" idx="55" hasCustomPrompt="1"/>
          </p:nvPr>
        </p:nvSpPr>
        <p:spPr>
          <a:xfrm>
            <a:off x="11450398" y="5683268"/>
            <a:ext cx="831850" cy="844550"/>
          </a:xfrm>
          <a:prstGeom prst="rect">
            <a:avLst/>
          </a:prstGeom>
        </p:spPr>
        <p:txBody>
          <a:bodyPr anchor="ctr">
            <a:normAutofit/>
          </a:bodyPr>
          <a:lstStyle>
            <a:lvl1pPr marL="0" indent="0" algn="ctr">
              <a:buFontTx/>
              <a:buNone/>
              <a:defRPr sz="1200">
                <a:latin typeface="DM Sans" pitchFamily="2" charset="77"/>
              </a:defRPr>
            </a:lvl1pPr>
          </a:lstStyle>
          <a:p>
            <a:r>
              <a:rPr lang="en-US"/>
              <a:t>Client logo</a:t>
            </a:r>
          </a:p>
        </p:txBody>
      </p:sp>
      <p:sp>
        <p:nvSpPr>
          <p:cNvPr id="116" name="Picture Placeholder 70">
            <a:extLst>
              <a:ext uri="{FF2B5EF4-FFF2-40B4-BE49-F238E27FC236}">
                <a16:creationId xmlns:a16="http://schemas.microsoft.com/office/drawing/2014/main" id="{B5FB9E5A-C7B3-CB45-9924-2C7C78A67C2D}"/>
              </a:ext>
            </a:extLst>
          </p:cNvPr>
          <p:cNvSpPr>
            <a:spLocks noGrp="1"/>
          </p:cNvSpPr>
          <p:nvPr>
            <p:ph type="pic" sz="quarter" idx="56" hasCustomPrompt="1"/>
          </p:nvPr>
        </p:nvSpPr>
        <p:spPr>
          <a:xfrm>
            <a:off x="12646372" y="5683268"/>
            <a:ext cx="831850" cy="844550"/>
          </a:xfrm>
          <a:prstGeom prst="rect">
            <a:avLst/>
          </a:prstGeom>
        </p:spPr>
        <p:txBody>
          <a:bodyPr anchor="ctr">
            <a:normAutofit/>
          </a:bodyPr>
          <a:lstStyle>
            <a:lvl1pPr marL="0" indent="0" algn="ctr">
              <a:buFontTx/>
              <a:buNone/>
              <a:defRPr sz="1200">
                <a:latin typeface="DM Sans" pitchFamily="2" charset="77"/>
              </a:defRPr>
            </a:lvl1pPr>
          </a:lstStyle>
          <a:p>
            <a:r>
              <a:rPr lang="en-US"/>
              <a:t>Client logo</a:t>
            </a:r>
          </a:p>
        </p:txBody>
      </p:sp>
      <p:sp>
        <p:nvSpPr>
          <p:cNvPr id="117" name="Picture Placeholder 70">
            <a:extLst>
              <a:ext uri="{FF2B5EF4-FFF2-40B4-BE49-F238E27FC236}">
                <a16:creationId xmlns:a16="http://schemas.microsoft.com/office/drawing/2014/main" id="{AE817A36-74FE-9545-B5DC-BAF8D684B587}"/>
              </a:ext>
            </a:extLst>
          </p:cNvPr>
          <p:cNvSpPr>
            <a:spLocks noGrp="1"/>
          </p:cNvSpPr>
          <p:nvPr>
            <p:ph type="pic" sz="quarter" idx="57" hasCustomPrompt="1"/>
          </p:nvPr>
        </p:nvSpPr>
        <p:spPr>
          <a:xfrm>
            <a:off x="3078580" y="6684985"/>
            <a:ext cx="831850" cy="844550"/>
          </a:xfrm>
          <a:prstGeom prst="rect">
            <a:avLst/>
          </a:prstGeom>
        </p:spPr>
        <p:txBody>
          <a:bodyPr anchor="ctr">
            <a:normAutofit/>
          </a:bodyPr>
          <a:lstStyle>
            <a:lvl1pPr marL="0" indent="0" algn="ctr">
              <a:buFontTx/>
              <a:buNone/>
              <a:defRPr sz="1200">
                <a:latin typeface="DM Sans" pitchFamily="2" charset="77"/>
              </a:defRPr>
            </a:lvl1pPr>
          </a:lstStyle>
          <a:p>
            <a:r>
              <a:rPr lang="en-US"/>
              <a:t>Client logo</a:t>
            </a:r>
          </a:p>
        </p:txBody>
      </p:sp>
      <p:sp>
        <p:nvSpPr>
          <p:cNvPr id="118" name="Picture Placeholder 70">
            <a:extLst>
              <a:ext uri="{FF2B5EF4-FFF2-40B4-BE49-F238E27FC236}">
                <a16:creationId xmlns:a16="http://schemas.microsoft.com/office/drawing/2014/main" id="{9CDBF494-D847-2D4E-9B80-D5C97284F51B}"/>
              </a:ext>
            </a:extLst>
          </p:cNvPr>
          <p:cNvSpPr>
            <a:spLocks noGrp="1"/>
          </p:cNvSpPr>
          <p:nvPr>
            <p:ph type="pic" sz="quarter" idx="58" hasCustomPrompt="1"/>
          </p:nvPr>
        </p:nvSpPr>
        <p:spPr>
          <a:xfrm>
            <a:off x="4274554" y="6684985"/>
            <a:ext cx="831850" cy="844550"/>
          </a:xfrm>
          <a:prstGeom prst="rect">
            <a:avLst/>
          </a:prstGeom>
        </p:spPr>
        <p:txBody>
          <a:bodyPr anchor="ctr">
            <a:normAutofit/>
          </a:bodyPr>
          <a:lstStyle>
            <a:lvl1pPr marL="0" indent="0" algn="ctr">
              <a:buFontTx/>
              <a:buNone/>
              <a:defRPr sz="1200">
                <a:latin typeface="DM Sans" pitchFamily="2" charset="77"/>
              </a:defRPr>
            </a:lvl1pPr>
          </a:lstStyle>
          <a:p>
            <a:r>
              <a:rPr lang="en-US"/>
              <a:t>Client logo</a:t>
            </a:r>
          </a:p>
        </p:txBody>
      </p:sp>
      <p:sp>
        <p:nvSpPr>
          <p:cNvPr id="119" name="Picture Placeholder 70">
            <a:extLst>
              <a:ext uri="{FF2B5EF4-FFF2-40B4-BE49-F238E27FC236}">
                <a16:creationId xmlns:a16="http://schemas.microsoft.com/office/drawing/2014/main" id="{06492991-4D2B-4C4E-9352-1276F6D85838}"/>
              </a:ext>
            </a:extLst>
          </p:cNvPr>
          <p:cNvSpPr>
            <a:spLocks noGrp="1"/>
          </p:cNvSpPr>
          <p:nvPr>
            <p:ph type="pic" sz="quarter" idx="59" hasCustomPrompt="1"/>
          </p:nvPr>
        </p:nvSpPr>
        <p:spPr>
          <a:xfrm>
            <a:off x="5470528" y="6684985"/>
            <a:ext cx="831850" cy="844550"/>
          </a:xfrm>
          <a:prstGeom prst="rect">
            <a:avLst/>
          </a:prstGeom>
        </p:spPr>
        <p:txBody>
          <a:bodyPr anchor="ctr">
            <a:normAutofit/>
          </a:bodyPr>
          <a:lstStyle>
            <a:lvl1pPr marL="0" indent="0" algn="ctr">
              <a:buFontTx/>
              <a:buNone/>
              <a:defRPr sz="1200">
                <a:latin typeface="DM Sans" pitchFamily="2" charset="77"/>
              </a:defRPr>
            </a:lvl1pPr>
          </a:lstStyle>
          <a:p>
            <a:r>
              <a:rPr lang="en-US"/>
              <a:t>Client logo</a:t>
            </a:r>
          </a:p>
        </p:txBody>
      </p:sp>
      <p:sp>
        <p:nvSpPr>
          <p:cNvPr id="120" name="Picture Placeholder 70">
            <a:extLst>
              <a:ext uri="{FF2B5EF4-FFF2-40B4-BE49-F238E27FC236}">
                <a16:creationId xmlns:a16="http://schemas.microsoft.com/office/drawing/2014/main" id="{1C097803-AE81-1349-BC6A-AB90EBBAFA11}"/>
              </a:ext>
            </a:extLst>
          </p:cNvPr>
          <p:cNvSpPr>
            <a:spLocks noGrp="1"/>
          </p:cNvSpPr>
          <p:nvPr>
            <p:ph type="pic" sz="quarter" idx="60" hasCustomPrompt="1"/>
          </p:nvPr>
        </p:nvSpPr>
        <p:spPr>
          <a:xfrm>
            <a:off x="6666502" y="6684985"/>
            <a:ext cx="831850" cy="844550"/>
          </a:xfrm>
          <a:prstGeom prst="rect">
            <a:avLst/>
          </a:prstGeom>
        </p:spPr>
        <p:txBody>
          <a:bodyPr anchor="ctr">
            <a:normAutofit/>
          </a:bodyPr>
          <a:lstStyle>
            <a:lvl1pPr marL="0" indent="0" algn="ctr">
              <a:buFontTx/>
              <a:buNone/>
              <a:defRPr sz="1200">
                <a:latin typeface="DM Sans" pitchFamily="2" charset="77"/>
              </a:defRPr>
            </a:lvl1pPr>
          </a:lstStyle>
          <a:p>
            <a:r>
              <a:rPr lang="en-US"/>
              <a:t>Client logo</a:t>
            </a:r>
          </a:p>
        </p:txBody>
      </p:sp>
      <p:sp>
        <p:nvSpPr>
          <p:cNvPr id="121" name="Picture Placeholder 70">
            <a:extLst>
              <a:ext uri="{FF2B5EF4-FFF2-40B4-BE49-F238E27FC236}">
                <a16:creationId xmlns:a16="http://schemas.microsoft.com/office/drawing/2014/main" id="{206E4958-E1D8-1245-ABD9-0283DA25D952}"/>
              </a:ext>
            </a:extLst>
          </p:cNvPr>
          <p:cNvSpPr>
            <a:spLocks noGrp="1"/>
          </p:cNvSpPr>
          <p:nvPr>
            <p:ph type="pic" sz="quarter" idx="61" hasCustomPrompt="1"/>
          </p:nvPr>
        </p:nvSpPr>
        <p:spPr>
          <a:xfrm>
            <a:off x="7862476" y="6684985"/>
            <a:ext cx="831850" cy="844550"/>
          </a:xfrm>
          <a:prstGeom prst="rect">
            <a:avLst/>
          </a:prstGeom>
        </p:spPr>
        <p:txBody>
          <a:bodyPr anchor="ctr">
            <a:normAutofit/>
          </a:bodyPr>
          <a:lstStyle>
            <a:lvl1pPr marL="0" indent="0" algn="ctr">
              <a:buFontTx/>
              <a:buNone/>
              <a:defRPr sz="1200">
                <a:latin typeface="DM Sans" pitchFamily="2" charset="77"/>
              </a:defRPr>
            </a:lvl1pPr>
          </a:lstStyle>
          <a:p>
            <a:r>
              <a:rPr lang="en-US"/>
              <a:t>Client logo</a:t>
            </a:r>
          </a:p>
        </p:txBody>
      </p:sp>
      <p:sp>
        <p:nvSpPr>
          <p:cNvPr id="122" name="Picture Placeholder 70">
            <a:extLst>
              <a:ext uri="{FF2B5EF4-FFF2-40B4-BE49-F238E27FC236}">
                <a16:creationId xmlns:a16="http://schemas.microsoft.com/office/drawing/2014/main" id="{B67E3A6F-6FC6-6D42-AD5A-8C3C30CF7C00}"/>
              </a:ext>
            </a:extLst>
          </p:cNvPr>
          <p:cNvSpPr>
            <a:spLocks noGrp="1"/>
          </p:cNvSpPr>
          <p:nvPr>
            <p:ph type="pic" sz="quarter" idx="62" hasCustomPrompt="1"/>
          </p:nvPr>
        </p:nvSpPr>
        <p:spPr>
          <a:xfrm>
            <a:off x="9058450" y="6684985"/>
            <a:ext cx="831850" cy="844550"/>
          </a:xfrm>
          <a:prstGeom prst="rect">
            <a:avLst/>
          </a:prstGeom>
        </p:spPr>
        <p:txBody>
          <a:bodyPr anchor="ctr">
            <a:normAutofit/>
          </a:bodyPr>
          <a:lstStyle>
            <a:lvl1pPr marL="0" indent="0" algn="ctr">
              <a:buFontTx/>
              <a:buNone/>
              <a:defRPr sz="1200">
                <a:latin typeface="DM Sans" pitchFamily="2" charset="77"/>
              </a:defRPr>
            </a:lvl1pPr>
          </a:lstStyle>
          <a:p>
            <a:r>
              <a:rPr lang="en-US"/>
              <a:t>Client logo</a:t>
            </a:r>
          </a:p>
        </p:txBody>
      </p:sp>
      <p:sp>
        <p:nvSpPr>
          <p:cNvPr id="123" name="Picture Placeholder 70">
            <a:extLst>
              <a:ext uri="{FF2B5EF4-FFF2-40B4-BE49-F238E27FC236}">
                <a16:creationId xmlns:a16="http://schemas.microsoft.com/office/drawing/2014/main" id="{052E9261-C66F-A541-8CCF-2DF87A61B360}"/>
              </a:ext>
            </a:extLst>
          </p:cNvPr>
          <p:cNvSpPr>
            <a:spLocks noGrp="1"/>
          </p:cNvSpPr>
          <p:nvPr>
            <p:ph type="pic" sz="quarter" idx="63" hasCustomPrompt="1"/>
          </p:nvPr>
        </p:nvSpPr>
        <p:spPr>
          <a:xfrm>
            <a:off x="10254424" y="6684985"/>
            <a:ext cx="831850" cy="844550"/>
          </a:xfrm>
          <a:prstGeom prst="rect">
            <a:avLst/>
          </a:prstGeom>
        </p:spPr>
        <p:txBody>
          <a:bodyPr anchor="ctr">
            <a:normAutofit/>
          </a:bodyPr>
          <a:lstStyle>
            <a:lvl1pPr marL="0" indent="0" algn="ctr">
              <a:buFontTx/>
              <a:buNone/>
              <a:defRPr sz="1200">
                <a:latin typeface="DM Sans" pitchFamily="2" charset="77"/>
              </a:defRPr>
            </a:lvl1pPr>
          </a:lstStyle>
          <a:p>
            <a:r>
              <a:rPr lang="en-US"/>
              <a:t>Client logo</a:t>
            </a:r>
          </a:p>
        </p:txBody>
      </p:sp>
      <p:sp>
        <p:nvSpPr>
          <p:cNvPr id="124" name="Picture Placeholder 70">
            <a:extLst>
              <a:ext uri="{FF2B5EF4-FFF2-40B4-BE49-F238E27FC236}">
                <a16:creationId xmlns:a16="http://schemas.microsoft.com/office/drawing/2014/main" id="{62AFD23B-9172-6E49-A848-39C57188FCEB}"/>
              </a:ext>
            </a:extLst>
          </p:cNvPr>
          <p:cNvSpPr>
            <a:spLocks noGrp="1"/>
          </p:cNvSpPr>
          <p:nvPr>
            <p:ph type="pic" sz="quarter" idx="64" hasCustomPrompt="1"/>
          </p:nvPr>
        </p:nvSpPr>
        <p:spPr>
          <a:xfrm>
            <a:off x="11450398" y="6684985"/>
            <a:ext cx="831850" cy="844550"/>
          </a:xfrm>
          <a:prstGeom prst="rect">
            <a:avLst/>
          </a:prstGeom>
        </p:spPr>
        <p:txBody>
          <a:bodyPr anchor="ctr">
            <a:normAutofit/>
          </a:bodyPr>
          <a:lstStyle>
            <a:lvl1pPr marL="0" indent="0" algn="ctr">
              <a:buFontTx/>
              <a:buNone/>
              <a:defRPr sz="1200">
                <a:latin typeface="DM Sans" pitchFamily="2" charset="77"/>
              </a:defRPr>
            </a:lvl1pPr>
          </a:lstStyle>
          <a:p>
            <a:r>
              <a:rPr lang="en-US"/>
              <a:t>Client logo</a:t>
            </a:r>
          </a:p>
        </p:txBody>
      </p:sp>
      <p:sp>
        <p:nvSpPr>
          <p:cNvPr id="125" name="Picture Placeholder 70">
            <a:extLst>
              <a:ext uri="{FF2B5EF4-FFF2-40B4-BE49-F238E27FC236}">
                <a16:creationId xmlns:a16="http://schemas.microsoft.com/office/drawing/2014/main" id="{806B7746-802B-4B42-AAFC-059EA0309054}"/>
              </a:ext>
            </a:extLst>
          </p:cNvPr>
          <p:cNvSpPr>
            <a:spLocks noGrp="1"/>
          </p:cNvSpPr>
          <p:nvPr>
            <p:ph type="pic" sz="quarter" idx="65" hasCustomPrompt="1"/>
          </p:nvPr>
        </p:nvSpPr>
        <p:spPr>
          <a:xfrm>
            <a:off x="12646372" y="6684985"/>
            <a:ext cx="831850" cy="844550"/>
          </a:xfrm>
          <a:prstGeom prst="rect">
            <a:avLst/>
          </a:prstGeom>
        </p:spPr>
        <p:txBody>
          <a:bodyPr anchor="ctr">
            <a:normAutofit/>
          </a:bodyPr>
          <a:lstStyle>
            <a:lvl1pPr marL="0" indent="0" algn="ctr">
              <a:buFontTx/>
              <a:buNone/>
              <a:defRPr sz="1200">
                <a:latin typeface="DM Sans" pitchFamily="2" charset="77"/>
              </a:defRPr>
            </a:lvl1pPr>
          </a:lstStyle>
          <a:p>
            <a:r>
              <a:rPr lang="en-US"/>
              <a:t>Client logo</a:t>
            </a:r>
          </a:p>
        </p:txBody>
      </p:sp>
      <p:sp>
        <p:nvSpPr>
          <p:cNvPr id="65" name="Slide Number Placeholder 7">
            <a:extLst>
              <a:ext uri="{FF2B5EF4-FFF2-40B4-BE49-F238E27FC236}">
                <a16:creationId xmlns:a16="http://schemas.microsoft.com/office/drawing/2014/main" id="{875B8AB2-09EB-634E-92D2-81032441D7AD}"/>
              </a:ext>
            </a:extLst>
          </p:cNvPr>
          <p:cNvSpPr>
            <a:spLocks noGrp="1"/>
          </p:cNvSpPr>
          <p:nvPr>
            <p:ph type="sldNum" sz="quarter" idx="66"/>
          </p:nvPr>
        </p:nvSpPr>
        <p:spPr>
          <a:xfrm>
            <a:off x="11432177" y="7619393"/>
            <a:ext cx="2893423" cy="438150"/>
          </a:xfrm>
        </p:spPr>
        <p:txBody>
          <a:bodyPr/>
          <a:lstStyle/>
          <a:p>
            <a:fld id="{F384092C-9B9C-9748-AC6A-F06C9D03AD52}" type="slidenum">
              <a:rPr lang="en-US" smtClean="0"/>
              <a:pPr/>
              <a:t>‹#›</a:t>
            </a:fld>
            <a:endParaRPr lang="en-US"/>
          </a:p>
        </p:txBody>
      </p:sp>
    </p:spTree>
    <p:extLst>
      <p:ext uri="{BB962C8B-B14F-4D97-AF65-F5344CB8AC3E}">
        <p14:creationId xmlns:p14="http://schemas.microsoft.com/office/powerpoint/2010/main" val="57201457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Photo Text Alt">
    <p:spTree>
      <p:nvGrpSpPr>
        <p:cNvPr id="1" name=""/>
        <p:cNvGrpSpPr/>
        <p:nvPr/>
      </p:nvGrpSpPr>
      <p:grpSpPr>
        <a:xfrm>
          <a:off x="0" y="0"/>
          <a:ext cx="0" cy="0"/>
          <a:chOff x="0" y="0"/>
          <a:chExt cx="0" cy="0"/>
        </a:xfrm>
      </p:grpSpPr>
      <p:sp>
        <p:nvSpPr>
          <p:cNvPr id="2" name="Title 1"/>
          <p:cNvSpPr>
            <a:spLocks noGrp="1"/>
          </p:cNvSpPr>
          <p:nvPr>
            <p:ph type="title"/>
          </p:nvPr>
        </p:nvSpPr>
        <p:spPr>
          <a:xfrm>
            <a:off x="533400" y="131515"/>
            <a:ext cx="13030200" cy="897185"/>
          </a:xfrm>
        </p:spPr>
        <p:txBody>
          <a:bodyPr anchor="ctr"/>
          <a:lstStyle>
            <a:lvl1pPr>
              <a:defRPr sz="3000" b="1" i="0">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11432177" y="7626350"/>
            <a:ext cx="2893423" cy="438150"/>
          </a:xfrm>
        </p:spPr>
        <p:txBody>
          <a:bodyPr/>
          <a:lstStyle/>
          <a:p>
            <a:fld id="{F384092C-9B9C-9748-AC6A-F06C9D03AD52}" type="slidenum">
              <a:rPr lang="en-US" smtClean="0"/>
              <a:t>‹#›</a:t>
            </a:fld>
            <a:endParaRPr lang="en-US"/>
          </a:p>
        </p:txBody>
      </p:sp>
      <p:sp>
        <p:nvSpPr>
          <p:cNvPr id="7" name="Text Placeholder 6"/>
          <p:cNvSpPr>
            <a:spLocks noGrp="1"/>
          </p:cNvSpPr>
          <p:nvPr>
            <p:ph type="body" sz="quarter" idx="13"/>
          </p:nvPr>
        </p:nvSpPr>
        <p:spPr>
          <a:xfrm>
            <a:off x="4892594" y="1676400"/>
            <a:ext cx="8671006" cy="5437188"/>
          </a:xfrm>
          <a:prstGeom prst="rect">
            <a:avLst/>
          </a:prstGeom>
        </p:spPr>
        <p:txBody>
          <a:bodyPr/>
          <a:lstStyle>
            <a:lvl1pPr marL="0" indent="0">
              <a:spcAft>
                <a:spcPts val="0"/>
              </a:spcAft>
              <a:buNone/>
              <a:defRPr/>
            </a:lvl1pPr>
            <a:lvl2pPr marL="228600" indent="0">
              <a:spcAft>
                <a:spcPts val="0"/>
              </a:spcAft>
              <a:buNone/>
              <a:defRPr/>
            </a:lvl2pPr>
            <a:lvl3pPr marL="457200" indent="0">
              <a:spcAft>
                <a:spcPts val="0"/>
              </a:spcAft>
              <a:buNone/>
              <a:defRPr/>
            </a:lvl3pPr>
            <a:lvl4pPr marL="685800" indent="0">
              <a:spcAft>
                <a:spcPts val="0"/>
              </a:spcAft>
              <a:buNone/>
              <a:defRPr/>
            </a:lvl4pPr>
            <a:lvl5pPr marL="914400" indent="0">
              <a:spcAft>
                <a:spcPts val="0"/>
              </a:spcAft>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535170" y="1028700"/>
            <a:ext cx="13478196"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0" name="Picture Placeholder 9">
            <a:extLst>
              <a:ext uri="{FF2B5EF4-FFF2-40B4-BE49-F238E27FC236}">
                <a16:creationId xmlns:a16="http://schemas.microsoft.com/office/drawing/2014/main" id="{D7BD261C-9408-734F-898D-84794120CF8C}"/>
              </a:ext>
            </a:extLst>
          </p:cNvPr>
          <p:cNvSpPr>
            <a:spLocks noGrp="1"/>
          </p:cNvSpPr>
          <p:nvPr>
            <p:ph type="pic" sz="quarter" idx="14"/>
          </p:nvPr>
        </p:nvSpPr>
        <p:spPr>
          <a:xfrm>
            <a:off x="723900" y="1676400"/>
            <a:ext cx="3483864" cy="5437188"/>
          </a:xfrm>
        </p:spPr>
        <p:txBody>
          <a:bodyPr/>
          <a:lstStyle/>
          <a:p>
            <a:r>
              <a:rPr lang="en-US"/>
              <a:t>Click icon to add picture</a:t>
            </a:r>
          </a:p>
        </p:txBody>
      </p:sp>
    </p:spTree>
    <p:extLst>
      <p:ext uri="{BB962C8B-B14F-4D97-AF65-F5344CB8AC3E}">
        <p14:creationId xmlns:p14="http://schemas.microsoft.com/office/powerpoint/2010/main" val="698494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Closing 1">
    <p:bg>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3B238B6-E03C-6341-BB42-CD23F6C67985}"/>
              </a:ext>
            </a:extLst>
          </p:cNvPr>
          <p:cNvSpPr/>
          <p:nvPr userDrawn="1"/>
        </p:nvSpPr>
        <p:spPr>
          <a:xfrm>
            <a:off x="0" y="7462684"/>
            <a:ext cx="14630400" cy="7669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CC8A06FA-2EA2-7F42-A1C7-9FB721FC5670}"/>
              </a:ext>
            </a:extLst>
          </p:cNvPr>
          <p:cNvSpPr txBox="1"/>
          <p:nvPr userDrawn="1"/>
        </p:nvSpPr>
        <p:spPr>
          <a:xfrm>
            <a:off x="1417983" y="410817"/>
            <a:ext cx="0" cy="0"/>
          </a:xfrm>
          <a:prstGeom prst="rect">
            <a:avLst/>
          </a:prstGeom>
          <a:noFill/>
        </p:spPr>
        <p:txBody>
          <a:bodyPr wrap="none" rtlCol="0">
            <a:noAutofit/>
          </a:bodyPr>
          <a:lstStyle/>
          <a:p>
            <a:endParaRPr lang="en-US" sz="2800"/>
          </a:p>
        </p:txBody>
      </p:sp>
      <p:sp>
        <p:nvSpPr>
          <p:cNvPr id="10" name="TextBox 9">
            <a:extLst>
              <a:ext uri="{FF2B5EF4-FFF2-40B4-BE49-F238E27FC236}">
                <a16:creationId xmlns:a16="http://schemas.microsoft.com/office/drawing/2014/main" id="{79923F16-88E8-064C-BB77-BA786F835872}"/>
              </a:ext>
            </a:extLst>
          </p:cNvPr>
          <p:cNvSpPr txBox="1"/>
          <p:nvPr userDrawn="1"/>
        </p:nvSpPr>
        <p:spPr>
          <a:xfrm>
            <a:off x="4365523" y="235974"/>
            <a:ext cx="0" cy="0"/>
          </a:xfrm>
          <a:prstGeom prst="rect">
            <a:avLst/>
          </a:prstGeom>
          <a:noFill/>
        </p:spPr>
        <p:txBody>
          <a:bodyPr wrap="none" rtlCol="0">
            <a:noAutofit/>
          </a:bodyPr>
          <a:lstStyle/>
          <a:p>
            <a:endParaRPr lang="en-US" sz="2800"/>
          </a:p>
        </p:txBody>
      </p:sp>
      <p:pic>
        <p:nvPicPr>
          <p:cNvPr id="3" name="Picture 2">
            <a:extLst>
              <a:ext uri="{FF2B5EF4-FFF2-40B4-BE49-F238E27FC236}">
                <a16:creationId xmlns:a16="http://schemas.microsoft.com/office/drawing/2014/main" id="{D2175086-52DC-3B42-9CB8-DE5E5CBB8B1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30229"/>
          <a:stretch/>
        </p:blipFill>
        <p:spPr>
          <a:xfrm>
            <a:off x="851419" y="1630256"/>
            <a:ext cx="13399106" cy="4300281"/>
          </a:xfrm>
          <a:prstGeom prst="rect">
            <a:avLst/>
          </a:prstGeom>
        </p:spPr>
      </p:pic>
      <p:sp>
        <p:nvSpPr>
          <p:cNvPr id="13" name="Text Placeholder 12"/>
          <p:cNvSpPr>
            <a:spLocks noGrp="1"/>
          </p:cNvSpPr>
          <p:nvPr>
            <p:ph type="body" sz="quarter" idx="10" hasCustomPrompt="1"/>
          </p:nvPr>
        </p:nvSpPr>
        <p:spPr>
          <a:xfrm>
            <a:off x="8215850" y="1468654"/>
            <a:ext cx="5694948" cy="483008"/>
          </a:xfrm>
          <a:prstGeom prst="rect">
            <a:avLst/>
          </a:prstGeom>
        </p:spPr>
        <p:txBody>
          <a:bodyPr anchor="b">
            <a:normAutofit/>
          </a:bodyPr>
          <a:lstStyle>
            <a:lvl1pPr marL="0" indent="0">
              <a:lnSpc>
                <a:spcPct val="100000"/>
              </a:lnSpc>
              <a:spcAft>
                <a:spcPts val="0"/>
              </a:spcAft>
              <a:buNone/>
              <a:defRPr sz="2600"/>
            </a:lvl1pPr>
            <a:lvl2pPr marL="548640" indent="0">
              <a:buNone/>
              <a:defRPr/>
            </a:lvl2pPr>
            <a:lvl3pPr marL="1097280" indent="0">
              <a:buNone/>
              <a:defRPr/>
            </a:lvl3pPr>
            <a:lvl4pPr marL="1645920" indent="0">
              <a:buNone/>
              <a:defRPr/>
            </a:lvl4pPr>
            <a:lvl5pPr marL="2194560" indent="0">
              <a:buNone/>
              <a:defRPr/>
            </a:lvl5pPr>
          </a:lstStyle>
          <a:p>
            <a:pPr lvl="0"/>
            <a:r>
              <a:rPr lang="en-US"/>
              <a:t>Get in touch with us:</a:t>
            </a:r>
          </a:p>
        </p:txBody>
      </p:sp>
      <p:sp>
        <p:nvSpPr>
          <p:cNvPr id="14" name="Text Placeholder 12"/>
          <p:cNvSpPr>
            <a:spLocks noGrp="1"/>
          </p:cNvSpPr>
          <p:nvPr>
            <p:ph type="body" sz="quarter" idx="11" hasCustomPrompt="1"/>
          </p:nvPr>
        </p:nvSpPr>
        <p:spPr>
          <a:xfrm>
            <a:off x="8215850" y="1886345"/>
            <a:ext cx="5694948" cy="488400"/>
          </a:xfrm>
          <a:prstGeom prst="rect">
            <a:avLst/>
          </a:prstGeom>
        </p:spPr>
        <p:txBody>
          <a:bodyPr>
            <a:normAutofit/>
          </a:bodyPr>
          <a:lstStyle>
            <a:lvl1pPr marL="0" indent="0">
              <a:lnSpc>
                <a:spcPct val="100000"/>
              </a:lnSpc>
              <a:spcAft>
                <a:spcPts val="0"/>
              </a:spcAft>
              <a:buNone/>
              <a:defRPr sz="2600" b="1" i="0">
                <a:latin typeface="DM Sans" charset="0"/>
                <a:ea typeface="DM Sans" charset="0"/>
                <a:cs typeface="DM Sans"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First Name Last Name</a:t>
            </a:r>
          </a:p>
        </p:txBody>
      </p:sp>
      <p:sp>
        <p:nvSpPr>
          <p:cNvPr id="15" name="Text Placeholder 12"/>
          <p:cNvSpPr>
            <a:spLocks noGrp="1"/>
          </p:cNvSpPr>
          <p:nvPr>
            <p:ph type="body" sz="quarter" idx="12" hasCustomPrompt="1"/>
          </p:nvPr>
        </p:nvSpPr>
        <p:spPr>
          <a:xfrm>
            <a:off x="8215850" y="2529536"/>
            <a:ext cx="5694948" cy="1040048"/>
          </a:xfrm>
          <a:prstGeom prst="rect">
            <a:avLst/>
          </a:prstGeom>
        </p:spPr>
        <p:txBody>
          <a:bodyPr anchor="t">
            <a:normAutofit/>
          </a:bodyPr>
          <a:lstStyle>
            <a:lvl1pPr marL="0" indent="0">
              <a:lnSpc>
                <a:spcPct val="100000"/>
              </a:lnSpc>
              <a:spcBef>
                <a:spcPts val="0"/>
              </a:spcBef>
              <a:spcAft>
                <a:spcPts val="0"/>
              </a:spcAft>
              <a:buNone/>
              <a:defRPr sz="1800" baseline="0"/>
            </a:lvl1pPr>
            <a:lvl2pPr marL="548640" indent="0">
              <a:buNone/>
              <a:defRPr/>
            </a:lvl2pPr>
            <a:lvl3pPr marL="1097280" indent="0">
              <a:buNone/>
              <a:defRPr/>
            </a:lvl3pPr>
            <a:lvl4pPr marL="1645920" indent="0">
              <a:buNone/>
              <a:defRPr/>
            </a:lvl4pPr>
            <a:lvl5pPr marL="2194560" indent="0">
              <a:buNone/>
              <a:defRPr/>
            </a:lvl5pPr>
          </a:lstStyle>
          <a:p>
            <a:pPr lvl="0"/>
            <a:r>
              <a:rPr lang="en-US"/>
              <a:t>Job title, phone number, email info here</a:t>
            </a:r>
          </a:p>
        </p:txBody>
      </p:sp>
      <p:sp>
        <p:nvSpPr>
          <p:cNvPr id="12" name="Text Placeholder 4">
            <a:extLst>
              <a:ext uri="{FF2B5EF4-FFF2-40B4-BE49-F238E27FC236}">
                <a16:creationId xmlns:a16="http://schemas.microsoft.com/office/drawing/2014/main" id="{FB7E23C0-8637-734E-9AE8-24701DDFCA02}"/>
              </a:ext>
            </a:extLst>
          </p:cNvPr>
          <p:cNvSpPr>
            <a:spLocks noGrp="1"/>
          </p:cNvSpPr>
          <p:nvPr>
            <p:ph type="body" sz="quarter" idx="14" hasCustomPrompt="1"/>
          </p:nvPr>
        </p:nvSpPr>
        <p:spPr>
          <a:xfrm>
            <a:off x="999418" y="6352722"/>
            <a:ext cx="12564181" cy="1171278"/>
          </a:xfrm>
        </p:spPr>
        <p:txBody>
          <a:bodyPr/>
          <a:lstStyle>
            <a:lvl1pPr marL="7938" indent="-7938">
              <a:buFontTx/>
              <a:buNone/>
              <a:tabLst/>
              <a:defRPr sz="1200" b="0" i="0">
                <a:solidFill>
                  <a:schemeClr val="tx2"/>
                </a:solidFill>
                <a:latin typeface="DM Sans" pitchFamily="2" charset="77"/>
              </a:defRPr>
            </a:lvl1pPr>
          </a:lstStyle>
          <a:p>
            <a:pPr lvl="0"/>
            <a:r>
              <a:rPr lang="en-US"/>
              <a:t>About ICF </a:t>
            </a:r>
          </a:p>
          <a:p>
            <a:pPr lvl="0"/>
            <a:r>
              <a:rPr lang="en-US"/>
              <a:t>ICF (NASDAQ:ICFI) is a global consulting and digital services company with over 7,000 full- and part-time employees, but we are not your typical consultants. At ICF, business analysts and policy specialists work together with digital strategists, data scientists and creatives. We combine unmatched industry expertise with cutting-edge engagement capabilities to help organizations solve their most complex challenges. Since 1969, public and private sector clients have worked with ICF to navigate change and shape the future.</a:t>
            </a:r>
          </a:p>
        </p:txBody>
      </p:sp>
    </p:spTree>
    <p:extLst>
      <p:ext uri="{BB962C8B-B14F-4D97-AF65-F5344CB8AC3E}">
        <p14:creationId xmlns:p14="http://schemas.microsoft.com/office/powerpoint/2010/main" val="297286069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Closing 2">
    <p:bg>
      <p:bgPr>
        <a:solidFill>
          <a:srgbClr val="0785F2"/>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CC8A06FA-2EA2-7F42-A1C7-9FB721FC5670}"/>
              </a:ext>
            </a:extLst>
          </p:cNvPr>
          <p:cNvSpPr txBox="1"/>
          <p:nvPr userDrawn="1"/>
        </p:nvSpPr>
        <p:spPr>
          <a:xfrm>
            <a:off x="1417983" y="410817"/>
            <a:ext cx="0" cy="0"/>
          </a:xfrm>
          <a:prstGeom prst="rect">
            <a:avLst/>
          </a:prstGeom>
          <a:noFill/>
        </p:spPr>
        <p:txBody>
          <a:bodyPr wrap="none" rtlCol="0">
            <a:noAutofit/>
          </a:bodyPr>
          <a:lstStyle/>
          <a:p>
            <a:endParaRPr lang="en-US" sz="2800"/>
          </a:p>
        </p:txBody>
      </p:sp>
      <p:sp>
        <p:nvSpPr>
          <p:cNvPr id="10" name="TextBox 9">
            <a:extLst>
              <a:ext uri="{FF2B5EF4-FFF2-40B4-BE49-F238E27FC236}">
                <a16:creationId xmlns:a16="http://schemas.microsoft.com/office/drawing/2014/main" id="{79923F16-88E8-064C-BB77-BA786F835872}"/>
              </a:ext>
            </a:extLst>
          </p:cNvPr>
          <p:cNvSpPr txBox="1"/>
          <p:nvPr userDrawn="1"/>
        </p:nvSpPr>
        <p:spPr>
          <a:xfrm>
            <a:off x="4365523" y="235974"/>
            <a:ext cx="0" cy="0"/>
          </a:xfrm>
          <a:prstGeom prst="rect">
            <a:avLst/>
          </a:prstGeom>
          <a:noFill/>
        </p:spPr>
        <p:txBody>
          <a:bodyPr wrap="none" rtlCol="0">
            <a:noAutofit/>
          </a:bodyPr>
          <a:lstStyle/>
          <a:p>
            <a:endParaRPr lang="en-US" sz="2800"/>
          </a:p>
        </p:txBody>
      </p:sp>
      <p:pic>
        <p:nvPicPr>
          <p:cNvPr id="3" name="Picture 2">
            <a:extLst>
              <a:ext uri="{FF2B5EF4-FFF2-40B4-BE49-F238E27FC236}">
                <a16:creationId xmlns:a16="http://schemas.microsoft.com/office/drawing/2014/main" id="{D2175086-52DC-3B42-9CB8-DE5E5CBB8B1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27261"/>
          <a:stretch/>
        </p:blipFill>
        <p:spPr>
          <a:xfrm>
            <a:off x="851419" y="1630256"/>
            <a:ext cx="13399106" cy="4483161"/>
          </a:xfrm>
          <a:prstGeom prst="rect">
            <a:avLst/>
          </a:prstGeom>
        </p:spPr>
      </p:pic>
      <p:sp>
        <p:nvSpPr>
          <p:cNvPr id="13" name="Text Placeholder 12"/>
          <p:cNvSpPr>
            <a:spLocks noGrp="1"/>
          </p:cNvSpPr>
          <p:nvPr>
            <p:ph type="body" sz="quarter" idx="10" hasCustomPrompt="1"/>
          </p:nvPr>
        </p:nvSpPr>
        <p:spPr>
          <a:xfrm>
            <a:off x="8215850" y="1468654"/>
            <a:ext cx="5694948" cy="483008"/>
          </a:xfrm>
          <a:prstGeom prst="rect">
            <a:avLst/>
          </a:prstGeom>
        </p:spPr>
        <p:txBody>
          <a:bodyPr anchor="b">
            <a:normAutofit/>
          </a:bodyPr>
          <a:lstStyle>
            <a:lvl1pPr marL="0" indent="0">
              <a:lnSpc>
                <a:spcPct val="100000"/>
              </a:lnSpc>
              <a:spcAft>
                <a:spcPts val="0"/>
              </a:spcAft>
              <a:buNone/>
              <a:defRPr sz="2600"/>
            </a:lvl1pPr>
            <a:lvl2pPr marL="548640" indent="0">
              <a:buNone/>
              <a:defRPr/>
            </a:lvl2pPr>
            <a:lvl3pPr marL="1097280" indent="0">
              <a:buNone/>
              <a:defRPr/>
            </a:lvl3pPr>
            <a:lvl4pPr marL="1645920" indent="0">
              <a:buNone/>
              <a:defRPr/>
            </a:lvl4pPr>
            <a:lvl5pPr marL="2194560" indent="0">
              <a:buNone/>
              <a:defRPr/>
            </a:lvl5pPr>
          </a:lstStyle>
          <a:p>
            <a:pPr lvl="0"/>
            <a:r>
              <a:rPr lang="en-US"/>
              <a:t>Get in touch with us:</a:t>
            </a:r>
          </a:p>
        </p:txBody>
      </p:sp>
      <p:sp>
        <p:nvSpPr>
          <p:cNvPr id="14" name="Text Placeholder 12"/>
          <p:cNvSpPr>
            <a:spLocks noGrp="1"/>
          </p:cNvSpPr>
          <p:nvPr>
            <p:ph type="body" sz="quarter" idx="11" hasCustomPrompt="1"/>
          </p:nvPr>
        </p:nvSpPr>
        <p:spPr>
          <a:xfrm>
            <a:off x="8215850" y="1886345"/>
            <a:ext cx="5694948" cy="488400"/>
          </a:xfrm>
          <a:prstGeom prst="rect">
            <a:avLst/>
          </a:prstGeom>
        </p:spPr>
        <p:txBody>
          <a:bodyPr>
            <a:normAutofit/>
          </a:bodyPr>
          <a:lstStyle>
            <a:lvl1pPr marL="0" indent="0">
              <a:lnSpc>
                <a:spcPct val="100000"/>
              </a:lnSpc>
              <a:spcAft>
                <a:spcPts val="0"/>
              </a:spcAft>
              <a:buNone/>
              <a:defRPr sz="2600" b="1" i="0">
                <a:latin typeface="DM Sans" charset="0"/>
                <a:ea typeface="DM Sans" charset="0"/>
                <a:cs typeface="DM Sans"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First Name Last Name</a:t>
            </a:r>
          </a:p>
        </p:txBody>
      </p:sp>
      <p:sp>
        <p:nvSpPr>
          <p:cNvPr id="15" name="Text Placeholder 12"/>
          <p:cNvSpPr>
            <a:spLocks noGrp="1"/>
          </p:cNvSpPr>
          <p:nvPr>
            <p:ph type="body" sz="quarter" idx="12" hasCustomPrompt="1"/>
          </p:nvPr>
        </p:nvSpPr>
        <p:spPr>
          <a:xfrm>
            <a:off x="8215850" y="2529536"/>
            <a:ext cx="5694948" cy="1040048"/>
          </a:xfrm>
          <a:prstGeom prst="rect">
            <a:avLst/>
          </a:prstGeom>
        </p:spPr>
        <p:txBody>
          <a:bodyPr anchor="t">
            <a:normAutofit/>
          </a:bodyPr>
          <a:lstStyle>
            <a:lvl1pPr marL="0" indent="0">
              <a:lnSpc>
                <a:spcPct val="100000"/>
              </a:lnSpc>
              <a:spcBef>
                <a:spcPts val="0"/>
              </a:spcBef>
              <a:spcAft>
                <a:spcPts val="0"/>
              </a:spcAft>
              <a:buNone/>
              <a:defRPr sz="1800"/>
            </a:lvl1pPr>
            <a:lvl2pPr marL="548640" indent="0">
              <a:buNone/>
              <a:defRPr/>
            </a:lvl2pPr>
            <a:lvl3pPr marL="1097280" indent="0">
              <a:buNone/>
              <a:defRPr/>
            </a:lvl3pPr>
            <a:lvl4pPr marL="1645920" indent="0">
              <a:buNone/>
              <a:defRPr/>
            </a:lvl4pPr>
            <a:lvl5pPr marL="2194560" indent="0">
              <a:buNone/>
              <a:defRPr/>
            </a:lvl5pPr>
          </a:lstStyle>
          <a:p>
            <a:pPr lvl="0"/>
            <a:r>
              <a:rPr lang="en-US"/>
              <a:t>Job title, phone number, email info here</a:t>
            </a:r>
          </a:p>
        </p:txBody>
      </p:sp>
      <p:sp>
        <p:nvSpPr>
          <p:cNvPr id="12" name="Text Placeholder 4">
            <a:extLst>
              <a:ext uri="{FF2B5EF4-FFF2-40B4-BE49-F238E27FC236}">
                <a16:creationId xmlns:a16="http://schemas.microsoft.com/office/drawing/2014/main" id="{D5F40FF9-350B-D446-BE18-10E50F4BD763}"/>
              </a:ext>
            </a:extLst>
          </p:cNvPr>
          <p:cNvSpPr>
            <a:spLocks noGrp="1"/>
          </p:cNvSpPr>
          <p:nvPr>
            <p:ph type="body" sz="quarter" idx="14" hasCustomPrompt="1"/>
          </p:nvPr>
        </p:nvSpPr>
        <p:spPr>
          <a:xfrm>
            <a:off x="999418" y="6182109"/>
            <a:ext cx="12564181" cy="1521732"/>
          </a:xfrm>
        </p:spPr>
        <p:txBody>
          <a:bodyPr/>
          <a:lstStyle>
            <a:lvl1pPr marL="7938" indent="-7938">
              <a:buFontTx/>
              <a:buNone/>
              <a:tabLst/>
              <a:defRPr sz="1200" b="0" i="0">
                <a:solidFill>
                  <a:schemeClr val="accent6"/>
                </a:solidFill>
                <a:latin typeface="DM Sans" pitchFamily="2" charset="77"/>
              </a:defRPr>
            </a:lvl1pPr>
          </a:lstStyle>
          <a:p>
            <a:pPr lvl="0"/>
            <a:r>
              <a:rPr lang="en-US"/>
              <a:t>About ICF </a:t>
            </a:r>
          </a:p>
          <a:p>
            <a:pPr lvl="0"/>
            <a:r>
              <a:rPr lang="en-US"/>
              <a:t>ICF (NASDAQ:ICFI) is a global consulting and digital services company with over 7,000 full- and part-time employees, but we are not your typical consultants. At ICF, business analysts and policy specialists work together with digital strategists, data scientists and creatives. We combine unmatched industry expertise with cutting-edge engagement capabilities to help organizations solve their most complex challenges. Since 1969, public and private sector clients have worked with ICF to navigate change and shape the future.</a:t>
            </a:r>
          </a:p>
        </p:txBody>
      </p:sp>
      <p:sp>
        <p:nvSpPr>
          <p:cNvPr id="9" name="Rectangle 8">
            <a:extLst>
              <a:ext uri="{FF2B5EF4-FFF2-40B4-BE49-F238E27FC236}">
                <a16:creationId xmlns:a16="http://schemas.microsoft.com/office/drawing/2014/main" id="{9D3E5E1F-1658-8C43-BF71-A6B74F1FF3A8}"/>
              </a:ext>
            </a:extLst>
          </p:cNvPr>
          <p:cNvSpPr/>
          <p:nvPr userDrawn="1"/>
        </p:nvSpPr>
        <p:spPr>
          <a:xfrm>
            <a:off x="0" y="7462684"/>
            <a:ext cx="14630400" cy="76691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Section Header">
    <p:spTree>
      <p:nvGrpSpPr>
        <p:cNvPr id="1" name=""/>
        <p:cNvGrpSpPr/>
        <p:nvPr/>
      </p:nvGrpSpPr>
      <p:grpSpPr>
        <a:xfrm>
          <a:off x="0" y="0"/>
          <a:ext cx="0" cy="0"/>
          <a:chOff x="0" y="0"/>
          <a:chExt cx="0" cy="0"/>
        </a:xfrm>
      </p:grpSpPr>
      <p:sp>
        <p:nvSpPr>
          <p:cNvPr id="2" name="Title 1"/>
          <p:cNvSpPr>
            <a:spLocks noGrp="1"/>
          </p:cNvSpPr>
          <p:nvPr>
            <p:ph type="ctrTitle"/>
          </p:nvPr>
        </p:nvSpPr>
        <p:spPr>
          <a:xfrm>
            <a:off x="1828800" y="1346836"/>
            <a:ext cx="10972800" cy="2865120"/>
          </a:xfrm>
        </p:spPr>
        <p:txBody>
          <a:bodyPr anchor="b"/>
          <a:lstStyle>
            <a:lvl1pPr algn="ctr">
              <a:defRPr sz="7200"/>
            </a:lvl1pPr>
          </a:lstStyle>
          <a:p>
            <a:r>
              <a:rPr lang="en-US"/>
              <a:t>Click to edit Master title style</a:t>
            </a:r>
          </a:p>
        </p:txBody>
      </p:sp>
      <p:sp>
        <p:nvSpPr>
          <p:cNvPr id="3" name="Subtitle 2"/>
          <p:cNvSpPr>
            <a:spLocks noGrp="1"/>
          </p:cNvSpPr>
          <p:nvPr>
            <p:ph type="subTitle" idx="1"/>
          </p:nvPr>
        </p:nvSpPr>
        <p:spPr>
          <a:xfrm>
            <a:off x="1828800" y="4322446"/>
            <a:ext cx="10972800" cy="1986914"/>
          </a:xfrm>
          <a:prstGeom prst="rect">
            <a:avLst/>
          </a:prstGeom>
        </p:spPr>
        <p:txBody>
          <a:bodyPr/>
          <a:lstStyle>
            <a:lvl1pPr marL="0" indent="0" algn="ctr">
              <a:buNone/>
              <a:defRPr sz="2880"/>
            </a:lvl1pPr>
            <a:lvl2pPr marL="548640" indent="0" algn="ctr">
              <a:buNone/>
              <a:defRPr sz="2400"/>
            </a:lvl2pPr>
            <a:lvl3pPr marL="1097280" indent="0" algn="ctr">
              <a:buNone/>
              <a:defRPr sz="2160"/>
            </a:lvl3pPr>
            <a:lvl4pPr marL="1645920" indent="0" algn="ctr">
              <a:buNone/>
              <a:defRPr sz="1920"/>
            </a:lvl4pPr>
            <a:lvl5pPr marL="2194560" indent="0" algn="ctr">
              <a:buNone/>
              <a:defRPr sz="1920"/>
            </a:lvl5pPr>
            <a:lvl6pPr marL="2743200" indent="0" algn="ctr">
              <a:buNone/>
              <a:defRPr sz="1920"/>
            </a:lvl6pPr>
            <a:lvl7pPr marL="3291840" indent="0" algn="ctr">
              <a:buNone/>
              <a:defRPr sz="1920"/>
            </a:lvl7pPr>
            <a:lvl8pPr marL="3840480" indent="0" algn="ctr">
              <a:buNone/>
              <a:defRPr sz="1920"/>
            </a:lvl8pPr>
            <a:lvl9pPr marL="4389120" indent="0" algn="ctr">
              <a:buNone/>
              <a:defRPr sz="1920"/>
            </a:lvl9pPr>
          </a:lstStyle>
          <a:p>
            <a:r>
              <a:rPr lang="en-US"/>
              <a:t>Click to edit Master subtitle style</a:t>
            </a:r>
          </a:p>
        </p:txBody>
      </p:sp>
    </p:spTree>
    <p:extLst>
      <p:ext uri="{BB962C8B-B14F-4D97-AF65-F5344CB8AC3E}">
        <p14:creationId xmlns:p14="http://schemas.microsoft.com/office/powerpoint/2010/main" val="369104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Basic slide with Title">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14D4037-ADCF-1842-9981-F4D8FD9FE3B1}"/>
              </a:ext>
            </a:extLst>
          </p:cNvPr>
          <p:cNvSpPr>
            <a:spLocks noGrp="1"/>
          </p:cNvSpPr>
          <p:nvPr>
            <p:ph type="title"/>
          </p:nvPr>
        </p:nvSpPr>
        <p:spPr>
          <a:xfrm>
            <a:off x="320039" y="304801"/>
            <a:ext cx="13990319" cy="603504"/>
          </a:xfrm>
          <a:prstGeom prst="rect">
            <a:avLst/>
          </a:prstGeom>
        </p:spPr>
        <p:txBody>
          <a:bodyPr lIns="0" tIns="0" rIns="0" bIns="0" anchor="t"/>
          <a:lstStyle/>
          <a:p>
            <a:r>
              <a:rPr lang="en-US"/>
              <a:t>Click to edit Master title style</a:t>
            </a:r>
          </a:p>
        </p:txBody>
      </p:sp>
      <p:sp>
        <p:nvSpPr>
          <p:cNvPr id="14" name="Text Placeholder 3">
            <a:extLst>
              <a:ext uri="{FF2B5EF4-FFF2-40B4-BE49-F238E27FC236}">
                <a16:creationId xmlns:a16="http://schemas.microsoft.com/office/drawing/2014/main" id="{64E82F30-0D8A-887D-1AF2-8386FDA9DD8F}"/>
              </a:ext>
            </a:extLst>
          </p:cNvPr>
          <p:cNvSpPr>
            <a:spLocks noGrp="1"/>
          </p:cNvSpPr>
          <p:nvPr>
            <p:ph type="body" sz="quarter" idx="16"/>
          </p:nvPr>
        </p:nvSpPr>
        <p:spPr>
          <a:xfrm>
            <a:off x="320040" y="1194435"/>
            <a:ext cx="13990320" cy="5923817"/>
          </a:xfrm>
          <a:prstGeom prst="rect">
            <a:avLst/>
          </a:prstGeom>
        </p:spPr>
        <p:txBody>
          <a:bodyPr/>
          <a:lstStyle>
            <a:lvl1pPr marL="0" indent="0">
              <a:buNone/>
              <a:defRPr/>
            </a:lvl1pPr>
            <a:lvl2pPr marL="438912" indent="-219456">
              <a:lnSpc>
                <a:spcPct val="120000"/>
              </a:lnSpc>
              <a:tabLst/>
              <a:defRPr sz="2160" b="0" i="0">
                <a:latin typeface="Roboto" panose="02000000000000000000" pitchFamily="2" charset="0"/>
              </a:defRPr>
            </a:lvl2pPr>
            <a:lvl3pPr marL="877824" indent="-219456">
              <a:lnSpc>
                <a:spcPct val="120000"/>
              </a:lnSpc>
              <a:defRPr/>
            </a:lvl3pPr>
            <a:lvl4pPr marL="1316736" indent="-219456">
              <a:lnSpc>
                <a:spcPct val="120000"/>
              </a:lnSpc>
              <a:defRPr/>
            </a:lvl4pPr>
            <a:lvl5pPr marL="1755648" indent="-219456">
              <a:lnSpc>
                <a:spcPct val="120000"/>
              </a:lnSpc>
              <a:defRPr sz="2160" baseline="0">
                <a:latin typeface="Roboto"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Rectangle 14">
            <a:extLst>
              <a:ext uri="{FF2B5EF4-FFF2-40B4-BE49-F238E27FC236}">
                <a16:creationId xmlns:a16="http://schemas.microsoft.com/office/drawing/2014/main" id="{0F6CE3A6-27C3-2D03-6A22-DF2CE7932F1F}"/>
              </a:ext>
            </a:extLst>
          </p:cNvPr>
          <p:cNvSpPr/>
          <p:nvPr userDrawn="1"/>
        </p:nvSpPr>
        <p:spPr>
          <a:xfrm>
            <a:off x="0" y="7512148"/>
            <a:ext cx="14630400" cy="7174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40" b="0" i="0">
              <a:latin typeface="Roboto" panose="02000000000000000000" pitchFamily="2" charset="0"/>
            </a:endParaRPr>
          </a:p>
        </p:txBody>
      </p:sp>
      <p:pic>
        <p:nvPicPr>
          <p:cNvPr id="16" name="Picture 15">
            <a:extLst>
              <a:ext uri="{FF2B5EF4-FFF2-40B4-BE49-F238E27FC236}">
                <a16:creationId xmlns:a16="http://schemas.microsoft.com/office/drawing/2014/main" id="{92949568-BBFA-8443-559C-B5B7A925BE1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2785608" y="7659859"/>
            <a:ext cx="1524752" cy="422029"/>
          </a:xfrm>
          <a:prstGeom prst="rect">
            <a:avLst/>
          </a:prstGeom>
        </p:spPr>
      </p:pic>
      <p:sp>
        <p:nvSpPr>
          <p:cNvPr id="17" name="Text Placeholder 6">
            <a:extLst>
              <a:ext uri="{FF2B5EF4-FFF2-40B4-BE49-F238E27FC236}">
                <a16:creationId xmlns:a16="http://schemas.microsoft.com/office/drawing/2014/main" id="{BD09A139-D8D5-6830-3C6A-7A6E242E5F6F}"/>
              </a:ext>
            </a:extLst>
          </p:cNvPr>
          <p:cNvSpPr>
            <a:spLocks noGrp="1"/>
          </p:cNvSpPr>
          <p:nvPr>
            <p:ph type="body" sz="quarter" idx="14" hasCustomPrompt="1"/>
          </p:nvPr>
        </p:nvSpPr>
        <p:spPr>
          <a:xfrm>
            <a:off x="193432" y="7602269"/>
            <a:ext cx="11750040" cy="537210"/>
          </a:xfrm>
          <a:prstGeom prst="rect">
            <a:avLst/>
          </a:prstGeom>
        </p:spPr>
        <p:txBody>
          <a:bodyPr anchor="ctr">
            <a:normAutofit/>
          </a:bodyPr>
          <a:lstStyle>
            <a:lvl1pPr marL="0" indent="0">
              <a:buNone/>
              <a:defRPr sz="192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US"/>
              <a:t>Name of Presentation</a:t>
            </a:r>
          </a:p>
        </p:txBody>
      </p:sp>
    </p:spTree>
    <p:extLst>
      <p:ext uri="{BB962C8B-B14F-4D97-AF65-F5344CB8AC3E}">
        <p14:creationId xmlns:p14="http://schemas.microsoft.com/office/powerpoint/2010/main" val="2198695535"/>
      </p:ext>
    </p:extLst>
  </p:cSld>
  <p:clrMapOvr>
    <a:masterClrMapping/>
  </p:clrMapOvr>
  <p:extLst>
    <p:ext uri="{DCECCB84-F9BA-43D5-87BE-67443E8EF086}">
      <p15:sldGuideLst xmlns:p15="http://schemas.microsoft.com/office/powerpoint/2012/main">
        <p15:guide id="1" pos="202" userDrawn="1">
          <p15:clr>
            <a:srgbClr val="FBAE40"/>
          </p15:clr>
        </p15:guide>
        <p15:guide id="2" orient="horz" pos="173" userDrawn="1">
          <p15:clr>
            <a:srgbClr val="FBAE40"/>
          </p15:clr>
        </p15:guide>
        <p15:guide id="3" orient="horz" pos="5011" userDrawn="1">
          <p15:clr>
            <a:srgbClr val="FBAE40"/>
          </p15:clr>
        </p15:guide>
        <p15:guide id="4" pos="9014" userDrawn="1">
          <p15:clr>
            <a:srgbClr val="FBAE40"/>
          </p15:clr>
        </p15:guide>
        <p15:guide id="5" pos="4608" userDrawn="1">
          <p15:clr>
            <a:srgbClr val="FBAE40"/>
          </p15:clr>
        </p15:guide>
        <p15:guide id="6" orient="horz" pos="2592" userDrawn="1">
          <p15:clr>
            <a:srgbClr val="FBAE4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Basic Slide with Title and Subtitle">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BC93A034-4C27-4C7F-8EA8-06AF50FE8AE4}"/>
              </a:ext>
            </a:extLst>
          </p:cNvPr>
          <p:cNvSpPr>
            <a:spLocks noGrp="1"/>
          </p:cNvSpPr>
          <p:nvPr>
            <p:ph type="body" sz="quarter" idx="13" hasCustomPrompt="1"/>
          </p:nvPr>
        </p:nvSpPr>
        <p:spPr>
          <a:xfrm>
            <a:off x="320040" y="941070"/>
            <a:ext cx="13990320" cy="525780"/>
          </a:xfrm>
          <a:prstGeom prst="rect">
            <a:avLst/>
          </a:prstGeom>
        </p:spPr>
        <p:txBody>
          <a:bodyPr lIns="0" tIns="0" rIns="0" bIns="0">
            <a:noAutofit/>
          </a:bodyPr>
          <a:lstStyle>
            <a:lvl1pPr marL="0" indent="0">
              <a:buNone/>
              <a:defRPr sz="1920" b="0" i="0">
                <a:solidFill>
                  <a:schemeClr val="tx1">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US"/>
              <a:t>Subtitle For Text Content Goes Here</a:t>
            </a:r>
          </a:p>
        </p:txBody>
      </p:sp>
      <p:sp>
        <p:nvSpPr>
          <p:cNvPr id="4" name="Text Placeholder 3">
            <a:extLst>
              <a:ext uri="{FF2B5EF4-FFF2-40B4-BE49-F238E27FC236}">
                <a16:creationId xmlns:a16="http://schemas.microsoft.com/office/drawing/2014/main" id="{2D83CFE1-7008-C748-96AD-C38834A9C0D4}"/>
              </a:ext>
            </a:extLst>
          </p:cNvPr>
          <p:cNvSpPr>
            <a:spLocks noGrp="1"/>
          </p:cNvSpPr>
          <p:nvPr>
            <p:ph type="body" sz="quarter" idx="15"/>
          </p:nvPr>
        </p:nvSpPr>
        <p:spPr>
          <a:xfrm>
            <a:off x="320040" y="1682117"/>
            <a:ext cx="13990320" cy="5408002"/>
          </a:xfrm>
          <a:prstGeom prst="rect">
            <a:avLst/>
          </a:prstGeom>
        </p:spPr>
        <p:txBody>
          <a:bodyPr/>
          <a:lstStyle>
            <a:lvl1pPr marL="0" indent="0">
              <a:buNone/>
              <a:defRPr/>
            </a:lvl1pPr>
            <a:lvl2pPr marL="438912" indent="-219456">
              <a:lnSpc>
                <a:spcPct val="120000"/>
              </a:lnSpc>
              <a:tabLst/>
              <a:defRPr sz="2160" b="0" i="0">
                <a:latin typeface="Roboto" panose="02000000000000000000" pitchFamily="2" charset="0"/>
              </a:defRPr>
            </a:lvl2pPr>
            <a:lvl3pPr marL="877824" indent="-219456">
              <a:lnSpc>
                <a:spcPct val="120000"/>
              </a:lnSpc>
              <a:defRPr/>
            </a:lvl3pPr>
            <a:lvl4pPr marL="1316736" indent="-219456">
              <a:lnSpc>
                <a:spcPct val="120000"/>
              </a:lnSpc>
              <a:defRPr/>
            </a:lvl4pPr>
            <a:lvl5pPr marL="1755648" indent="-219456">
              <a:lnSpc>
                <a:spcPct val="120000"/>
              </a:lnSpc>
              <a:defRPr sz="2160" baseline="0">
                <a:latin typeface="Roboto"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2">
            <a:extLst>
              <a:ext uri="{FF2B5EF4-FFF2-40B4-BE49-F238E27FC236}">
                <a16:creationId xmlns:a16="http://schemas.microsoft.com/office/drawing/2014/main" id="{34D806F9-5E1D-884B-B032-3542E755E94E}"/>
              </a:ext>
            </a:extLst>
          </p:cNvPr>
          <p:cNvSpPr>
            <a:spLocks noGrp="1"/>
          </p:cNvSpPr>
          <p:nvPr>
            <p:ph type="title"/>
          </p:nvPr>
        </p:nvSpPr>
        <p:spPr>
          <a:xfrm>
            <a:off x="320040" y="304801"/>
            <a:ext cx="13990320" cy="603504"/>
          </a:xfrm>
          <a:prstGeom prst="rect">
            <a:avLst/>
          </a:prstGeom>
        </p:spPr>
        <p:txBody>
          <a:bodyPr lIns="0" tIns="0" rIns="0" bIns="0"/>
          <a:lstStyle/>
          <a:p>
            <a:r>
              <a:rPr lang="en-US"/>
              <a:t>Click to edit Master title style</a:t>
            </a:r>
          </a:p>
        </p:txBody>
      </p:sp>
      <p:sp>
        <p:nvSpPr>
          <p:cNvPr id="15" name="Rectangle 14">
            <a:extLst>
              <a:ext uri="{FF2B5EF4-FFF2-40B4-BE49-F238E27FC236}">
                <a16:creationId xmlns:a16="http://schemas.microsoft.com/office/drawing/2014/main" id="{501ED22A-10AD-F97C-B324-10BEC88899FD}"/>
              </a:ext>
            </a:extLst>
          </p:cNvPr>
          <p:cNvSpPr/>
          <p:nvPr userDrawn="1"/>
        </p:nvSpPr>
        <p:spPr>
          <a:xfrm>
            <a:off x="0" y="7512148"/>
            <a:ext cx="14630400" cy="7174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40" b="0" i="0">
              <a:latin typeface="Roboto" panose="02000000000000000000" pitchFamily="2" charset="0"/>
            </a:endParaRPr>
          </a:p>
        </p:txBody>
      </p:sp>
      <p:pic>
        <p:nvPicPr>
          <p:cNvPr id="16" name="Picture 15">
            <a:extLst>
              <a:ext uri="{FF2B5EF4-FFF2-40B4-BE49-F238E27FC236}">
                <a16:creationId xmlns:a16="http://schemas.microsoft.com/office/drawing/2014/main" id="{A67B2DC7-3814-8ABD-481F-D22F48DBA9C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2785608" y="7659859"/>
            <a:ext cx="1524752" cy="422029"/>
          </a:xfrm>
          <a:prstGeom prst="rect">
            <a:avLst/>
          </a:prstGeom>
        </p:spPr>
      </p:pic>
      <p:sp>
        <p:nvSpPr>
          <p:cNvPr id="17" name="Text Placeholder 6">
            <a:extLst>
              <a:ext uri="{FF2B5EF4-FFF2-40B4-BE49-F238E27FC236}">
                <a16:creationId xmlns:a16="http://schemas.microsoft.com/office/drawing/2014/main" id="{01B439C5-9015-2B08-F980-3DC01944F7CE}"/>
              </a:ext>
            </a:extLst>
          </p:cNvPr>
          <p:cNvSpPr>
            <a:spLocks noGrp="1"/>
          </p:cNvSpPr>
          <p:nvPr>
            <p:ph type="body" sz="quarter" idx="14" hasCustomPrompt="1"/>
          </p:nvPr>
        </p:nvSpPr>
        <p:spPr>
          <a:xfrm>
            <a:off x="193432" y="7602269"/>
            <a:ext cx="11750040" cy="537210"/>
          </a:xfrm>
          <a:prstGeom prst="rect">
            <a:avLst/>
          </a:prstGeom>
        </p:spPr>
        <p:txBody>
          <a:bodyPr anchor="ctr">
            <a:normAutofit/>
          </a:bodyPr>
          <a:lstStyle>
            <a:lvl1pPr marL="0" indent="0">
              <a:buNone/>
              <a:defRPr sz="192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US"/>
              <a:t>Name of Presentation</a:t>
            </a:r>
          </a:p>
        </p:txBody>
      </p:sp>
    </p:spTree>
    <p:extLst>
      <p:ext uri="{BB962C8B-B14F-4D97-AF65-F5344CB8AC3E}">
        <p14:creationId xmlns:p14="http://schemas.microsoft.com/office/powerpoint/2010/main" val="1423177108"/>
      </p:ext>
    </p:extLst>
  </p:cSld>
  <p:clrMapOvr>
    <a:masterClrMapping/>
  </p:clrMapOvr>
  <p:extLst>
    <p:ext uri="{DCECCB84-F9BA-43D5-87BE-67443E8EF086}">
      <p15:sldGuideLst xmlns:p15="http://schemas.microsoft.com/office/powerpoint/2012/main">
        <p15:guide id="1" pos="202" userDrawn="1">
          <p15:clr>
            <a:srgbClr val="FBAE40"/>
          </p15:clr>
        </p15:guide>
        <p15:guide id="2" orient="horz" pos="173" userDrawn="1">
          <p15:clr>
            <a:srgbClr val="FBAE40"/>
          </p15:clr>
        </p15:guide>
        <p15:guide id="3" orient="horz" pos="5011" userDrawn="1">
          <p15:clr>
            <a:srgbClr val="FBAE40"/>
          </p15:clr>
        </p15:guide>
        <p15:guide id="4" pos="9014" userDrawn="1">
          <p15:clr>
            <a:srgbClr val="FBAE40"/>
          </p15:clr>
        </p15:guide>
        <p15:guide id="5" pos="4608" userDrawn="1">
          <p15:clr>
            <a:srgbClr val="FBAE40"/>
          </p15:clr>
        </p15:guide>
        <p15:guide id="6" orient="horz" pos="2592" userDrawn="1">
          <p15:clr>
            <a:srgbClr val="FBAE4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Basic slide with Title">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14D4037-ADCF-1842-9981-F4D8FD9FE3B1}"/>
              </a:ext>
            </a:extLst>
          </p:cNvPr>
          <p:cNvSpPr>
            <a:spLocks noGrp="1"/>
          </p:cNvSpPr>
          <p:nvPr>
            <p:ph type="title"/>
          </p:nvPr>
        </p:nvSpPr>
        <p:spPr>
          <a:xfrm>
            <a:off x="320039" y="304801"/>
            <a:ext cx="13990319" cy="603504"/>
          </a:xfrm>
          <a:prstGeom prst="rect">
            <a:avLst/>
          </a:prstGeom>
        </p:spPr>
        <p:txBody>
          <a:bodyPr lIns="0" tIns="0" rIns="0" bIns="0" anchor="t"/>
          <a:lstStyle>
            <a:lvl1pPr marL="0" algn="l" defTabSz="1097280" rtl="0" eaLnBrk="1" latinLnBrk="0" hangingPunct="1">
              <a:lnSpc>
                <a:spcPct val="90000"/>
              </a:lnSpc>
              <a:spcBef>
                <a:spcPts val="1200"/>
              </a:spcBef>
              <a:buNone/>
              <a:defRPr lang="en-US" sz="4320" b="0" i="0" kern="1200" dirty="0">
                <a:solidFill>
                  <a:schemeClr val="tx2"/>
                </a:solidFill>
                <a:latin typeface="Roboto Medium" panose="02000000000000000000" pitchFamily="2" charset="0"/>
                <a:ea typeface="Roboto Medium" panose="02000000000000000000" pitchFamily="2" charset="0"/>
                <a:cs typeface="Roboto Medium" panose="02000000000000000000" pitchFamily="2" charset="0"/>
              </a:defRPr>
            </a:lvl1pPr>
          </a:lstStyle>
          <a:p>
            <a:r>
              <a:rPr lang="en-US"/>
              <a:t>Click to edit Master title style</a:t>
            </a:r>
          </a:p>
        </p:txBody>
      </p:sp>
      <p:sp>
        <p:nvSpPr>
          <p:cNvPr id="14" name="Text Placeholder 3">
            <a:extLst>
              <a:ext uri="{FF2B5EF4-FFF2-40B4-BE49-F238E27FC236}">
                <a16:creationId xmlns:a16="http://schemas.microsoft.com/office/drawing/2014/main" id="{64E82F30-0D8A-887D-1AF2-8386FDA9DD8F}"/>
              </a:ext>
            </a:extLst>
          </p:cNvPr>
          <p:cNvSpPr>
            <a:spLocks noGrp="1"/>
          </p:cNvSpPr>
          <p:nvPr>
            <p:ph type="body" sz="quarter" idx="16"/>
          </p:nvPr>
        </p:nvSpPr>
        <p:spPr>
          <a:xfrm>
            <a:off x="320040" y="1194435"/>
            <a:ext cx="13990320" cy="5923817"/>
          </a:xfrm>
          <a:prstGeom prst="rect">
            <a:avLst/>
          </a:prstGeom>
        </p:spPr>
        <p:txBody>
          <a:bodyPr lIns="0" tIns="0" rIns="0" bIns="0"/>
          <a:lstStyle>
            <a:lvl1pPr marL="0" indent="0" algn="l" defTabSz="1097280" rtl="0" eaLnBrk="1" latinLnBrk="0" hangingPunct="1">
              <a:lnSpc>
                <a:spcPct val="120000"/>
              </a:lnSpc>
              <a:spcBef>
                <a:spcPts val="0"/>
              </a:spcBef>
              <a:spcAft>
                <a:spcPts val="1440"/>
              </a:spcAft>
              <a:buNone/>
              <a:defRPr lang="en-US" sz="2880" kern="1200" dirty="0">
                <a:solidFill>
                  <a:schemeClr val="tx1"/>
                </a:solidFill>
                <a:latin typeface="Roboto" panose="02000000000000000000" pitchFamily="2" charset="0"/>
                <a:ea typeface="+mn-ea"/>
                <a:cs typeface="+mn-cs"/>
              </a:defRPr>
            </a:lvl1pPr>
            <a:lvl2pPr marL="438912" indent="-219456">
              <a:lnSpc>
                <a:spcPct val="120000"/>
              </a:lnSpc>
              <a:tabLst/>
              <a:defRPr sz="2880" b="0" i="0">
                <a:latin typeface="Roboto" panose="02000000000000000000" pitchFamily="2" charset="0"/>
              </a:defRPr>
            </a:lvl2pPr>
            <a:lvl3pPr marL="877824" indent="-219456">
              <a:lnSpc>
                <a:spcPct val="120000"/>
              </a:lnSpc>
              <a:defRPr sz="2880"/>
            </a:lvl3pPr>
            <a:lvl4pPr marL="1316736" indent="-219456">
              <a:lnSpc>
                <a:spcPct val="120000"/>
              </a:lnSpc>
              <a:defRPr sz="2880"/>
            </a:lvl4pPr>
            <a:lvl5pPr marL="1755648" indent="-219456">
              <a:lnSpc>
                <a:spcPct val="120000"/>
              </a:lnSpc>
              <a:defRPr sz="2880" baseline="0">
                <a:latin typeface="Roboto"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Rectangle 14">
            <a:extLst>
              <a:ext uri="{FF2B5EF4-FFF2-40B4-BE49-F238E27FC236}">
                <a16:creationId xmlns:a16="http://schemas.microsoft.com/office/drawing/2014/main" id="{0F6CE3A6-27C3-2D03-6A22-DF2CE7932F1F}"/>
              </a:ext>
            </a:extLst>
          </p:cNvPr>
          <p:cNvSpPr/>
          <p:nvPr userDrawn="1"/>
        </p:nvSpPr>
        <p:spPr>
          <a:xfrm>
            <a:off x="0" y="7512148"/>
            <a:ext cx="14630400" cy="7174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40" b="0" i="0">
              <a:latin typeface="Roboto" panose="02000000000000000000" pitchFamily="2" charset="0"/>
            </a:endParaRPr>
          </a:p>
        </p:txBody>
      </p:sp>
      <p:pic>
        <p:nvPicPr>
          <p:cNvPr id="16" name="Picture 15">
            <a:extLst>
              <a:ext uri="{FF2B5EF4-FFF2-40B4-BE49-F238E27FC236}">
                <a16:creationId xmlns:a16="http://schemas.microsoft.com/office/drawing/2014/main" id="{92949568-BBFA-8443-559C-B5B7A925BE1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2785608" y="7659859"/>
            <a:ext cx="1524752" cy="422029"/>
          </a:xfrm>
          <a:prstGeom prst="rect">
            <a:avLst/>
          </a:prstGeom>
        </p:spPr>
      </p:pic>
      <p:sp>
        <p:nvSpPr>
          <p:cNvPr id="17" name="Text Placeholder 6">
            <a:extLst>
              <a:ext uri="{FF2B5EF4-FFF2-40B4-BE49-F238E27FC236}">
                <a16:creationId xmlns:a16="http://schemas.microsoft.com/office/drawing/2014/main" id="{BD09A139-D8D5-6830-3C6A-7A6E242E5F6F}"/>
              </a:ext>
            </a:extLst>
          </p:cNvPr>
          <p:cNvSpPr>
            <a:spLocks noGrp="1"/>
          </p:cNvSpPr>
          <p:nvPr>
            <p:ph type="body" sz="quarter" idx="14" hasCustomPrompt="1"/>
          </p:nvPr>
        </p:nvSpPr>
        <p:spPr>
          <a:xfrm>
            <a:off x="193432" y="7602269"/>
            <a:ext cx="11750040" cy="537210"/>
          </a:xfrm>
          <a:prstGeom prst="rect">
            <a:avLst/>
          </a:prstGeom>
        </p:spPr>
        <p:txBody>
          <a:bodyPr anchor="ctr">
            <a:normAutofit/>
          </a:bodyPr>
          <a:lstStyle>
            <a:lvl1pPr marL="0" indent="0">
              <a:buNone/>
              <a:defRPr sz="192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US"/>
              <a:t>Name of Presentation</a:t>
            </a:r>
          </a:p>
        </p:txBody>
      </p:sp>
    </p:spTree>
    <p:extLst>
      <p:ext uri="{BB962C8B-B14F-4D97-AF65-F5344CB8AC3E}">
        <p14:creationId xmlns:p14="http://schemas.microsoft.com/office/powerpoint/2010/main" val="2198695535"/>
      </p:ext>
    </p:extLst>
  </p:cSld>
  <p:clrMapOvr>
    <a:masterClrMapping/>
  </p:clrMapOvr>
  <p:extLst>
    <p:ext uri="{DCECCB84-F9BA-43D5-87BE-67443E8EF086}">
      <p15:sldGuideLst xmlns:p15="http://schemas.microsoft.com/office/powerpoint/2012/main">
        <p15:guide id="1" pos="202" userDrawn="1">
          <p15:clr>
            <a:srgbClr val="FBAE40"/>
          </p15:clr>
        </p15:guide>
        <p15:guide id="2" orient="horz" pos="173" userDrawn="1">
          <p15:clr>
            <a:srgbClr val="FBAE40"/>
          </p15:clr>
        </p15:guide>
        <p15:guide id="3" orient="horz" pos="5011" userDrawn="1">
          <p15:clr>
            <a:srgbClr val="FBAE40"/>
          </p15:clr>
        </p15:guide>
        <p15:guide id="4" pos="9014" userDrawn="1">
          <p15:clr>
            <a:srgbClr val="FBAE40"/>
          </p15:clr>
        </p15:guide>
        <p15:guide id="5" pos="4608" userDrawn="1">
          <p15:clr>
            <a:srgbClr val="FBAE40"/>
          </p15:clr>
        </p15:guide>
        <p15:guide id="6" orient="horz" pos="2592" userDrawn="1">
          <p15:clr>
            <a:srgbClr val="FBAE4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Basic Slide with Title and Subtitle">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BC93A034-4C27-4C7F-8EA8-06AF50FE8AE4}"/>
              </a:ext>
            </a:extLst>
          </p:cNvPr>
          <p:cNvSpPr>
            <a:spLocks noGrp="1"/>
          </p:cNvSpPr>
          <p:nvPr>
            <p:ph type="body" sz="quarter" idx="13" hasCustomPrompt="1"/>
          </p:nvPr>
        </p:nvSpPr>
        <p:spPr>
          <a:xfrm>
            <a:off x="320040" y="941070"/>
            <a:ext cx="13990320" cy="525780"/>
          </a:xfrm>
          <a:prstGeom prst="rect">
            <a:avLst/>
          </a:prstGeom>
        </p:spPr>
        <p:txBody>
          <a:bodyPr lIns="0" tIns="0" rIns="0" bIns="0">
            <a:noAutofit/>
          </a:bodyPr>
          <a:lstStyle>
            <a:lvl1pPr marL="0" indent="0">
              <a:buNone/>
              <a:defRPr sz="1920" b="0" i="0">
                <a:solidFill>
                  <a:schemeClr val="tx1">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US"/>
              <a:t>Subtitle For Text Content Goes Here</a:t>
            </a:r>
          </a:p>
        </p:txBody>
      </p:sp>
      <p:sp>
        <p:nvSpPr>
          <p:cNvPr id="4" name="Text Placeholder 3">
            <a:extLst>
              <a:ext uri="{FF2B5EF4-FFF2-40B4-BE49-F238E27FC236}">
                <a16:creationId xmlns:a16="http://schemas.microsoft.com/office/drawing/2014/main" id="{2D83CFE1-7008-C748-96AD-C38834A9C0D4}"/>
              </a:ext>
            </a:extLst>
          </p:cNvPr>
          <p:cNvSpPr>
            <a:spLocks noGrp="1"/>
          </p:cNvSpPr>
          <p:nvPr>
            <p:ph type="body" sz="quarter" idx="15"/>
          </p:nvPr>
        </p:nvSpPr>
        <p:spPr>
          <a:xfrm>
            <a:off x="320040" y="1682117"/>
            <a:ext cx="13990320" cy="5408002"/>
          </a:xfrm>
          <a:prstGeom prst="rect">
            <a:avLst/>
          </a:prstGeom>
        </p:spPr>
        <p:txBody>
          <a:bodyPr lIns="0" tIns="0" rIns="0" bIns="0"/>
          <a:lstStyle>
            <a:lvl1pPr marL="0" indent="0">
              <a:buNone/>
              <a:defRPr lang="en-US" sz="2880" b="0" i="0" kern="1200" dirty="0">
                <a:solidFill>
                  <a:schemeClr val="tx1"/>
                </a:solidFill>
                <a:latin typeface="Roboto" panose="02000000000000000000" pitchFamily="2" charset="0"/>
                <a:ea typeface="+mn-ea"/>
                <a:cs typeface="+mn-cs"/>
              </a:defRPr>
            </a:lvl1pPr>
            <a:lvl2pPr marL="438912" indent="-219456">
              <a:lnSpc>
                <a:spcPct val="120000"/>
              </a:lnSpc>
              <a:tabLst/>
              <a:defRPr sz="2880" b="0" i="0">
                <a:latin typeface="Roboto" panose="02000000000000000000" pitchFamily="2" charset="0"/>
              </a:defRPr>
            </a:lvl2pPr>
            <a:lvl3pPr marL="877824" indent="-219456">
              <a:lnSpc>
                <a:spcPct val="120000"/>
              </a:lnSpc>
              <a:defRPr sz="2880"/>
            </a:lvl3pPr>
            <a:lvl4pPr marL="1316736" indent="-219456">
              <a:lnSpc>
                <a:spcPct val="120000"/>
              </a:lnSpc>
              <a:defRPr sz="2880"/>
            </a:lvl4pPr>
            <a:lvl5pPr marL="1755648" indent="-219456">
              <a:lnSpc>
                <a:spcPct val="120000"/>
              </a:lnSpc>
              <a:defRPr sz="2880" baseline="0">
                <a:latin typeface="Roboto" panose="02000000000000000000" pitchFamily="2" charset="0"/>
              </a:defRPr>
            </a:lvl5pPr>
          </a:lstStyle>
          <a:p>
            <a:pPr marL="0" lvl="0" indent="0" algn="l" defTabSz="1097280" rtl="0" eaLnBrk="1" latinLnBrk="0" hangingPunct="1">
              <a:lnSpc>
                <a:spcPct val="120000"/>
              </a:lnSpc>
              <a:spcBef>
                <a:spcPts val="0"/>
              </a:spcBef>
              <a:spcAft>
                <a:spcPts val="1440"/>
              </a:spcAft>
              <a:buFont typeface="Arial" panose="020B0604020202020204" pitchFamily="34" charset="0"/>
              <a:buNone/>
              <a:tabLst/>
            </a:pPr>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2">
            <a:extLst>
              <a:ext uri="{FF2B5EF4-FFF2-40B4-BE49-F238E27FC236}">
                <a16:creationId xmlns:a16="http://schemas.microsoft.com/office/drawing/2014/main" id="{34D806F9-5E1D-884B-B032-3542E755E94E}"/>
              </a:ext>
            </a:extLst>
          </p:cNvPr>
          <p:cNvSpPr>
            <a:spLocks noGrp="1"/>
          </p:cNvSpPr>
          <p:nvPr>
            <p:ph type="title"/>
          </p:nvPr>
        </p:nvSpPr>
        <p:spPr>
          <a:xfrm>
            <a:off x="320040" y="304801"/>
            <a:ext cx="13990320" cy="603504"/>
          </a:xfrm>
          <a:prstGeom prst="rect">
            <a:avLst/>
          </a:prstGeom>
        </p:spPr>
        <p:txBody>
          <a:bodyPr lIns="0" tIns="0" rIns="0" bIns="0"/>
          <a:lstStyle>
            <a:lvl1pPr marL="0" algn="l" defTabSz="1097280" rtl="0" eaLnBrk="1" latinLnBrk="0" hangingPunct="1">
              <a:lnSpc>
                <a:spcPct val="90000"/>
              </a:lnSpc>
              <a:spcBef>
                <a:spcPts val="1200"/>
              </a:spcBef>
              <a:buNone/>
              <a:defRPr lang="en-US" sz="4320" b="0" i="0" kern="1200" dirty="0">
                <a:solidFill>
                  <a:schemeClr val="tx2"/>
                </a:solidFill>
                <a:latin typeface="Roboto Medium" panose="02000000000000000000" pitchFamily="2" charset="0"/>
                <a:ea typeface="Roboto Medium" panose="02000000000000000000" pitchFamily="2" charset="0"/>
                <a:cs typeface="Roboto Medium" panose="02000000000000000000" pitchFamily="2" charset="0"/>
              </a:defRPr>
            </a:lvl1pPr>
          </a:lstStyle>
          <a:p>
            <a:r>
              <a:rPr lang="en-US"/>
              <a:t>Click to edit Master title style</a:t>
            </a:r>
          </a:p>
        </p:txBody>
      </p:sp>
      <p:sp>
        <p:nvSpPr>
          <p:cNvPr id="15" name="Rectangle 14">
            <a:extLst>
              <a:ext uri="{FF2B5EF4-FFF2-40B4-BE49-F238E27FC236}">
                <a16:creationId xmlns:a16="http://schemas.microsoft.com/office/drawing/2014/main" id="{501ED22A-10AD-F97C-B324-10BEC88899FD}"/>
              </a:ext>
            </a:extLst>
          </p:cNvPr>
          <p:cNvSpPr/>
          <p:nvPr userDrawn="1"/>
        </p:nvSpPr>
        <p:spPr>
          <a:xfrm>
            <a:off x="0" y="7512148"/>
            <a:ext cx="14630400" cy="7174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40" b="0" i="0">
              <a:latin typeface="Roboto" panose="02000000000000000000" pitchFamily="2" charset="0"/>
            </a:endParaRPr>
          </a:p>
        </p:txBody>
      </p:sp>
      <p:pic>
        <p:nvPicPr>
          <p:cNvPr id="16" name="Picture 15">
            <a:extLst>
              <a:ext uri="{FF2B5EF4-FFF2-40B4-BE49-F238E27FC236}">
                <a16:creationId xmlns:a16="http://schemas.microsoft.com/office/drawing/2014/main" id="{A67B2DC7-3814-8ABD-481F-D22F48DBA9C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2785608" y="7659859"/>
            <a:ext cx="1524752" cy="422029"/>
          </a:xfrm>
          <a:prstGeom prst="rect">
            <a:avLst/>
          </a:prstGeom>
        </p:spPr>
      </p:pic>
      <p:sp>
        <p:nvSpPr>
          <p:cNvPr id="17" name="Text Placeholder 6">
            <a:extLst>
              <a:ext uri="{FF2B5EF4-FFF2-40B4-BE49-F238E27FC236}">
                <a16:creationId xmlns:a16="http://schemas.microsoft.com/office/drawing/2014/main" id="{01B439C5-9015-2B08-F980-3DC01944F7CE}"/>
              </a:ext>
            </a:extLst>
          </p:cNvPr>
          <p:cNvSpPr>
            <a:spLocks noGrp="1"/>
          </p:cNvSpPr>
          <p:nvPr>
            <p:ph type="body" sz="quarter" idx="14" hasCustomPrompt="1"/>
          </p:nvPr>
        </p:nvSpPr>
        <p:spPr>
          <a:xfrm>
            <a:off x="193432" y="7602269"/>
            <a:ext cx="11750040" cy="537210"/>
          </a:xfrm>
          <a:prstGeom prst="rect">
            <a:avLst/>
          </a:prstGeom>
        </p:spPr>
        <p:txBody>
          <a:bodyPr anchor="ctr">
            <a:normAutofit/>
          </a:bodyPr>
          <a:lstStyle>
            <a:lvl1pPr marL="0" indent="0">
              <a:buNone/>
              <a:defRPr sz="192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US"/>
              <a:t>Name of Presentation</a:t>
            </a:r>
          </a:p>
        </p:txBody>
      </p:sp>
    </p:spTree>
    <p:extLst>
      <p:ext uri="{BB962C8B-B14F-4D97-AF65-F5344CB8AC3E}">
        <p14:creationId xmlns:p14="http://schemas.microsoft.com/office/powerpoint/2010/main" val="1423177108"/>
      </p:ext>
    </p:extLst>
  </p:cSld>
  <p:clrMapOvr>
    <a:masterClrMapping/>
  </p:clrMapOvr>
  <p:extLst>
    <p:ext uri="{DCECCB84-F9BA-43D5-87BE-67443E8EF086}">
      <p15:sldGuideLst xmlns:p15="http://schemas.microsoft.com/office/powerpoint/2012/main">
        <p15:guide id="1" pos="202" userDrawn="1">
          <p15:clr>
            <a:srgbClr val="FBAE40"/>
          </p15:clr>
        </p15:guide>
        <p15:guide id="2" orient="horz" pos="173" userDrawn="1">
          <p15:clr>
            <a:srgbClr val="FBAE40"/>
          </p15:clr>
        </p15:guide>
        <p15:guide id="3" orient="horz" pos="5011" userDrawn="1">
          <p15:clr>
            <a:srgbClr val="FBAE40"/>
          </p15:clr>
        </p15:guide>
        <p15:guide id="4" pos="9014" userDrawn="1">
          <p15:clr>
            <a:srgbClr val="FBAE40"/>
          </p15:clr>
        </p15:guide>
        <p15:guide id="5" pos="4608" userDrawn="1">
          <p15:clr>
            <a:srgbClr val="FBAE40"/>
          </p15:clr>
        </p15:guide>
        <p15:guide id="6" orient="horz" pos="2592" userDrawn="1">
          <p15:clr>
            <a:srgbClr val="FBAE4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Full Photo with Title Box">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0480F771-DCED-469A-BEFF-F6599A531C36}"/>
              </a:ext>
            </a:extLst>
          </p:cNvPr>
          <p:cNvSpPr>
            <a:spLocks noGrp="1"/>
          </p:cNvSpPr>
          <p:nvPr>
            <p:ph type="pic" sz="quarter" idx="12"/>
          </p:nvPr>
        </p:nvSpPr>
        <p:spPr>
          <a:xfrm>
            <a:off x="1" y="0"/>
            <a:ext cx="14630399" cy="8229600"/>
          </a:xfrm>
          <a:prstGeom prst="rect">
            <a:avLst/>
          </a:prstGeom>
          <a:solidFill>
            <a:schemeClr val="tx2"/>
          </a:solidFill>
        </p:spPr>
        <p:txBody>
          <a:bodyPr/>
          <a:lstStyle>
            <a:lvl1pPr marL="0" indent="0" algn="ctr">
              <a:buNone/>
              <a:defRPr/>
            </a:lvl1pPr>
          </a:lstStyle>
          <a:p>
            <a:r>
              <a:rPr lang="en-US"/>
              <a:t>Click icon to add picture</a:t>
            </a:r>
          </a:p>
        </p:txBody>
      </p:sp>
      <p:sp>
        <p:nvSpPr>
          <p:cNvPr id="5" name="Text Placeholder 2">
            <a:extLst>
              <a:ext uri="{FF2B5EF4-FFF2-40B4-BE49-F238E27FC236}">
                <a16:creationId xmlns:a16="http://schemas.microsoft.com/office/drawing/2014/main" id="{7C5D30AE-D22E-7B5C-C2B9-6F7FFD00FE52}"/>
              </a:ext>
            </a:extLst>
          </p:cNvPr>
          <p:cNvSpPr>
            <a:spLocks noGrp="1"/>
          </p:cNvSpPr>
          <p:nvPr>
            <p:ph type="body" sz="quarter" idx="11"/>
          </p:nvPr>
        </p:nvSpPr>
        <p:spPr>
          <a:xfrm>
            <a:off x="0" y="1496523"/>
            <a:ext cx="4380199" cy="1166539"/>
          </a:xfrm>
          <a:prstGeom prst="rect">
            <a:avLst/>
          </a:prstGeom>
          <a:solidFill>
            <a:schemeClr val="tx1"/>
          </a:solidFill>
        </p:spPr>
        <p:txBody>
          <a:bodyPr anchor="ctr"/>
          <a:lstStyle>
            <a:lvl1pPr marL="217170" indent="0">
              <a:buNone/>
              <a:defRPr sz="3840">
                <a:solidFill>
                  <a:schemeClr val="bg1"/>
                </a:solidFill>
              </a:defRPr>
            </a:lvl1pPr>
          </a:lstStyle>
          <a:p>
            <a:pPr marL="548640">
              <a:lnSpc>
                <a:spcPct val="100000"/>
              </a:lnSpc>
              <a:spcBef>
                <a:spcPts val="0"/>
              </a:spcBef>
            </a:pPr>
            <a:r>
              <a:rPr lang="en-US">
                <a:latin typeface="Roboto Medium" panose="02000000000000000000" pitchFamily="2" charset="0"/>
                <a:ea typeface="Roboto Medium" panose="02000000000000000000" pitchFamily="2" charset="0"/>
                <a:cs typeface="Roboto Medium" panose="02000000000000000000" pitchFamily="2" charset="0"/>
              </a:rPr>
              <a:t>Section Title</a:t>
            </a:r>
          </a:p>
        </p:txBody>
      </p:sp>
      <p:pic>
        <p:nvPicPr>
          <p:cNvPr id="6" name="Picture 5" descr="A black and white logo&#10;&#10;Description automatically generated with low confidence">
            <a:extLst>
              <a:ext uri="{FF2B5EF4-FFF2-40B4-BE49-F238E27FC236}">
                <a16:creationId xmlns:a16="http://schemas.microsoft.com/office/drawing/2014/main" id="{B13B9E93-5A7A-224E-A661-22E5149B3EE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785808" y="7658734"/>
            <a:ext cx="1524553" cy="402482"/>
          </a:xfrm>
          <a:prstGeom prst="rect">
            <a:avLst/>
          </a:prstGeom>
          <a:effectLst>
            <a:outerShdw blurRad="76200" dist="12700" dir="2700000" algn="tl" rotWithShape="0">
              <a:prstClr val="black">
                <a:alpha val="85000"/>
              </a:prstClr>
            </a:outerShdw>
          </a:effectLst>
        </p:spPr>
      </p:pic>
    </p:spTree>
    <p:extLst>
      <p:ext uri="{BB962C8B-B14F-4D97-AF65-F5344CB8AC3E}">
        <p14:creationId xmlns:p14="http://schemas.microsoft.com/office/powerpoint/2010/main" val="3285597444"/>
      </p:ext>
    </p:extLst>
  </p:cSld>
  <p:clrMapOvr>
    <a:masterClrMapping/>
  </p:clrMapOvr>
  <p:extLst>
    <p:ext uri="{DCECCB84-F9BA-43D5-87BE-67443E8EF086}">
      <p15:sldGuideLst xmlns:p15="http://schemas.microsoft.com/office/powerpoint/2012/main">
        <p15:guide id="1" pos="202" userDrawn="1">
          <p15:clr>
            <a:srgbClr val="FBAE40"/>
          </p15:clr>
        </p15:guide>
        <p15:guide id="2" orient="horz" pos="173" userDrawn="1">
          <p15:clr>
            <a:srgbClr val="FBAE40"/>
          </p15:clr>
        </p15:guide>
        <p15:guide id="3" orient="horz" pos="5011" userDrawn="1">
          <p15:clr>
            <a:srgbClr val="FBAE40"/>
          </p15:clr>
        </p15:guide>
        <p15:guide id="4" pos="9014" userDrawn="1">
          <p15:clr>
            <a:srgbClr val="FBAE40"/>
          </p15:clr>
        </p15:guide>
        <p15:guide id="5" pos="4608" userDrawn="1">
          <p15:clr>
            <a:srgbClr val="FBAE40"/>
          </p15:clr>
        </p15:guide>
        <p15:guide id="6" orient="horz" pos="2592" userDrawn="1">
          <p15:clr>
            <a:srgbClr val="FBAE4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Full Photo with Dark Title Top Lef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0480F771-DCED-469A-BEFF-F6599A531C36}"/>
              </a:ext>
            </a:extLst>
          </p:cNvPr>
          <p:cNvSpPr>
            <a:spLocks noGrp="1"/>
          </p:cNvSpPr>
          <p:nvPr>
            <p:ph type="pic" sz="quarter" idx="12"/>
          </p:nvPr>
        </p:nvSpPr>
        <p:spPr>
          <a:xfrm>
            <a:off x="0" y="0"/>
            <a:ext cx="14630400" cy="8229600"/>
          </a:xfrm>
          <a:prstGeom prst="rect">
            <a:avLst/>
          </a:prstGeom>
          <a:solidFill>
            <a:schemeClr val="tx2"/>
          </a:solidFill>
        </p:spPr>
        <p:txBody>
          <a:bodyPr/>
          <a:lstStyle>
            <a:lvl1pPr marL="0" indent="0" algn="ctr">
              <a:buNone/>
              <a:defRPr/>
            </a:lvl1pPr>
          </a:lstStyle>
          <a:p>
            <a:r>
              <a:rPr lang="en-US"/>
              <a:t>Click icon to add picture</a:t>
            </a:r>
          </a:p>
        </p:txBody>
      </p:sp>
      <p:sp>
        <p:nvSpPr>
          <p:cNvPr id="4" name="Title 3">
            <a:extLst>
              <a:ext uri="{FF2B5EF4-FFF2-40B4-BE49-F238E27FC236}">
                <a16:creationId xmlns:a16="http://schemas.microsoft.com/office/drawing/2014/main" id="{CD344688-01E3-EE28-A7A9-B062E3F27C5A}"/>
              </a:ext>
            </a:extLst>
          </p:cNvPr>
          <p:cNvSpPr txBox="1">
            <a:spLocks/>
          </p:cNvSpPr>
          <p:nvPr userDrawn="1"/>
        </p:nvSpPr>
        <p:spPr>
          <a:xfrm>
            <a:off x="1" y="548641"/>
            <a:ext cx="6164394" cy="850931"/>
          </a:xfrm>
          <a:prstGeom prst="rect">
            <a:avLst/>
          </a:prstGeom>
        </p:spPr>
        <p:txBody>
          <a:bodyPr>
            <a:normAutofit/>
          </a:bodyPr>
          <a:lstStyle>
            <a:lvl1pPr algn="l" defTabSz="914400" rtl="0" eaLnBrk="1" latinLnBrk="0" hangingPunct="1">
              <a:lnSpc>
                <a:spcPct val="90000"/>
              </a:lnSpc>
              <a:spcBef>
                <a:spcPct val="0"/>
              </a:spcBef>
              <a:buNone/>
              <a:defRPr sz="3000" b="0" i="0" kern="1200">
                <a:solidFill>
                  <a:schemeClr val="tx1">
                    <a:lumMod val="50000"/>
                  </a:schemeClr>
                </a:solidFill>
                <a:latin typeface="Roboto" panose="02000000000000000000" pitchFamily="2" charset="0"/>
                <a:ea typeface="+mj-ea"/>
                <a:cs typeface="+mj-cs"/>
              </a:defRPr>
            </a:lvl1pPr>
          </a:lstStyle>
          <a:p>
            <a:pPr marL="548640">
              <a:lnSpc>
                <a:spcPct val="100000"/>
              </a:lnSpc>
            </a:pPr>
            <a:r>
              <a:rPr lang="en-US" sz="3840"/>
              <a:t>Section Title</a:t>
            </a:r>
          </a:p>
        </p:txBody>
      </p:sp>
      <p:pic>
        <p:nvPicPr>
          <p:cNvPr id="5" name="Picture 4" descr="A black and white logo&#10;&#10;Description automatically generated with low confidence">
            <a:extLst>
              <a:ext uri="{FF2B5EF4-FFF2-40B4-BE49-F238E27FC236}">
                <a16:creationId xmlns:a16="http://schemas.microsoft.com/office/drawing/2014/main" id="{329D4CED-E758-4011-0E00-20AE5C30268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785808" y="7658734"/>
            <a:ext cx="1524553" cy="402482"/>
          </a:xfrm>
          <a:prstGeom prst="rect">
            <a:avLst/>
          </a:prstGeom>
          <a:effectLst>
            <a:outerShdw blurRad="76200" dist="12700" dir="2700000" algn="tl" rotWithShape="0">
              <a:prstClr val="black">
                <a:alpha val="85000"/>
              </a:prstClr>
            </a:outerShdw>
          </a:effectLst>
        </p:spPr>
      </p:pic>
    </p:spTree>
    <p:extLst>
      <p:ext uri="{BB962C8B-B14F-4D97-AF65-F5344CB8AC3E}">
        <p14:creationId xmlns:p14="http://schemas.microsoft.com/office/powerpoint/2010/main" val="1646113192"/>
      </p:ext>
    </p:extLst>
  </p:cSld>
  <p:clrMapOvr>
    <a:masterClrMapping/>
  </p:clrMapOvr>
  <p:extLst>
    <p:ext uri="{DCECCB84-F9BA-43D5-87BE-67443E8EF086}">
      <p15:sldGuideLst xmlns:p15="http://schemas.microsoft.com/office/powerpoint/2012/main">
        <p15:guide id="1" pos="202" userDrawn="1">
          <p15:clr>
            <a:srgbClr val="FBAE40"/>
          </p15:clr>
        </p15:guide>
        <p15:guide id="2" orient="horz" pos="173" userDrawn="1">
          <p15:clr>
            <a:srgbClr val="FBAE40"/>
          </p15:clr>
        </p15:guide>
        <p15:guide id="3" orient="horz" pos="5011" userDrawn="1">
          <p15:clr>
            <a:srgbClr val="FBAE40"/>
          </p15:clr>
        </p15:guide>
        <p15:guide id="4" pos="9014" userDrawn="1">
          <p15:clr>
            <a:srgbClr val="FBAE40"/>
          </p15:clr>
        </p15:guide>
        <p15:guide id="5" pos="4608" userDrawn="1">
          <p15:clr>
            <a:srgbClr val="FBAE40"/>
          </p15:clr>
        </p15:guide>
        <p15:guide id="6" orient="horz" pos="2592" userDrawn="1">
          <p15:clr>
            <a:srgbClr val="FBAE4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Full Photo with Dark Title Top Righ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0480F771-DCED-469A-BEFF-F6599A531C36}"/>
              </a:ext>
            </a:extLst>
          </p:cNvPr>
          <p:cNvSpPr>
            <a:spLocks noGrp="1"/>
          </p:cNvSpPr>
          <p:nvPr>
            <p:ph type="pic" sz="quarter" idx="12"/>
          </p:nvPr>
        </p:nvSpPr>
        <p:spPr>
          <a:xfrm>
            <a:off x="0" y="0"/>
            <a:ext cx="14630400" cy="8229600"/>
          </a:xfrm>
          <a:prstGeom prst="rect">
            <a:avLst/>
          </a:prstGeom>
          <a:solidFill>
            <a:schemeClr val="bg2"/>
          </a:solidFill>
        </p:spPr>
        <p:txBody>
          <a:bodyPr/>
          <a:lstStyle>
            <a:lvl1pPr marL="0" indent="0" algn="ctr">
              <a:buNone/>
              <a:defRPr/>
            </a:lvl1pPr>
          </a:lstStyle>
          <a:p>
            <a:r>
              <a:rPr lang="en-US"/>
              <a:t>Click icon to add picture</a:t>
            </a:r>
          </a:p>
        </p:txBody>
      </p:sp>
      <p:sp>
        <p:nvSpPr>
          <p:cNvPr id="4" name="Title 3">
            <a:extLst>
              <a:ext uri="{FF2B5EF4-FFF2-40B4-BE49-F238E27FC236}">
                <a16:creationId xmlns:a16="http://schemas.microsoft.com/office/drawing/2014/main" id="{EC811759-9DAC-7E77-1C1F-B98A8BD116A7}"/>
              </a:ext>
            </a:extLst>
          </p:cNvPr>
          <p:cNvSpPr txBox="1">
            <a:spLocks/>
          </p:cNvSpPr>
          <p:nvPr userDrawn="1"/>
        </p:nvSpPr>
        <p:spPr>
          <a:xfrm>
            <a:off x="10145846" y="548641"/>
            <a:ext cx="4164515" cy="850931"/>
          </a:xfrm>
          <a:prstGeom prst="rect">
            <a:avLst/>
          </a:prstGeom>
        </p:spPr>
        <p:txBody>
          <a:bodyPr>
            <a:normAutofit/>
          </a:bodyPr>
          <a:lstStyle>
            <a:lvl1pPr algn="l" defTabSz="914400" rtl="0" eaLnBrk="1" latinLnBrk="0" hangingPunct="1">
              <a:lnSpc>
                <a:spcPct val="90000"/>
              </a:lnSpc>
              <a:spcBef>
                <a:spcPct val="0"/>
              </a:spcBef>
              <a:buNone/>
              <a:defRPr sz="3000" b="0" i="0" kern="1200">
                <a:solidFill>
                  <a:schemeClr val="tx1">
                    <a:lumMod val="50000"/>
                  </a:schemeClr>
                </a:solidFill>
                <a:latin typeface="Roboto" panose="02000000000000000000" pitchFamily="2" charset="0"/>
                <a:ea typeface="+mj-ea"/>
                <a:cs typeface="+mj-cs"/>
              </a:defRPr>
            </a:lvl1pPr>
          </a:lstStyle>
          <a:p>
            <a:pPr algn="r">
              <a:lnSpc>
                <a:spcPct val="100000"/>
              </a:lnSpc>
            </a:pPr>
            <a:r>
              <a:rPr lang="en-US" sz="3840">
                <a:solidFill>
                  <a:schemeClr val="tx1"/>
                </a:solidFill>
                <a:latin typeface="Roboto Medium" panose="02000000000000000000" pitchFamily="2" charset="0"/>
                <a:ea typeface="Roboto Medium" panose="02000000000000000000" pitchFamily="2" charset="0"/>
                <a:cs typeface="Roboto Medium" panose="02000000000000000000" pitchFamily="2" charset="0"/>
              </a:rPr>
              <a:t>Section Title</a:t>
            </a:r>
          </a:p>
        </p:txBody>
      </p:sp>
      <p:pic>
        <p:nvPicPr>
          <p:cNvPr id="6" name="Picture 5" descr="A black and white logo&#10;&#10;Description automatically generated with low confidence">
            <a:extLst>
              <a:ext uri="{FF2B5EF4-FFF2-40B4-BE49-F238E27FC236}">
                <a16:creationId xmlns:a16="http://schemas.microsoft.com/office/drawing/2014/main" id="{9702DABA-87FC-A221-07D7-B50F886B6C7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785808" y="7658734"/>
            <a:ext cx="1524553" cy="402482"/>
          </a:xfrm>
          <a:prstGeom prst="rect">
            <a:avLst/>
          </a:prstGeom>
          <a:effectLst>
            <a:outerShdw blurRad="76200" dist="12700" dir="2700000" algn="tl" rotWithShape="0">
              <a:prstClr val="black">
                <a:alpha val="85000"/>
              </a:prstClr>
            </a:outerShdw>
          </a:effectLst>
        </p:spPr>
      </p:pic>
    </p:spTree>
    <p:extLst>
      <p:ext uri="{BB962C8B-B14F-4D97-AF65-F5344CB8AC3E}">
        <p14:creationId xmlns:p14="http://schemas.microsoft.com/office/powerpoint/2010/main" val="817621790"/>
      </p:ext>
    </p:extLst>
  </p:cSld>
  <p:clrMapOvr>
    <a:masterClrMapping/>
  </p:clrMapOvr>
  <p:extLst>
    <p:ext uri="{DCECCB84-F9BA-43D5-87BE-67443E8EF086}">
      <p15:sldGuideLst xmlns:p15="http://schemas.microsoft.com/office/powerpoint/2012/main">
        <p15:guide id="1" pos="202" userDrawn="1">
          <p15:clr>
            <a:srgbClr val="FBAE40"/>
          </p15:clr>
        </p15:guide>
        <p15:guide id="2" orient="horz" pos="173" userDrawn="1">
          <p15:clr>
            <a:srgbClr val="FBAE40"/>
          </p15:clr>
        </p15:guide>
        <p15:guide id="3" orient="horz" pos="5011" userDrawn="1">
          <p15:clr>
            <a:srgbClr val="FBAE40"/>
          </p15:clr>
        </p15:guide>
        <p15:guide id="4" pos="9014" userDrawn="1">
          <p15:clr>
            <a:srgbClr val="FBAE40"/>
          </p15:clr>
        </p15:guide>
        <p15:guide id="5" pos="4608" userDrawn="1">
          <p15:clr>
            <a:srgbClr val="FBAE40"/>
          </p15:clr>
        </p15:guide>
        <p15:guide id="6" orient="horz" pos="2592" userDrawn="1">
          <p15:clr>
            <a:srgbClr val="FBAE40"/>
          </p15:clr>
        </p15:guide>
      </p15:sldGuideLst>
    </p:ext>
  </p:extLst>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5" Type="http://schemas.openxmlformats.org/officeDocument/2006/relationships/slideLayout" Target="../slideLayouts/slideLayout5.xml"/><Relationship Id="rId90" Type="http://schemas.openxmlformats.org/officeDocument/2006/relationships/slideLayout" Target="../slideLayouts/slideLayout90.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93" Type="http://schemas.openxmlformats.org/officeDocument/2006/relationships/theme" Target="../theme/theme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91" Type="http://schemas.openxmlformats.org/officeDocument/2006/relationships/slideLayout" Target="../slideLayouts/slideLayout9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94"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56" Type="http://schemas.openxmlformats.org/officeDocument/2006/relationships/slideLayout" Target="../slideLayouts/slideLayout56.xml"/><Relationship Id="rId77" Type="http://schemas.openxmlformats.org/officeDocument/2006/relationships/slideLayout" Target="../slideLayouts/slideLayout7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0.xml"/><Relationship Id="rId13" Type="http://schemas.openxmlformats.org/officeDocument/2006/relationships/slideLayout" Target="../slideLayouts/slideLayout105.xml"/><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slideLayout" Target="../slideLayouts/slideLayout104.xml"/><Relationship Id="rId17" Type="http://schemas.openxmlformats.org/officeDocument/2006/relationships/theme" Target="../theme/theme2.xml"/><Relationship Id="rId2" Type="http://schemas.openxmlformats.org/officeDocument/2006/relationships/slideLayout" Target="../slideLayouts/slideLayout94.xml"/><Relationship Id="rId16" Type="http://schemas.openxmlformats.org/officeDocument/2006/relationships/slideLayout" Target="../slideLayouts/slideLayout108.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5" Type="http://schemas.openxmlformats.org/officeDocument/2006/relationships/slideLayout" Target="../slideLayouts/slideLayout107.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 Id="rId14" Type="http://schemas.openxmlformats.org/officeDocument/2006/relationships/slideLayout" Target="../slideLayouts/slideLayout10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33400" y="114300"/>
            <a:ext cx="12915900" cy="965105"/>
          </a:xfrm>
          <a:prstGeom prst="rect">
            <a:avLst/>
          </a:prstGeom>
        </p:spPr>
        <p:txBody>
          <a:bodyPr vert="horz" lIns="0" tIns="45720" rIns="0" bIns="45720" rtlCol="0" anchor="ctr">
            <a:noAutofit/>
          </a:bodyPr>
          <a:lstStyle/>
          <a:p>
            <a:r>
              <a:rPr lang="en-US"/>
              <a:t>Click to edit Master title style</a:t>
            </a:r>
          </a:p>
        </p:txBody>
      </p:sp>
      <p:sp>
        <p:nvSpPr>
          <p:cNvPr id="6" name="Slide Number Placeholder 5"/>
          <p:cNvSpPr>
            <a:spLocks noGrp="1"/>
          </p:cNvSpPr>
          <p:nvPr>
            <p:ph type="sldNum" sz="quarter" idx="4"/>
          </p:nvPr>
        </p:nvSpPr>
        <p:spPr>
          <a:xfrm>
            <a:off x="11431771" y="7619393"/>
            <a:ext cx="2893423" cy="438150"/>
          </a:xfrm>
          <a:prstGeom prst="rect">
            <a:avLst/>
          </a:prstGeom>
        </p:spPr>
        <p:txBody>
          <a:bodyPr vert="horz" lIns="91440" tIns="45720" rIns="91440" bIns="45720" rtlCol="0" anchor="ctr"/>
          <a:lstStyle>
            <a:lvl1pPr algn="r">
              <a:defRPr sz="900">
                <a:solidFill>
                  <a:schemeClr val="accent6"/>
                </a:solidFill>
              </a:defRPr>
            </a:lvl1pPr>
          </a:lstStyle>
          <a:p>
            <a:fld id="{F384092C-9B9C-9748-AC6A-F06C9D03AD52}" type="slidenum">
              <a:rPr lang="en-US" smtClean="0"/>
              <a:pPr/>
              <a:t>‹#›</a:t>
            </a:fld>
            <a:endParaRPr lang="en-US"/>
          </a:p>
        </p:txBody>
      </p:sp>
      <p:sp>
        <p:nvSpPr>
          <p:cNvPr id="10" name="Text Placeholder 9"/>
          <p:cNvSpPr>
            <a:spLocks noGrp="1"/>
          </p:cNvSpPr>
          <p:nvPr>
            <p:ph type="body" idx="1"/>
          </p:nvPr>
        </p:nvSpPr>
        <p:spPr>
          <a:xfrm>
            <a:off x="723900" y="1676400"/>
            <a:ext cx="12839700" cy="5437188"/>
          </a:xfrm>
          <a:prstGeom prst="rect">
            <a:avLst/>
          </a:prstGeom>
        </p:spPr>
        <p:txBody>
          <a:bodyPr vert="horz" lIns="0" tIns="45720" rIns="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C93B3A76-A831-5F45-AD16-5CA8E547FEF7}"/>
              </a:ext>
            </a:extLst>
          </p:cNvPr>
          <p:cNvPicPr>
            <a:picLocks noChangeAspect="1"/>
          </p:cNvPicPr>
          <p:nvPr userDrawn="1"/>
        </p:nvPicPr>
        <p:blipFill>
          <a:blip r:embed="rId94">
            <a:extLst>
              <a:ext uri="{28A0092B-C50C-407E-A947-70E740481C1C}">
                <a14:useLocalDpi xmlns:a14="http://schemas.microsoft.com/office/drawing/2010/main" val="0"/>
              </a:ext>
            </a:extLst>
          </a:blip>
          <a:stretch>
            <a:fillRect/>
          </a:stretch>
        </p:blipFill>
        <p:spPr>
          <a:xfrm>
            <a:off x="545850" y="7598664"/>
            <a:ext cx="356100" cy="288036"/>
          </a:xfrm>
          <a:prstGeom prst="rect">
            <a:avLst/>
          </a:prstGeom>
        </p:spPr>
      </p:pic>
    </p:spTree>
    <p:extLst>
      <p:ext uri="{BB962C8B-B14F-4D97-AF65-F5344CB8AC3E}">
        <p14:creationId xmlns:p14="http://schemas.microsoft.com/office/powerpoint/2010/main" val="904119828"/>
      </p:ext>
    </p:extLst>
  </p:cSld>
  <p:clrMap bg1="lt1" tx1="dk1" bg2="lt2" tx2="dk2" accent1="accent1" accent2="accent2" accent3="accent3" accent4="accent4" accent5="accent5" accent6="accent6" hlink="hlink" folHlink="folHlink"/>
  <p:sldLayoutIdLst>
    <p:sldLayoutId id="2147483771" r:id="rId1"/>
    <p:sldLayoutId id="2147483770" r:id="rId2"/>
    <p:sldLayoutId id="2147483785" r:id="rId3"/>
    <p:sldLayoutId id="2147483809" r:id="rId4"/>
    <p:sldLayoutId id="2147483775" r:id="rId5"/>
    <p:sldLayoutId id="2147483837" r:id="rId6"/>
    <p:sldLayoutId id="2147483838" r:id="rId7"/>
    <p:sldLayoutId id="2147483776" r:id="rId8"/>
    <p:sldLayoutId id="2147483840" r:id="rId9"/>
    <p:sldLayoutId id="2147483787" r:id="rId10"/>
    <p:sldLayoutId id="2147483791" r:id="rId11"/>
    <p:sldLayoutId id="2147483777" r:id="rId12"/>
    <p:sldLayoutId id="2147483836" r:id="rId13"/>
    <p:sldLayoutId id="2147483767" r:id="rId14"/>
    <p:sldLayoutId id="2147483822" r:id="rId15"/>
    <p:sldLayoutId id="2147483845" r:id="rId16"/>
    <p:sldLayoutId id="2147483846" r:id="rId17"/>
    <p:sldLayoutId id="2147483842" r:id="rId18"/>
    <p:sldLayoutId id="2147483843" r:id="rId19"/>
    <p:sldLayoutId id="2147483844" r:id="rId20"/>
    <p:sldLayoutId id="2147483841" r:id="rId21"/>
    <p:sldLayoutId id="2147483829" r:id="rId22"/>
    <p:sldLayoutId id="2147483833" r:id="rId23"/>
    <p:sldLayoutId id="2147483832" r:id="rId24"/>
    <p:sldLayoutId id="2147483834" r:id="rId25"/>
    <p:sldLayoutId id="2147483835" r:id="rId26"/>
    <p:sldLayoutId id="2147483792" r:id="rId27"/>
    <p:sldLayoutId id="2147483793" r:id="rId28"/>
    <p:sldLayoutId id="2147483794" r:id="rId29"/>
    <p:sldLayoutId id="2147483795" r:id="rId30"/>
    <p:sldLayoutId id="2147483796" r:id="rId31"/>
    <p:sldLayoutId id="2147483797" r:id="rId32"/>
    <p:sldLayoutId id="2147483798" r:id="rId33"/>
    <p:sldLayoutId id="2147483799" r:id="rId34"/>
    <p:sldLayoutId id="2147483800" r:id="rId35"/>
    <p:sldLayoutId id="2147483852" r:id="rId36"/>
    <p:sldLayoutId id="2147483802" r:id="rId37"/>
    <p:sldLayoutId id="2147483803" r:id="rId38"/>
    <p:sldLayoutId id="2147483804" r:id="rId39"/>
    <p:sldLayoutId id="2147483853" r:id="rId40"/>
    <p:sldLayoutId id="2147483806" r:id="rId41"/>
    <p:sldLayoutId id="2147483854" r:id="rId42"/>
    <p:sldLayoutId id="2147483855" r:id="rId43"/>
    <p:sldLayoutId id="2147483786" r:id="rId44"/>
    <p:sldLayoutId id="2147483778" r:id="rId45"/>
    <p:sldLayoutId id="2147483780" r:id="rId46"/>
    <p:sldLayoutId id="2147483781" r:id="rId47"/>
    <p:sldLayoutId id="2147483782" r:id="rId48"/>
    <p:sldLayoutId id="2147483783" r:id="rId49"/>
    <p:sldLayoutId id="2147483784" r:id="rId50"/>
    <p:sldLayoutId id="2147483788" r:id="rId51"/>
    <p:sldLayoutId id="2147483789" r:id="rId52"/>
    <p:sldLayoutId id="2147483790" r:id="rId53"/>
    <p:sldLayoutId id="2147483856" r:id="rId54"/>
    <p:sldLayoutId id="2147483772" r:id="rId55"/>
    <p:sldLayoutId id="2147483773" r:id="rId56"/>
    <p:sldLayoutId id="2147483774" r:id="rId57"/>
    <p:sldLayoutId id="2147483816" r:id="rId58"/>
    <p:sldLayoutId id="2147483817" r:id="rId59"/>
    <p:sldLayoutId id="2147483818" r:id="rId60"/>
    <p:sldLayoutId id="2147483819" r:id="rId61"/>
    <p:sldLayoutId id="2147483820" r:id="rId62"/>
    <p:sldLayoutId id="2147483821" r:id="rId63"/>
    <p:sldLayoutId id="2147483730" r:id="rId64"/>
    <p:sldLayoutId id="2147483849" r:id="rId65"/>
    <p:sldLayoutId id="2147483731" r:id="rId66"/>
    <p:sldLayoutId id="2147483732" r:id="rId67"/>
    <p:sldLayoutId id="2147483733" r:id="rId68"/>
    <p:sldLayoutId id="2147483769" r:id="rId69"/>
    <p:sldLayoutId id="2147483727" r:id="rId70"/>
    <p:sldLayoutId id="2147483728" r:id="rId71"/>
    <p:sldLayoutId id="2147483729" r:id="rId72"/>
    <p:sldLayoutId id="2147483755" r:id="rId73"/>
    <p:sldLayoutId id="2147483756" r:id="rId74"/>
    <p:sldLayoutId id="2147483712" r:id="rId75"/>
    <p:sldLayoutId id="2147483713" r:id="rId76"/>
    <p:sldLayoutId id="2147483711" r:id="rId77"/>
    <p:sldLayoutId id="2147483858" r:id="rId78"/>
    <p:sldLayoutId id="2147483753" r:id="rId79"/>
    <p:sldLayoutId id="2147483720" r:id="rId80"/>
    <p:sldLayoutId id="2147483823" r:id="rId81"/>
    <p:sldLayoutId id="2147483824" r:id="rId82"/>
    <p:sldLayoutId id="2147483825" r:id="rId83"/>
    <p:sldLayoutId id="2147483826" r:id="rId84"/>
    <p:sldLayoutId id="2147483810" r:id="rId85"/>
    <p:sldLayoutId id="2147483851" r:id="rId86"/>
    <p:sldLayoutId id="2147483814" r:id="rId87"/>
    <p:sldLayoutId id="2147483850" r:id="rId88"/>
    <p:sldLayoutId id="2147483757" r:id="rId89"/>
    <p:sldLayoutId id="2147483857" r:id="rId90"/>
    <p:sldLayoutId id="2147483768" r:id="rId91"/>
    <p:sldLayoutId id="2147483661" r:id="rId9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1097280" rtl="0" eaLnBrk="1" latinLnBrk="0" hangingPunct="1">
        <a:lnSpc>
          <a:spcPct val="90000"/>
        </a:lnSpc>
        <a:spcBef>
          <a:spcPct val="0"/>
        </a:spcBef>
        <a:buNone/>
        <a:defRPr sz="3200" b="1" i="0" kern="1200">
          <a:solidFill>
            <a:schemeClr val="tx1"/>
          </a:solidFill>
          <a:latin typeface="DM Sans Medium" charset="0"/>
          <a:ea typeface="DM Sans Medium" charset="0"/>
          <a:cs typeface="DM Sans Medium" charset="0"/>
        </a:defRPr>
      </a:lvl1pPr>
    </p:titleStyle>
    <p:bodyStyle>
      <a:lvl1pPr marL="228600" indent="-228600" algn="l" defTabSz="1097280" rtl="0" eaLnBrk="1" latinLnBrk="0" hangingPunct="1">
        <a:lnSpc>
          <a:spcPct val="110000"/>
        </a:lnSpc>
        <a:spcBef>
          <a:spcPts val="600"/>
        </a:spcBef>
        <a:spcAft>
          <a:spcPts val="0"/>
        </a:spcAft>
        <a:buFont typeface="Arial" panose="020B0604020202020204" pitchFamily="34" charset="0"/>
        <a:buChar char="•"/>
        <a:defRPr sz="2000" b="0" i="0" kern="1200">
          <a:solidFill>
            <a:schemeClr val="tx1"/>
          </a:solidFill>
          <a:latin typeface="+mn-lt"/>
          <a:ea typeface="DM Sans Medium" charset="0"/>
          <a:cs typeface="DM Sans Medium" charset="0"/>
        </a:defRPr>
      </a:lvl1pPr>
      <a:lvl2pPr marL="457200" indent="-228600" algn="l" defTabSz="1097280" rtl="0" eaLnBrk="1" latinLnBrk="0" hangingPunct="1">
        <a:lnSpc>
          <a:spcPct val="110000"/>
        </a:lnSpc>
        <a:spcBef>
          <a:spcPts val="400"/>
        </a:spcBef>
        <a:spcAft>
          <a:spcPts val="0"/>
        </a:spcAft>
        <a:buFont typeface=".AppleSystemUIFont" charset="-120"/>
        <a:buChar char="-"/>
        <a:defRPr sz="1800" b="0" i="0" kern="1200">
          <a:solidFill>
            <a:schemeClr val="tx1"/>
          </a:solidFill>
          <a:latin typeface="+mn-lt"/>
          <a:ea typeface="DM Sans Medium" charset="0"/>
          <a:cs typeface="DM Sans Medium" charset="0"/>
        </a:defRPr>
      </a:lvl2pPr>
      <a:lvl3pPr marL="685800" indent="-228600" algn="l" defTabSz="1097280" rtl="0" eaLnBrk="1" latinLnBrk="0" hangingPunct="1">
        <a:lnSpc>
          <a:spcPct val="110000"/>
        </a:lnSpc>
        <a:spcBef>
          <a:spcPts val="400"/>
        </a:spcBef>
        <a:spcAft>
          <a:spcPts val="0"/>
        </a:spcAft>
        <a:buFont typeface="Arial" panose="020B0604020202020204" pitchFamily="34" charset="0"/>
        <a:buChar char="•"/>
        <a:defRPr sz="1800" b="0" i="0" kern="1200">
          <a:solidFill>
            <a:schemeClr val="tx1"/>
          </a:solidFill>
          <a:latin typeface="+mn-lt"/>
          <a:ea typeface="DM Sans Medium" charset="0"/>
          <a:cs typeface="DM Sans Medium" charset="0"/>
        </a:defRPr>
      </a:lvl3pPr>
      <a:lvl4pPr marL="914400" indent="-228600" algn="l" defTabSz="1097280" rtl="0" eaLnBrk="1" latinLnBrk="0" hangingPunct="1">
        <a:lnSpc>
          <a:spcPct val="110000"/>
        </a:lnSpc>
        <a:spcBef>
          <a:spcPts val="300"/>
        </a:spcBef>
        <a:spcAft>
          <a:spcPts val="0"/>
        </a:spcAft>
        <a:buFont typeface=".AppleSystemUIFont" charset="-120"/>
        <a:buChar char="-"/>
        <a:defRPr sz="1600" b="0" i="0" kern="1200">
          <a:solidFill>
            <a:schemeClr val="tx1"/>
          </a:solidFill>
          <a:latin typeface="+mn-lt"/>
          <a:ea typeface="DM Sans Medium" charset="0"/>
          <a:cs typeface="DM Sans Medium" charset="0"/>
        </a:defRPr>
      </a:lvl4pPr>
      <a:lvl5pPr marL="1143000" indent="-228600" algn="l" defTabSz="1097280" rtl="0" eaLnBrk="1" latinLnBrk="0" hangingPunct="1">
        <a:lnSpc>
          <a:spcPct val="110000"/>
        </a:lnSpc>
        <a:spcBef>
          <a:spcPts val="300"/>
        </a:spcBef>
        <a:spcAft>
          <a:spcPts val="0"/>
        </a:spcAft>
        <a:buFont typeface="Arial" panose="020B0604020202020204" pitchFamily="34" charset="0"/>
        <a:buChar char="•"/>
        <a:defRPr sz="1600" b="0" i="0" kern="1200">
          <a:solidFill>
            <a:schemeClr val="tx1"/>
          </a:solidFill>
          <a:latin typeface="+mn-lt"/>
          <a:ea typeface="DM Sans Medium" charset="0"/>
          <a:cs typeface="DM Sans Medium" charset="0"/>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p:bodyStyle>
    <p:other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otherStyle>
  </p:txStyles>
  <p:extLst>
    <p:ext uri="{27BBF7A9-308A-43DC-89C8-2F10F3537804}">
      <p15:sldGuideLst xmlns:p15="http://schemas.microsoft.com/office/powerpoint/2012/main">
        <p15:guide id="2" orient="horz" pos="1056" userDrawn="1">
          <p15:clr>
            <a:srgbClr val="F26B43"/>
          </p15:clr>
        </p15:guide>
        <p15:guide id="3" pos="336" userDrawn="1">
          <p15:clr>
            <a:srgbClr val="F26B43"/>
          </p15:clr>
        </p15:guide>
        <p15:guide id="4" pos="8544" userDrawn="1">
          <p15:clr>
            <a:srgbClr val="F26B43"/>
          </p15:clr>
        </p15:guide>
        <p15:guide id="5" orient="horz" pos="72" userDrawn="1">
          <p15:clr>
            <a:srgbClr val="F26B43"/>
          </p15:clr>
        </p15:guide>
        <p15:guide id="6" orient="horz" pos="648" userDrawn="1">
          <p15:clr>
            <a:srgbClr val="F26B43"/>
          </p15:clr>
        </p15:guide>
        <p15:guide id="7" pos="456" userDrawn="1">
          <p15:clr>
            <a:srgbClr val="F26B43"/>
          </p15:clr>
        </p15:guide>
        <p15:guide id="9" orient="horz" pos="437" userDrawn="1">
          <p15:clr>
            <a:srgbClr val="F26B43"/>
          </p15:clr>
        </p15:guide>
        <p15:guide id="10" pos="9024" userDrawn="1">
          <p15:clr>
            <a:srgbClr val="F26B43"/>
          </p15:clr>
        </p15:guide>
        <p15:guide id="11" orient="horz" pos="4968" userDrawn="1">
          <p15:clr>
            <a:srgbClr val="F26B43"/>
          </p15:clr>
        </p15:guide>
        <p15:guide id="12" orient="horz" pos="4481"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971934"/>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697" r:id="rId3"/>
    <p:sldLayoutId id="2147483699" r:id="rId4"/>
    <p:sldLayoutId id="2147483701" r:id="rId5"/>
    <p:sldLayoutId id="2147483702" r:id="rId6"/>
    <p:sldLayoutId id="2147483703" r:id="rId7"/>
    <p:sldLayoutId id="2147483717" r:id="rId8"/>
    <p:sldLayoutId id="2147483718" r:id="rId9"/>
    <p:sldLayoutId id="2147483704" r:id="rId10"/>
    <p:sldLayoutId id="2147483705" r:id="rId11"/>
    <p:sldLayoutId id="2147483706" r:id="rId12"/>
    <p:sldLayoutId id="2147483707" r:id="rId13"/>
    <p:sldLayoutId id="2147483708" r:id="rId14"/>
    <p:sldLayoutId id="2147483719" r:id="rId15"/>
    <p:sldLayoutId id="2147483710" r:id="rId16"/>
  </p:sldLayoutIdLst>
  <p:txStyles>
    <p:titleStyle>
      <a:lvl1pPr algn="l" defTabSz="1097280" rtl="0" eaLnBrk="1" latinLnBrk="0" hangingPunct="1">
        <a:lnSpc>
          <a:spcPct val="90000"/>
        </a:lnSpc>
        <a:spcBef>
          <a:spcPct val="0"/>
        </a:spcBef>
        <a:buNone/>
        <a:defRPr sz="3600" b="0" i="0" kern="1200">
          <a:solidFill>
            <a:schemeClr val="tx1">
              <a:lumMod val="50000"/>
            </a:schemeClr>
          </a:solidFill>
          <a:latin typeface="Roboto" panose="02000000000000000000" pitchFamily="2" charset="0"/>
          <a:ea typeface="+mj-ea"/>
          <a:cs typeface="+mj-cs"/>
        </a:defRPr>
      </a:lvl1pPr>
    </p:titleStyle>
    <p:bodyStyle>
      <a:lvl1pPr marL="331470" indent="-331470" algn="l" defTabSz="1097280" rtl="0" eaLnBrk="1" latinLnBrk="0" hangingPunct="1">
        <a:lnSpc>
          <a:spcPct val="110000"/>
        </a:lnSpc>
        <a:spcBef>
          <a:spcPts val="1200"/>
        </a:spcBef>
        <a:buFont typeface="Arial" panose="020B0604020202020204" pitchFamily="34" charset="0"/>
        <a:buChar char="•"/>
        <a:tabLst/>
        <a:defRPr sz="2400" b="0" i="0" kern="1200">
          <a:solidFill>
            <a:schemeClr val="tx1"/>
          </a:solidFill>
          <a:latin typeface="Roboto" panose="02000000000000000000" pitchFamily="2" charset="0"/>
          <a:ea typeface="+mn-ea"/>
          <a:cs typeface="+mn-cs"/>
        </a:defRPr>
      </a:lvl1pPr>
      <a:lvl2pPr marL="411480" indent="-41148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693420" indent="-316230" algn="l" defTabSz="1097280" rtl="0" eaLnBrk="1" latinLnBrk="0" hangingPunct="1">
        <a:lnSpc>
          <a:spcPct val="110000"/>
        </a:lnSpc>
        <a:spcBef>
          <a:spcPts val="600"/>
        </a:spcBef>
        <a:buFont typeface="Arial" panose="020B0604020202020204" pitchFamily="34" charset="0"/>
        <a:buChar char="•"/>
        <a:tabLst/>
        <a:defRPr sz="2160" b="0" i="0" kern="1200">
          <a:solidFill>
            <a:schemeClr val="tx1"/>
          </a:solidFill>
          <a:latin typeface="Roboto" panose="02000000000000000000" pitchFamily="2" charset="0"/>
          <a:ea typeface="+mn-ea"/>
          <a:cs typeface="+mn-cs"/>
        </a:defRPr>
      </a:lvl3pPr>
      <a:lvl4pPr marL="1036320" indent="-276226" algn="l" defTabSz="1097280" rtl="0" eaLnBrk="1" latinLnBrk="0" hangingPunct="1">
        <a:lnSpc>
          <a:spcPct val="110000"/>
        </a:lnSpc>
        <a:spcBef>
          <a:spcPts val="600"/>
        </a:spcBef>
        <a:buFont typeface="Arial" panose="020B0604020202020204" pitchFamily="34" charset="0"/>
        <a:buChar char="•"/>
        <a:tabLst/>
        <a:defRPr sz="2160" b="0" i="0" kern="1200">
          <a:solidFill>
            <a:schemeClr val="tx1"/>
          </a:solidFill>
          <a:latin typeface="Roboto" panose="02000000000000000000" pitchFamily="2" charset="0"/>
          <a:ea typeface="+mn-ea"/>
          <a:cs typeface="+mn-cs"/>
        </a:defRPr>
      </a:lvl4pPr>
      <a:lvl5pPr marL="1377316" indent="-270510" algn="l" defTabSz="1097280" rtl="0" eaLnBrk="1" latinLnBrk="0" hangingPunct="1">
        <a:lnSpc>
          <a:spcPct val="110000"/>
        </a:lnSpc>
        <a:spcBef>
          <a:spcPts val="600"/>
        </a:spcBef>
        <a:buFont typeface="Arial" panose="020B0604020202020204" pitchFamily="34" charset="0"/>
        <a:buChar char="•"/>
        <a:tabLst/>
        <a:defRPr sz="1920" b="0" i="0" kern="1200">
          <a:solidFill>
            <a:schemeClr val="tx1"/>
          </a:solidFill>
          <a:latin typeface="Roboto Medium" panose="02000000000000000000" pitchFamily="2" charset="0"/>
          <a:ea typeface="+mn-ea"/>
          <a:cs typeface="+mn-cs"/>
        </a:defRPr>
      </a:lvl5pPr>
      <a:lvl6pPr marL="1718310" indent="-304800" algn="l" defTabSz="1097280" rtl="0" eaLnBrk="1" latinLnBrk="0" hangingPunct="1">
        <a:lnSpc>
          <a:spcPct val="110000"/>
        </a:lnSpc>
        <a:spcBef>
          <a:spcPts val="600"/>
        </a:spcBef>
        <a:buFont typeface="Arial" panose="020B0604020202020204" pitchFamily="34" charset="0"/>
        <a:buChar char="•"/>
        <a:tabLst/>
        <a:defRPr sz="1920" b="0" i="0" kern="1200">
          <a:solidFill>
            <a:schemeClr val="tx1"/>
          </a:solidFill>
          <a:latin typeface="Roboto" panose="02000000000000000000" pitchFamily="2" charset="0"/>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p:bodyStyle>
    <p:other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608" userDrawn="1">
          <p15:clr>
            <a:srgbClr val="F26B43"/>
          </p15:clr>
        </p15:guide>
        <p15:guide id="2" orient="horz" pos="2592"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8.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31.jpg"/><Relationship Id="rId7" Type="http://schemas.openxmlformats.org/officeDocument/2006/relationships/hyperlink" Target="http://srmfyc.es/por-que-ser-socio-de-semfyc/confused-man-and-question-marks-3d-rendered-illustration/" TargetMode="External"/><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32.jpg"/><Relationship Id="rId5" Type="http://schemas.openxmlformats.org/officeDocument/2006/relationships/hyperlink" Target="https://creativecommons.org/licenses/by-nc-nd/3.0/" TargetMode="External"/><Relationship Id="rId4" Type="http://schemas.openxmlformats.org/officeDocument/2006/relationships/hyperlink" Target="http://suburbancorrespondent.blogspot.com/2016/07/really.html"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22.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39.png"/></Relationships>
</file>

<file path=ppt/slides/_rels/slide24.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86.xml"/></Relationships>
</file>

<file path=ppt/slides/_rels/slide26.xml.rels><?xml version="1.0" encoding="UTF-8" standalone="yes"?>
<Relationships xmlns="http://schemas.openxmlformats.org/package/2006/relationships"><Relationship Id="rId8" Type="http://schemas.openxmlformats.org/officeDocument/2006/relationships/image" Target="../media/image50.svg"/><Relationship Id="rId13" Type="http://schemas.openxmlformats.org/officeDocument/2006/relationships/image" Target="../media/image55.png"/><Relationship Id="rId3" Type="http://schemas.openxmlformats.org/officeDocument/2006/relationships/image" Target="../media/image45.png"/><Relationship Id="rId7" Type="http://schemas.openxmlformats.org/officeDocument/2006/relationships/image" Target="../media/image49.png"/><Relationship Id="rId12" Type="http://schemas.openxmlformats.org/officeDocument/2006/relationships/image" Target="../media/image54.svg"/><Relationship Id="rId2" Type="http://schemas.openxmlformats.org/officeDocument/2006/relationships/image" Target="../media/image44.png"/><Relationship Id="rId1" Type="http://schemas.openxmlformats.org/officeDocument/2006/relationships/slideLayout" Target="../slideLayouts/slideLayout96.xml"/><Relationship Id="rId6" Type="http://schemas.openxmlformats.org/officeDocument/2006/relationships/image" Target="../media/image48.svg"/><Relationship Id="rId11" Type="http://schemas.openxmlformats.org/officeDocument/2006/relationships/image" Target="../media/image53.png"/><Relationship Id="rId5" Type="http://schemas.openxmlformats.org/officeDocument/2006/relationships/image" Target="../media/image47.png"/><Relationship Id="rId10" Type="http://schemas.openxmlformats.org/officeDocument/2006/relationships/image" Target="../media/image52.svg"/><Relationship Id="rId4" Type="http://schemas.openxmlformats.org/officeDocument/2006/relationships/image" Target="../media/image46.svg"/><Relationship Id="rId9" Type="http://schemas.openxmlformats.org/officeDocument/2006/relationships/image" Target="../media/image51.png"/><Relationship Id="rId14" Type="http://schemas.openxmlformats.org/officeDocument/2006/relationships/image" Target="../media/image56.sv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9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7.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hyperlink" Target="https://creativecommons.org/licenses/by-nc/3.0/" TargetMode="External"/><Relationship Id="rId4" Type="http://schemas.openxmlformats.org/officeDocument/2006/relationships/hyperlink" Target="https://tiny-project.com/tiny-house-hot-water-on-demand-propane-water-heaters-and-imporatant-lessons-leanred/eccotemp_40h-i_gas_indoor_tankless_water_heater__32213_zoom__37494-1405444956-1280-1280/"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a:t>California Statewide Gas Emerging Technologies</a:t>
            </a:r>
          </a:p>
        </p:txBody>
      </p:sp>
      <p:sp>
        <p:nvSpPr>
          <p:cNvPr id="3" name="Text Placeholder 2"/>
          <p:cNvSpPr>
            <a:spLocks noGrp="1"/>
          </p:cNvSpPr>
          <p:nvPr>
            <p:ph type="body" sz="quarter" idx="12"/>
          </p:nvPr>
        </p:nvSpPr>
        <p:spPr/>
        <p:txBody>
          <a:bodyPr/>
          <a:lstStyle/>
          <a:p>
            <a:r>
              <a:rPr lang="en-US"/>
              <a:t>Research Project Update</a:t>
            </a:r>
          </a:p>
        </p:txBody>
      </p:sp>
      <p:sp>
        <p:nvSpPr>
          <p:cNvPr id="6" name="Text Placeholder 5"/>
          <p:cNvSpPr>
            <a:spLocks noGrp="1"/>
          </p:cNvSpPr>
          <p:nvPr>
            <p:ph type="body" sz="quarter" idx="15"/>
          </p:nvPr>
        </p:nvSpPr>
        <p:spPr/>
        <p:txBody>
          <a:bodyPr/>
          <a:lstStyle/>
          <a:p>
            <a:r>
              <a:rPr lang="en-US" dirty="0"/>
              <a:t>07/18/2023</a:t>
            </a:r>
          </a:p>
        </p:txBody>
      </p:sp>
      <p:sp>
        <p:nvSpPr>
          <p:cNvPr id="8" name="Text Placeholder 7">
            <a:extLst>
              <a:ext uri="{FF2B5EF4-FFF2-40B4-BE49-F238E27FC236}">
                <a16:creationId xmlns:a16="http://schemas.microsoft.com/office/drawing/2014/main" id="{3267BBE0-D03C-4ADC-987A-88BBD8F4193D}"/>
              </a:ext>
            </a:extLst>
          </p:cNvPr>
          <p:cNvSpPr>
            <a:spLocks noGrp="1"/>
          </p:cNvSpPr>
          <p:nvPr>
            <p:ph type="body" sz="quarter" idx="13"/>
          </p:nvPr>
        </p:nvSpPr>
        <p:spPr/>
        <p:txBody>
          <a:bodyPr/>
          <a:lstStyle/>
          <a:p>
            <a:endParaRPr lang="en-US" dirty="0"/>
          </a:p>
        </p:txBody>
      </p:sp>
      <p:sp>
        <p:nvSpPr>
          <p:cNvPr id="7" name="Text Placeholder 6">
            <a:extLst>
              <a:ext uri="{FF2B5EF4-FFF2-40B4-BE49-F238E27FC236}">
                <a16:creationId xmlns:a16="http://schemas.microsoft.com/office/drawing/2014/main" id="{295876D1-5286-470B-A7D1-18C43944829D}"/>
              </a:ext>
            </a:extLst>
          </p:cNvPr>
          <p:cNvSpPr>
            <a:spLocks noGrp="1"/>
          </p:cNvSpPr>
          <p:nvPr>
            <p:ph type="body" sz="quarter" idx="11"/>
          </p:nvPr>
        </p:nvSpPr>
        <p:spPr/>
        <p:txBody>
          <a:bodyPr/>
          <a:lstStyle/>
          <a:p>
            <a:r>
              <a:rPr lang="en-US" dirty="0"/>
              <a:t>Cristalle Mauleon</a:t>
            </a:r>
          </a:p>
          <a:p>
            <a:r>
              <a:rPr lang="en-US" dirty="0"/>
              <a:t>Project Manager – </a:t>
            </a:r>
            <a:r>
              <a:rPr lang="en-US" dirty="0" err="1"/>
              <a:t>Lincus</a:t>
            </a:r>
            <a:r>
              <a:rPr lang="en-US" dirty="0"/>
              <a:t> Inc.</a:t>
            </a:r>
          </a:p>
        </p:txBody>
      </p:sp>
    </p:spTree>
    <p:extLst>
      <p:ext uri="{BB962C8B-B14F-4D97-AF65-F5344CB8AC3E}">
        <p14:creationId xmlns:p14="http://schemas.microsoft.com/office/powerpoint/2010/main" val="1974863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Task Findings</a:t>
            </a:r>
          </a:p>
        </p:txBody>
      </p:sp>
    </p:spTree>
    <p:extLst>
      <p:ext uri="{BB962C8B-B14F-4D97-AF65-F5344CB8AC3E}">
        <p14:creationId xmlns:p14="http://schemas.microsoft.com/office/powerpoint/2010/main" val="3503672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US" dirty="0">
                <a:latin typeface="DM Sans" pitchFamily="2" charset="77"/>
              </a:rPr>
              <a:t>Project Findings – ET Technology Prioritization – High Priority</a:t>
            </a:r>
          </a:p>
        </p:txBody>
      </p:sp>
      <p:sp>
        <p:nvSpPr>
          <p:cNvPr id="3" name="Slide Number Placeholder 2"/>
          <p:cNvSpPr>
            <a:spLocks noGrp="1"/>
          </p:cNvSpPr>
          <p:nvPr>
            <p:ph type="sldNum" sz="quarter" idx="12"/>
          </p:nvPr>
        </p:nvSpPr>
        <p:spPr/>
        <p:txBody>
          <a:bodyPr/>
          <a:lstStyle/>
          <a:p>
            <a:fld id="{F384092C-9B9C-9748-AC6A-F06C9D03AD52}" type="slidenum">
              <a:rPr lang="en-US" smtClean="0"/>
              <a:pPr/>
              <a:t>11</a:t>
            </a:fld>
            <a:endParaRPr lang="en-US"/>
          </a:p>
        </p:txBody>
      </p:sp>
      <p:cxnSp>
        <p:nvCxnSpPr>
          <p:cNvPr id="7" name="Straight Connector 6">
            <a:extLst>
              <a:ext uri="{FF2B5EF4-FFF2-40B4-BE49-F238E27FC236}">
                <a16:creationId xmlns:a16="http://schemas.microsoft.com/office/drawing/2014/main" id="{A639CD37-DC9C-C747-8C33-04B34941467B}"/>
              </a:ext>
            </a:extLst>
          </p:cNvPr>
          <p:cNvCxnSpPr>
            <a:cxnSpLocks/>
          </p:cNvCxnSpPr>
          <p:nvPr/>
        </p:nvCxnSpPr>
        <p:spPr>
          <a:xfrm>
            <a:off x="535170" y="1033089"/>
            <a:ext cx="13478196"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5F8308B1-58AE-CF79-F57C-61BA86C844AB}"/>
              </a:ext>
            </a:extLst>
          </p:cNvPr>
          <p:cNvSpPr>
            <a:spLocks noGrp="1"/>
          </p:cNvSpPr>
          <p:nvPr>
            <p:ph type="body" sz="quarter" idx="13"/>
          </p:nvPr>
        </p:nvSpPr>
        <p:spPr>
          <a:xfrm>
            <a:off x="723900" y="1676400"/>
            <a:ext cx="6805056" cy="5437188"/>
          </a:xfrm>
        </p:spPr>
        <p:txBody>
          <a:bodyPr/>
          <a:lstStyle/>
          <a:p>
            <a:pPr marL="0" indent="0">
              <a:buNone/>
            </a:pPr>
            <a:r>
              <a:rPr lang="en-US" b="1" dirty="0">
                <a:solidFill>
                  <a:srgbClr val="0063BE"/>
                </a:solidFill>
                <a:latin typeface="DM Sans" pitchFamily="2" charset="0"/>
                <a:cs typeface="Helvetica"/>
              </a:rPr>
              <a:t>Started with (17) Emerging Technologies from WHTT:</a:t>
            </a:r>
          </a:p>
          <a:p>
            <a:pPr lvl="1">
              <a:lnSpc>
                <a:spcPct val="120000"/>
              </a:lnSpc>
              <a:spcBef>
                <a:spcPts val="0"/>
              </a:spcBef>
            </a:pPr>
            <a:r>
              <a:rPr lang="en-US" dirty="0">
                <a:latin typeface="Helvetica"/>
                <a:cs typeface="Helvetica"/>
              </a:rPr>
              <a:t>Prioritized by</a:t>
            </a:r>
          </a:p>
          <a:p>
            <a:pPr lvl="2">
              <a:lnSpc>
                <a:spcPct val="120000"/>
              </a:lnSpc>
              <a:spcBef>
                <a:spcPts val="0"/>
              </a:spcBef>
            </a:pPr>
            <a:r>
              <a:rPr lang="en-US" dirty="0">
                <a:latin typeface="Helvetica"/>
                <a:cs typeface="Helvetica"/>
              </a:rPr>
              <a:t>Program</a:t>
            </a:r>
          </a:p>
          <a:p>
            <a:pPr lvl="2">
              <a:lnSpc>
                <a:spcPct val="120000"/>
              </a:lnSpc>
              <a:spcBef>
                <a:spcPts val="0"/>
              </a:spcBef>
            </a:pPr>
            <a:r>
              <a:rPr lang="en-US" dirty="0">
                <a:latin typeface="Helvetica"/>
                <a:cs typeface="Helvetica"/>
              </a:rPr>
              <a:t>Customer</a:t>
            </a:r>
          </a:p>
          <a:p>
            <a:pPr lvl="2">
              <a:lnSpc>
                <a:spcPct val="120000"/>
              </a:lnSpc>
              <a:spcBef>
                <a:spcPts val="0"/>
              </a:spcBef>
            </a:pPr>
            <a:r>
              <a:rPr lang="en-US" dirty="0">
                <a:latin typeface="Helvetica"/>
                <a:cs typeface="Helvetica"/>
              </a:rPr>
              <a:t>Market</a:t>
            </a:r>
          </a:p>
          <a:p>
            <a:pPr lvl="2">
              <a:lnSpc>
                <a:spcPct val="120000"/>
              </a:lnSpc>
              <a:spcBef>
                <a:spcPts val="0"/>
              </a:spcBef>
            </a:pPr>
            <a:r>
              <a:rPr lang="en-US" dirty="0">
                <a:latin typeface="Helvetica"/>
                <a:cs typeface="Helvetica"/>
              </a:rPr>
              <a:t>Regulatory</a:t>
            </a:r>
          </a:p>
          <a:p>
            <a:pPr marL="0" indent="0">
              <a:lnSpc>
                <a:spcPct val="107000"/>
              </a:lnSpc>
              <a:spcBef>
                <a:spcPts val="0"/>
              </a:spcBef>
              <a:spcAft>
                <a:spcPts val="800"/>
              </a:spcAft>
              <a:buNone/>
            </a:pPr>
            <a:r>
              <a:rPr lang="en-US" sz="2200" b="1" dirty="0">
                <a:solidFill>
                  <a:srgbClr val="0063BE"/>
                </a:solidFill>
                <a:latin typeface="DM Sans" pitchFamily="2" charset="0"/>
                <a:cs typeface="Helvetica"/>
              </a:rPr>
              <a:t>Ended with (6) high-priority technologies:</a:t>
            </a:r>
          </a:p>
          <a:p>
            <a:pPr marL="744220" marR="0" lvl="0" indent="-287020">
              <a:lnSpc>
                <a:spcPct val="120000"/>
              </a:lnSpc>
              <a:spcBef>
                <a:spcPts val="0"/>
              </a:spcBef>
              <a:spcAft>
                <a:spcPts val="0"/>
              </a:spcAft>
              <a:buFont typeface="+mj-lt"/>
              <a:buAutoNum type="arabicPeriod"/>
            </a:pPr>
            <a:r>
              <a:rPr lang="en-US" sz="1800" dirty="0">
                <a:effectLst/>
                <a:latin typeface="DM Sans" pitchFamily="2" charset="0"/>
                <a:ea typeface="Calibri" panose="020F0502020204030204" pitchFamily="34" charset="0"/>
                <a:cs typeface="Arial" panose="020B0604020202020204" pitchFamily="34" charset="0"/>
              </a:rPr>
              <a:t>Gas Engine Heat Pump Water Heater</a:t>
            </a:r>
          </a:p>
          <a:p>
            <a:pPr marL="744220" marR="0" lvl="0" indent="-287020">
              <a:lnSpc>
                <a:spcPct val="120000"/>
              </a:lnSpc>
              <a:spcBef>
                <a:spcPts val="0"/>
              </a:spcBef>
              <a:spcAft>
                <a:spcPts val="0"/>
              </a:spcAft>
              <a:buFont typeface="+mj-lt"/>
              <a:buAutoNum type="arabicPeriod"/>
            </a:pPr>
            <a:r>
              <a:rPr lang="en-US" sz="1800" dirty="0">
                <a:effectLst/>
                <a:latin typeface="DM Sans" pitchFamily="2" charset="0"/>
                <a:ea typeface="Calibri" panose="020F0502020204030204" pitchFamily="34" charset="0"/>
                <a:cs typeface="Arial" panose="020B0604020202020204" pitchFamily="34" charset="0"/>
              </a:rPr>
              <a:t>Absorption Gas Heat Pump Water Heater</a:t>
            </a:r>
          </a:p>
          <a:p>
            <a:pPr marL="744220" marR="0" lvl="0" indent="-287020">
              <a:lnSpc>
                <a:spcPct val="120000"/>
              </a:lnSpc>
              <a:spcBef>
                <a:spcPts val="0"/>
              </a:spcBef>
              <a:spcAft>
                <a:spcPts val="0"/>
              </a:spcAft>
              <a:buFont typeface="+mj-lt"/>
              <a:buAutoNum type="arabicPeriod"/>
            </a:pPr>
            <a:r>
              <a:rPr lang="en-US" sz="1800" dirty="0">
                <a:effectLst/>
                <a:latin typeface="DM Sans" pitchFamily="2" charset="0"/>
                <a:ea typeface="Calibri" panose="020F0502020204030204" pitchFamily="34" charset="0"/>
                <a:cs typeface="Arial" panose="020B0604020202020204" pitchFamily="34" charset="0"/>
              </a:rPr>
              <a:t>Adsorption Gas Heat Pump Water Heater</a:t>
            </a:r>
          </a:p>
          <a:p>
            <a:pPr marL="744220" marR="0" lvl="0" indent="-287020">
              <a:lnSpc>
                <a:spcPct val="120000"/>
              </a:lnSpc>
              <a:spcBef>
                <a:spcPts val="0"/>
              </a:spcBef>
              <a:spcAft>
                <a:spcPts val="0"/>
              </a:spcAft>
              <a:buFont typeface="+mj-lt"/>
              <a:buAutoNum type="arabicPeriod"/>
            </a:pPr>
            <a:r>
              <a:rPr lang="en-US" sz="1800" dirty="0">
                <a:effectLst/>
                <a:latin typeface="DM Sans" pitchFamily="2" charset="0"/>
                <a:ea typeface="Calibri" panose="020F0502020204030204" pitchFamily="34" charset="0"/>
                <a:cs typeface="Arial" panose="020B0604020202020204" pitchFamily="34" charset="0"/>
              </a:rPr>
              <a:t>Gas Engine Heat Pump Combi</a:t>
            </a:r>
          </a:p>
          <a:p>
            <a:pPr marL="744220" marR="0" lvl="0" indent="-287020">
              <a:lnSpc>
                <a:spcPct val="120000"/>
              </a:lnSpc>
              <a:spcBef>
                <a:spcPts val="0"/>
              </a:spcBef>
              <a:spcAft>
                <a:spcPts val="0"/>
              </a:spcAft>
              <a:buFont typeface="+mj-lt"/>
              <a:buAutoNum type="arabicPeriod"/>
            </a:pPr>
            <a:r>
              <a:rPr lang="en-US" sz="1800" dirty="0">
                <a:effectLst/>
                <a:latin typeface="DM Sans" pitchFamily="2" charset="0"/>
                <a:ea typeface="Calibri" panose="020F0502020204030204" pitchFamily="34" charset="0"/>
                <a:cs typeface="Arial" panose="020B0604020202020204" pitchFamily="34" charset="0"/>
              </a:rPr>
              <a:t>Absorption Gas Heat Pump Combi</a:t>
            </a:r>
          </a:p>
          <a:p>
            <a:pPr marL="744220" marR="0" lvl="0" indent="-287020">
              <a:lnSpc>
                <a:spcPct val="120000"/>
              </a:lnSpc>
              <a:spcBef>
                <a:spcPts val="0"/>
              </a:spcBef>
              <a:spcAft>
                <a:spcPts val="0"/>
              </a:spcAft>
              <a:buFont typeface="+mj-lt"/>
              <a:buAutoNum type="arabicPeriod"/>
            </a:pPr>
            <a:r>
              <a:rPr lang="en-US" sz="1800" dirty="0">
                <a:effectLst/>
                <a:latin typeface="DM Sans" pitchFamily="2" charset="0"/>
                <a:ea typeface="Calibri" panose="020F0502020204030204" pitchFamily="34" charset="0"/>
                <a:cs typeface="Arial" panose="020B0604020202020204" pitchFamily="34" charset="0"/>
              </a:rPr>
              <a:t>Thermal Compression Gas Heat Pump Combi</a:t>
            </a:r>
            <a:endParaRPr lang="en-US" sz="2000" dirty="0">
              <a:cs typeface="Helvetica" pitchFamily="34" charset="0"/>
            </a:endParaRPr>
          </a:p>
        </p:txBody>
      </p:sp>
      <p:pic>
        <p:nvPicPr>
          <p:cNvPr id="4" name="Picture 3">
            <a:extLst>
              <a:ext uri="{FF2B5EF4-FFF2-40B4-BE49-F238E27FC236}">
                <a16:creationId xmlns:a16="http://schemas.microsoft.com/office/drawing/2014/main" id="{5A45BCE1-CCBE-492A-B2B5-FB7765C531A0}"/>
              </a:ext>
            </a:extLst>
          </p:cNvPr>
          <p:cNvPicPr>
            <a:picLocks noChangeAspect="1"/>
          </p:cNvPicPr>
          <p:nvPr/>
        </p:nvPicPr>
        <p:blipFill>
          <a:blip r:embed="rId3"/>
          <a:stretch>
            <a:fillRect/>
          </a:stretch>
        </p:blipFill>
        <p:spPr>
          <a:xfrm>
            <a:off x="7971795" y="1290246"/>
            <a:ext cx="6041571" cy="5649107"/>
          </a:xfrm>
          <a:prstGeom prst="rect">
            <a:avLst/>
          </a:prstGeom>
        </p:spPr>
      </p:pic>
    </p:spTree>
    <p:extLst>
      <p:ext uri="{BB962C8B-B14F-4D97-AF65-F5344CB8AC3E}">
        <p14:creationId xmlns:p14="http://schemas.microsoft.com/office/powerpoint/2010/main" val="1986932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US" dirty="0">
                <a:latin typeface="DM Sans" pitchFamily="2" charset="77"/>
              </a:rPr>
              <a:t>Project Findings – Subject Matter Experts</a:t>
            </a:r>
          </a:p>
        </p:txBody>
      </p:sp>
      <p:sp>
        <p:nvSpPr>
          <p:cNvPr id="3" name="Slide Number Placeholder 2"/>
          <p:cNvSpPr>
            <a:spLocks noGrp="1"/>
          </p:cNvSpPr>
          <p:nvPr>
            <p:ph type="sldNum" sz="quarter" idx="12"/>
          </p:nvPr>
        </p:nvSpPr>
        <p:spPr/>
        <p:txBody>
          <a:bodyPr/>
          <a:lstStyle/>
          <a:p>
            <a:fld id="{F384092C-9B9C-9748-AC6A-F06C9D03AD52}" type="slidenum">
              <a:rPr lang="en-US" smtClean="0"/>
              <a:pPr/>
              <a:t>12</a:t>
            </a:fld>
            <a:endParaRPr lang="en-US"/>
          </a:p>
        </p:txBody>
      </p:sp>
      <p:cxnSp>
        <p:nvCxnSpPr>
          <p:cNvPr id="7" name="Straight Connector 6">
            <a:extLst>
              <a:ext uri="{FF2B5EF4-FFF2-40B4-BE49-F238E27FC236}">
                <a16:creationId xmlns:a16="http://schemas.microsoft.com/office/drawing/2014/main" id="{A639CD37-DC9C-C747-8C33-04B34941467B}"/>
              </a:ext>
            </a:extLst>
          </p:cNvPr>
          <p:cNvCxnSpPr>
            <a:cxnSpLocks/>
          </p:cNvCxnSpPr>
          <p:nvPr/>
        </p:nvCxnSpPr>
        <p:spPr>
          <a:xfrm>
            <a:off x="535170" y="1033089"/>
            <a:ext cx="13478196"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5F8308B1-58AE-CF79-F57C-61BA86C844AB}"/>
              </a:ext>
            </a:extLst>
          </p:cNvPr>
          <p:cNvSpPr>
            <a:spLocks noGrp="1"/>
          </p:cNvSpPr>
          <p:nvPr>
            <p:ph type="body" sz="quarter" idx="13"/>
          </p:nvPr>
        </p:nvSpPr>
        <p:spPr>
          <a:xfrm>
            <a:off x="723900" y="1676400"/>
            <a:ext cx="8707179" cy="5437188"/>
          </a:xfrm>
        </p:spPr>
        <p:txBody>
          <a:bodyPr/>
          <a:lstStyle/>
          <a:p>
            <a:pPr>
              <a:lnSpc>
                <a:spcPct val="120000"/>
              </a:lnSpc>
              <a:spcBef>
                <a:spcPts val="200"/>
              </a:spcBef>
              <a:spcAft>
                <a:spcPts val="600"/>
              </a:spcAft>
            </a:pPr>
            <a:r>
              <a:rPr lang="en-US" sz="2200" dirty="0">
                <a:latin typeface="DM Sans" pitchFamily="2" charset="0"/>
                <a:cs typeface="Helvetica"/>
              </a:rPr>
              <a:t>(16) </a:t>
            </a:r>
            <a:r>
              <a:rPr lang="en-US" sz="2200" dirty="0">
                <a:solidFill>
                  <a:srgbClr val="000000"/>
                </a:solidFill>
                <a:latin typeface="DM Sans" pitchFamily="2" charset="0"/>
                <a:ea typeface="Calibri" panose="020F0502020204030204" pitchFamily="34" charset="0"/>
                <a:cs typeface="Arial"/>
              </a:rPr>
              <a:t>Interviews conducted across multiple categories:</a:t>
            </a:r>
            <a:endParaRPr lang="en-US" sz="2200" dirty="0">
              <a:solidFill>
                <a:srgbClr val="000000"/>
              </a:solidFill>
              <a:latin typeface="DM Sans" pitchFamily="2" charset="0"/>
              <a:ea typeface="Calibri" panose="020F0502020204030204" pitchFamily="34" charset="0"/>
              <a:cs typeface="Helvetica"/>
            </a:endParaRPr>
          </a:p>
          <a:p>
            <a:pPr lvl="1">
              <a:spcAft>
                <a:spcPts val="600"/>
              </a:spcAft>
            </a:pPr>
            <a:r>
              <a:rPr lang="en-US" sz="1900" dirty="0">
                <a:latin typeface="DM Sans" pitchFamily="2" charset="0"/>
                <a:cs typeface="Arial"/>
              </a:rPr>
              <a:t>(7) Manufacturers </a:t>
            </a:r>
          </a:p>
          <a:p>
            <a:pPr lvl="1">
              <a:spcAft>
                <a:spcPts val="600"/>
              </a:spcAft>
            </a:pPr>
            <a:r>
              <a:rPr lang="en-US" sz="1900" dirty="0">
                <a:solidFill>
                  <a:srgbClr val="000000"/>
                </a:solidFill>
                <a:latin typeface="DM Sans" pitchFamily="2" charset="0"/>
                <a:cs typeface="Arial"/>
              </a:rPr>
              <a:t>(2) Technical Experts </a:t>
            </a:r>
          </a:p>
          <a:p>
            <a:pPr lvl="1">
              <a:spcAft>
                <a:spcPts val="600"/>
              </a:spcAft>
            </a:pPr>
            <a:r>
              <a:rPr lang="en-US" sz="1900" dirty="0">
                <a:solidFill>
                  <a:srgbClr val="000000"/>
                </a:solidFill>
                <a:latin typeface="DM Sans" pitchFamily="2" charset="0"/>
                <a:cs typeface="Arial"/>
              </a:rPr>
              <a:t>(6) Installers/Contractors</a:t>
            </a:r>
          </a:p>
          <a:p>
            <a:pPr lvl="1">
              <a:spcAft>
                <a:spcPts val="600"/>
              </a:spcAft>
            </a:pPr>
            <a:r>
              <a:rPr lang="en-US" sz="1900" dirty="0">
                <a:solidFill>
                  <a:srgbClr val="000000"/>
                </a:solidFill>
                <a:latin typeface="DM Sans" pitchFamily="2" charset="0"/>
                <a:cs typeface="Arial"/>
              </a:rPr>
              <a:t>(1) Technology Distributor</a:t>
            </a:r>
            <a:endParaRPr lang="en-US" sz="2200" dirty="0">
              <a:solidFill>
                <a:srgbClr val="000000"/>
              </a:solidFill>
              <a:latin typeface="DM Sans" pitchFamily="2" charset="0"/>
              <a:ea typeface="Calibri" panose="020F0502020204030204" pitchFamily="34" charset="0"/>
              <a:cs typeface="Arial"/>
            </a:endParaRPr>
          </a:p>
          <a:p>
            <a:pPr>
              <a:spcAft>
                <a:spcPts val="600"/>
              </a:spcAft>
            </a:pPr>
            <a:r>
              <a:rPr lang="en-US" sz="2200" dirty="0">
                <a:solidFill>
                  <a:srgbClr val="000000"/>
                </a:solidFill>
                <a:latin typeface="DM Sans" pitchFamily="2" charset="0"/>
                <a:ea typeface="Calibri" panose="020F0502020204030204" pitchFamily="34" charset="0"/>
                <a:cs typeface="Arial"/>
              </a:rPr>
              <a:t>Experts recruited from:</a:t>
            </a:r>
          </a:p>
          <a:p>
            <a:pPr lvl="1">
              <a:spcAft>
                <a:spcPts val="600"/>
              </a:spcAft>
            </a:pPr>
            <a:r>
              <a:rPr lang="en-US" sz="1900" dirty="0">
                <a:effectLst/>
                <a:latin typeface="DM Sans" pitchFamily="2" charset="0"/>
                <a:ea typeface="Calibri" panose="020F0502020204030204" pitchFamily="34" charset="0"/>
                <a:cs typeface="Arial" panose="020B0604020202020204" pitchFamily="34" charset="0"/>
              </a:rPr>
              <a:t>Hot Water Forum </a:t>
            </a:r>
          </a:p>
          <a:p>
            <a:pPr lvl="1">
              <a:spcAft>
                <a:spcPts val="600"/>
              </a:spcAft>
            </a:pPr>
            <a:r>
              <a:rPr lang="en-US" sz="1900" dirty="0">
                <a:effectLst/>
                <a:latin typeface="DM Sans" pitchFamily="2" charset="0"/>
                <a:ea typeface="Calibri" panose="020F0502020204030204" pitchFamily="34" charset="0"/>
                <a:cs typeface="Arial" panose="020B0604020202020204" pitchFamily="34" charset="0"/>
              </a:rPr>
              <a:t>Midstream Water Heating Participating Distributors</a:t>
            </a:r>
          </a:p>
          <a:p>
            <a:pPr lvl="1">
              <a:lnSpc>
                <a:spcPct val="120000"/>
              </a:lnSpc>
              <a:spcBef>
                <a:spcPts val="200"/>
              </a:spcBef>
            </a:pPr>
            <a:r>
              <a:rPr lang="en-US" sz="1900" dirty="0">
                <a:effectLst/>
                <a:latin typeface="DM Sans" pitchFamily="2" charset="0"/>
                <a:ea typeface="Calibri" panose="020F0502020204030204" pitchFamily="34" charset="0"/>
                <a:cs typeface="Arial" panose="020B0604020202020204" pitchFamily="34" charset="0"/>
              </a:rPr>
              <a:t>SCAQMD Rule 1146.2 &amp; Rule 1121 List of Certified Units</a:t>
            </a:r>
          </a:p>
          <a:p>
            <a:pPr lvl="1">
              <a:lnSpc>
                <a:spcPct val="120000"/>
              </a:lnSpc>
              <a:spcBef>
                <a:spcPts val="200"/>
              </a:spcBef>
              <a:spcAft>
                <a:spcPts val="600"/>
              </a:spcAft>
            </a:pPr>
            <a:r>
              <a:rPr lang="en-US" sz="1900" dirty="0">
                <a:effectLst/>
                <a:latin typeface="DM Sans" pitchFamily="2" charset="0"/>
                <a:ea typeface="Calibri" panose="020F0502020204030204" pitchFamily="34" charset="0"/>
                <a:cs typeface="Arial" panose="020B0604020202020204" pitchFamily="34" charset="0"/>
              </a:rPr>
              <a:t>Previous professional relationships </a:t>
            </a:r>
          </a:p>
          <a:p>
            <a:endParaRPr lang="en-US" dirty="0"/>
          </a:p>
        </p:txBody>
      </p:sp>
    </p:spTree>
    <p:extLst>
      <p:ext uri="{BB962C8B-B14F-4D97-AF65-F5344CB8AC3E}">
        <p14:creationId xmlns:p14="http://schemas.microsoft.com/office/powerpoint/2010/main" val="93853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US" dirty="0">
                <a:latin typeface="DM Sans" pitchFamily="2" charset="77"/>
              </a:rPr>
              <a:t>Project Findings – Subject Matter Experts</a:t>
            </a:r>
          </a:p>
        </p:txBody>
      </p:sp>
      <p:sp>
        <p:nvSpPr>
          <p:cNvPr id="3" name="Slide Number Placeholder 2"/>
          <p:cNvSpPr>
            <a:spLocks noGrp="1"/>
          </p:cNvSpPr>
          <p:nvPr>
            <p:ph type="sldNum" sz="quarter" idx="12"/>
          </p:nvPr>
        </p:nvSpPr>
        <p:spPr/>
        <p:txBody>
          <a:bodyPr/>
          <a:lstStyle/>
          <a:p>
            <a:fld id="{F384092C-9B9C-9748-AC6A-F06C9D03AD52}" type="slidenum">
              <a:rPr lang="en-US" smtClean="0"/>
              <a:pPr/>
              <a:t>13</a:t>
            </a:fld>
            <a:endParaRPr lang="en-US"/>
          </a:p>
        </p:txBody>
      </p:sp>
      <p:cxnSp>
        <p:nvCxnSpPr>
          <p:cNvPr id="7" name="Straight Connector 6">
            <a:extLst>
              <a:ext uri="{FF2B5EF4-FFF2-40B4-BE49-F238E27FC236}">
                <a16:creationId xmlns:a16="http://schemas.microsoft.com/office/drawing/2014/main" id="{A639CD37-DC9C-C747-8C33-04B34941467B}"/>
              </a:ext>
            </a:extLst>
          </p:cNvPr>
          <p:cNvCxnSpPr>
            <a:cxnSpLocks/>
          </p:cNvCxnSpPr>
          <p:nvPr/>
        </p:nvCxnSpPr>
        <p:spPr>
          <a:xfrm>
            <a:off x="535170" y="1033089"/>
            <a:ext cx="13478196"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5F8308B1-58AE-CF79-F57C-61BA86C844AB}"/>
              </a:ext>
            </a:extLst>
          </p:cNvPr>
          <p:cNvSpPr>
            <a:spLocks noGrp="1"/>
          </p:cNvSpPr>
          <p:nvPr>
            <p:ph type="body" sz="quarter" idx="13"/>
          </p:nvPr>
        </p:nvSpPr>
        <p:spPr>
          <a:xfrm>
            <a:off x="723900" y="1676399"/>
            <a:ext cx="7458199" cy="5949947"/>
          </a:xfrm>
        </p:spPr>
        <p:txBody>
          <a:bodyPr/>
          <a:lstStyle/>
          <a:p>
            <a:pPr marL="0" indent="0">
              <a:buNone/>
            </a:pPr>
            <a:r>
              <a:rPr lang="en-US" sz="3200" b="1" dirty="0">
                <a:solidFill>
                  <a:srgbClr val="0063BE"/>
                </a:solidFill>
                <a:latin typeface="DM Sans" pitchFamily="2" charset="0"/>
              </a:rPr>
              <a:t>Key Findings:</a:t>
            </a:r>
          </a:p>
          <a:p>
            <a:pPr marL="403225" indent="-285750">
              <a:spcAft>
                <a:spcPts val="600"/>
              </a:spcAft>
            </a:pPr>
            <a:r>
              <a:rPr lang="en-US" sz="2400" b="1" dirty="0">
                <a:latin typeface="DM Sans" pitchFamily="2" charset="0"/>
                <a:ea typeface="Calibri" panose="020F0502020204030204" pitchFamily="34" charset="0"/>
                <a:cs typeface="Arial" panose="020B0604020202020204" pitchFamily="34" charset="0"/>
              </a:rPr>
              <a:t>Barriers – Overall Survey</a:t>
            </a:r>
          </a:p>
          <a:p>
            <a:pPr marL="860425" lvl="1" indent="-285750">
              <a:spcAft>
                <a:spcPts val="600"/>
              </a:spcAft>
            </a:pPr>
            <a:r>
              <a:rPr lang="en-US" sz="2000" dirty="0">
                <a:latin typeface="DM Sans" pitchFamily="2" charset="0"/>
                <a:ea typeface="Calibri" panose="020F0502020204030204" pitchFamily="34" charset="0"/>
                <a:cs typeface="Arial" panose="020B0604020202020204" pitchFamily="34" charset="0"/>
              </a:rPr>
              <a:t>H</a:t>
            </a:r>
            <a:r>
              <a:rPr lang="en-US" sz="2000" dirty="0">
                <a:effectLst/>
                <a:latin typeface="DM Sans" pitchFamily="2" charset="0"/>
                <a:ea typeface="Calibri" panose="020F0502020204030204" pitchFamily="34" charset="0"/>
                <a:cs typeface="Arial" panose="020B0604020202020204" pitchFamily="34" charset="0"/>
              </a:rPr>
              <a:t>igh initial costs</a:t>
            </a:r>
            <a:endParaRPr lang="en-US" sz="2000" dirty="0">
              <a:latin typeface="DM Sans" pitchFamily="2" charset="0"/>
              <a:ea typeface="Calibri" panose="020F0502020204030204" pitchFamily="34" charset="0"/>
              <a:cs typeface="Arial" panose="020B0604020202020204" pitchFamily="34" charset="0"/>
            </a:endParaRPr>
          </a:p>
          <a:p>
            <a:pPr marL="860425" lvl="1" indent="-285750">
              <a:spcAft>
                <a:spcPts val="600"/>
              </a:spcAft>
            </a:pPr>
            <a:r>
              <a:rPr lang="en-US" sz="2000" dirty="0">
                <a:latin typeface="DM Sans" pitchFamily="2" charset="0"/>
                <a:ea typeface="Calibri" panose="020F0502020204030204" pitchFamily="34" charset="0"/>
                <a:cs typeface="Arial" panose="020B0604020202020204" pitchFamily="34" charset="0"/>
              </a:rPr>
              <a:t>L</a:t>
            </a:r>
            <a:r>
              <a:rPr lang="en-US" sz="2000" dirty="0">
                <a:effectLst/>
                <a:latin typeface="DM Sans" pitchFamily="2" charset="0"/>
                <a:ea typeface="Calibri" panose="020F0502020204030204" pitchFamily="34" charset="0"/>
                <a:cs typeface="Arial" panose="020B0604020202020204" pitchFamily="34" charset="0"/>
              </a:rPr>
              <a:t>ack of awareness</a:t>
            </a:r>
            <a:endParaRPr lang="en-US" sz="2000" dirty="0">
              <a:latin typeface="DM Sans" pitchFamily="2" charset="0"/>
              <a:ea typeface="Calibri" panose="020F0502020204030204" pitchFamily="34" charset="0"/>
              <a:cs typeface="Arial" panose="020B0604020202020204" pitchFamily="34" charset="0"/>
            </a:endParaRPr>
          </a:p>
          <a:p>
            <a:pPr marL="860425" lvl="1" indent="-285750">
              <a:spcAft>
                <a:spcPts val="600"/>
              </a:spcAft>
            </a:pPr>
            <a:r>
              <a:rPr lang="en-US" sz="2000" dirty="0">
                <a:effectLst/>
                <a:latin typeface="DM Sans" pitchFamily="2" charset="0"/>
                <a:ea typeface="Calibri" panose="020F0502020204030204" pitchFamily="34" charset="0"/>
                <a:cs typeface="Arial" panose="020B0604020202020204" pitchFamily="34" charset="0"/>
              </a:rPr>
              <a:t>Lack of trained installer and maintenance </a:t>
            </a:r>
            <a:r>
              <a:rPr lang="en-US" sz="2000" dirty="0" err="1">
                <a:effectLst/>
                <a:latin typeface="DM Sans" pitchFamily="2" charset="0"/>
                <a:ea typeface="Calibri" panose="020F0502020204030204" pitchFamily="34" charset="0"/>
                <a:cs typeface="Arial" panose="020B0604020202020204" pitchFamily="34" charset="0"/>
              </a:rPr>
              <a:t>personne</a:t>
            </a:r>
            <a:endParaRPr lang="en-US" sz="2000" dirty="0">
              <a:effectLst/>
              <a:latin typeface="DM Sans" pitchFamily="2" charset="0"/>
              <a:ea typeface="Calibri" panose="020F0502020204030204" pitchFamily="34" charset="0"/>
              <a:cs typeface="Arial" panose="020B0604020202020204" pitchFamily="34" charset="0"/>
            </a:endParaRPr>
          </a:p>
          <a:p>
            <a:pPr marL="403225" indent="-285750">
              <a:spcAft>
                <a:spcPts val="600"/>
              </a:spcAft>
            </a:pPr>
            <a:r>
              <a:rPr lang="en-US" sz="2400" b="1" dirty="0">
                <a:effectLst/>
                <a:latin typeface="DM Sans" pitchFamily="2" charset="0"/>
                <a:ea typeface="Calibri" panose="020F0502020204030204" pitchFamily="34" charset="0"/>
                <a:cs typeface="Arial" panose="020B0604020202020204" pitchFamily="34" charset="0"/>
              </a:rPr>
              <a:t>Additional Barriers – (7) ET Manufacturers</a:t>
            </a:r>
            <a:endParaRPr lang="en-US" sz="2400" b="1" dirty="0">
              <a:latin typeface="DM Sans" pitchFamily="2" charset="0"/>
              <a:ea typeface="Calibri" panose="020F0502020204030204" pitchFamily="34" charset="0"/>
              <a:cs typeface="Arial" panose="020B0604020202020204" pitchFamily="34" charset="0"/>
            </a:endParaRPr>
          </a:p>
          <a:p>
            <a:pPr marL="860425" lvl="1" indent="-285750">
              <a:spcAft>
                <a:spcPts val="600"/>
              </a:spcAft>
            </a:pPr>
            <a:r>
              <a:rPr lang="en-US" sz="2000" dirty="0">
                <a:latin typeface="DM Sans" pitchFamily="2" charset="0"/>
                <a:ea typeface="Calibri" panose="020F0502020204030204" pitchFamily="34" charset="0"/>
                <a:cs typeface="Arial" panose="020B0604020202020204" pitchFamily="34" charset="0"/>
              </a:rPr>
              <a:t>General adverse regulatory environment for gas technologies </a:t>
            </a:r>
            <a:endParaRPr lang="en-US" sz="2000" dirty="0">
              <a:effectLst/>
              <a:latin typeface="DM Sans" pitchFamily="2" charset="0"/>
              <a:ea typeface="Calibri" panose="020F0502020204030204" pitchFamily="34" charset="0"/>
              <a:cs typeface="Arial" panose="020B0604020202020204" pitchFamily="34" charset="0"/>
            </a:endParaRPr>
          </a:p>
          <a:p>
            <a:pPr marL="403225" indent="-285750">
              <a:spcAft>
                <a:spcPts val="600"/>
              </a:spcAft>
            </a:pPr>
            <a:r>
              <a:rPr lang="en-US" sz="2400" b="1" dirty="0">
                <a:latin typeface="DM Sans" pitchFamily="2" charset="0"/>
                <a:ea typeface="Calibri" panose="020F0502020204030204" pitchFamily="34" charset="0"/>
                <a:cs typeface="Arial" panose="020B0604020202020204" pitchFamily="34" charset="0"/>
              </a:rPr>
              <a:t>Drivers</a:t>
            </a:r>
            <a:r>
              <a:rPr lang="en-US" sz="2400" b="1" dirty="0">
                <a:effectLst/>
                <a:latin typeface="DM Sans" pitchFamily="2" charset="0"/>
                <a:ea typeface="Calibri" panose="020F0502020204030204" pitchFamily="34" charset="0"/>
                <a:cs typeface="Arial" panose="020B0604020202020204" pitchFamily="34" charset="0"/>
              </a:rPr>
              <a:t> </a:t>
            </a:r>
          </a:p>
          <a:p>
            <a:pPr marL="860425" lvl="1" indent="-285750">
              <a:spcAft>
                <a:spcPts val="600"/>
              </a:spcAft>
            </a:pPr>
            <a:r>
              <a:rPr lang="en-US" sz="2000" dirty="0">
                <a:latin typeface="DM Sans" pitchFamily="2" charset="0"/>
                <a:ea typeface="Calibri" panose="020F0502020204030204" pitchFamily="34" charset="0"/>
                <a:cs typeface="Arial" panose="020B0604020202020204" pitchFamily="34" charset="0"/>
              </a:rPr>
              <a:t>I</a:t>
            </a:r>
            <a:r>
              <a:rPr lang="en-US" sz="2000" dirty="0">
                <a:effectLst/>
                <a:latin typeface="DM Sans" pitchFamily="2" charset="0"/>
                <a:ea typeface="Calibri" panose="020F0502020204030204" pitchFamily="34" charset="0"/>
                <a:cs typeface="Arial" panose="020B0604020202020204" pitchFamily="34" charset="0"/>
              </a:rPr>
              <a:t>ndependent verification of performance</a:t>
            </a:r>
            <a:endParaRPr lang="en-US" sz="2000" dirty="0">
              <a:latin typeface="DM Sans" pitchFamily="2" charset="0"/>
              <a:ea typeface="Calibri" panose="020F0502020204030204" pitchFamily="34" charset="0"/>
              <a:cs typeface="Arial" panose="020B0604020202020204" pitchFamily="34" charset="0"/>
            </a:endParaRPr>
          </a:p>
          <a:p>
            <a:pPr marL="860425" lvl="1" indent="-285750">
              <a:spcAft>
                <a:spcPts val="600"/>
              </a:spcAft>
            </a:pPr>
            <a:r>
              <a:rPr lang="en-US" sz="2000" dirty="0">
                <a:latin typeface="DM Sans" pitchFamily="2" charset="0"/>
                <a:ea typeface="Calibri" panose="020F0502020204030204" pitchFamily="34" charset="0"/>
                <a:cs typeface="Arial" panose="020B0604020202020204" pitchFamily="34" charset="0"/>
              </a:rPr>
              <a:t>I</a:t>
            </a:r>
            <a:r>
              <a:rPr lang="en-US" sz="2000" dirty="0">
                <a:effectLst/>
                <a:latin typeface="DM Sans" pitchFamily="2" charset="0"/>
                <a:ea typeface="Calibri" panose="020F0502020204030204" pitchFamily="34" charset="0"/>
                <a:cs typeface="Arial" panose="020B0604020202020204" pitchFamily="34" charset="0"/>
              </a:rPr>
              <a:t>mproved performance</a:t>
            </a:r>
            <a:endParaRPr lang="en-US" sz="2000" dirty="0">
              <a:latin typeface="DM Sans" pitchFamily="2" charset="0"/>
              <a:ea typeface="Calibri" panose="020F0502020204030204" pitchFamily="34" charset="0"/>
              <a:cs typeface="Arial" panose="020B0604020202020204" pitchFamily="34" charset="0"/>
            </a:endParaRPr>
          </a:p>
          <a:p>
            <a:pPr marL="860425" lvl="1" indent="-285750">
              <a:spcAft>
                <a:spcPts val="600"/>
              </a:spcAft>
            </a:pPr>
            <a:r>
              <a:rPr lang="en-US" sz="2000" dirty="0">
                <a:latin typeface="DM Sans" pitchFamily="2" charset="0"/>
                <a:ea typeface="Calibri" panose="020F0502020204030204" pitchFamily="34" charset="0"/>
                <a:cs typeface="Arial" panose="020B0604020202020204" pitchFamily="34" charset="0"/>
              </a:rPr>
              <a:t>E</a:t>
            </a:r>
            <a:r>
              <a:rPr lang="en-US" sz="2000" dirty="0">
                <a:effectLst/>
                <a:latin typeface="DM Sans" pitchFamily="2" charset="0"/>
                <a:ea typeface="Calibri" panose="020F0502020204030204" pitchFamily="34" charset="0"/>
                <a:cs typeface="Arial" panose="020B0604020202020204" pitchFamily="34" charset="0"/>
              </a:rPr>
              <a:t>nvironmental compliance</a:t>
            </a:r>
          </a:p>
          <a:p>
            <a:endParaRPr lang="en-US" dirty="0"/>
          </a:p>
        </p:txBody>
      </p:sp>
      <p:pic>
        <p:nvPicPr>
          <p:cNvPr id="2" name="Picture 1" descr="Icon&#10;&#10;Description automatically generated">
            <a:extLst>
              <a:ext uri="{FF2B5EF4-FFF2-40B4-BE49-F238E27FC236}">
                <a16:creationId xmlns:a16="http://schemas.microsoft.com/office/drawing/2014/main" id="{2F78529D-6F7E-33C2-E1BA-B2F94459B82C}"/>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7847393" y="3273485"/>
            <a:ext cx="2638791" cy="3653710"/>
          </a:xfrm>
          <a:prstGeom prst="rect">
            <a:avLst/>
          </a:prstGeom>
        </p:spPr>
      </p:pic>
      <p:sp>
        <p:nvSpPr>
          <p:cNvPr id="4" name="TextBox 3">
            <a:extLst>
              <a:ext uri="{FF2B5EF4-FFF2-40B4-BE49-F238E27FC236}">
                <a16:creationId xmlns:a16="http://schemas.microsoft.com/office/drawing/2014/main" id="{19C1A241-E6C4-9DFA-119B-8ACFA756E3B6}"/>
              </a:ext>
            </a:extLst>
          </p:cNvPr>
          <p:cNvSpPr txBox="1"/>
          <p:nvPr/>
        </p:nvSpPr>
        <p:spPr>
          <a:xfrm>
            <a:off x="8257992" y="6965952"/>
            <a:ext cx="2228192" cy="369332"/>
          </a:xfrm>
          <a:prstGeom prst="rect">
            <a:avLst/>
          </a:prstGeom>
          <a:noFill/>
        </p:spPr>
        <p:txBody>
          <a:bodyPr wrap="square" rtlCol="0">
            <a:spAutoFit/>
          </a:bodyPr>
          <a:lstStyle/>
          <a:p>
            <a:r>
              <a:rPr lang="en-US" sz="900" dirty="0">
                <a:hlinkClick r:id="rId4" tooltip="http://suburbancorrespondent.blogspot.com/2016/07/really.html"/>
              </a:rPr>
              <a:t>This Photo</a:t>
            </a:r>
            <a:r>
              <a:rPr lang="en-US" sz="900" dirty="0"/>
              <a:t> by Unknown Author is licensed under </a:t>
            </a:r>
            <a:r>
              <a:rPr lang="en-US" sz="900" dirty="0">
                <a:hlinkClick r:id="rId5" tooltip="https://creativecommons.org/licenses/by-nc-nd/3.0/"/>
              </a:rPr>
              <a:t>CC BY-NC-ND</a:t>
            </a:r>
            <a:endParaRPr lang="en-US" sz="900" dirty="0"/>
          </a:p>
        </p:txBody>
      </p:sp>
      <p:pic>
        <p:nvPicPr>
          <p:cNvPr id="6" name="Picture 5" descr="Icon&#10;&#10;Description automatically generated with medium confidence">
            <a:extLst>
              <a:ext uri="{FF2B5EF4-FFF2-40B4-BE49-F238E27FC236}">
                <a16:creationId xmlns:a16="http://schemas.microsoft.com/office/drawing/2014/main" id="{AD05BE95-01E4-FD98-F395-1BEA720B94C8}"/>
              </a:ext>
            </a:extLst>
          </p:cNvPr>
          <p:cNvPicPr>
            <a:picLocks noChangeAspect="1"/>
          </p:cNvPicPr>
          <p:nvPr/>
        </p:nvPicPr>
        <p:blipFill>
          <a:blip r:embed="rId6">
            <a:extLst>
              <a:ext uri="{837473B0-CC2E-450A-ABE3-18F120FF3D39}">
                <a1611:picAttrSrcUrl xmlns:a1611="http://schemas.microsoft.com/office/drawing/2016/11/main" r:id="rId7"/>
              </a:ext>
            </a:extLst>
          </a:blip>
          <a:stretch>
            <a:fillRect/>
          </a:stretch>
        </p:blipFill>
        <p:spPr>
          <a:xfrm>
            <a:off x="10917928" y="1858354"/>
            <a:ext cx="2830261" cy="2830261"/>
          </a:xfrm>
          <a:prstGeom prst="rect">
            <a:avLst/>
          </a:prstGeom>
        </p:spPr>
      </p:pic>
      <p:sp>
        <p:nvSpPr>
          <p:cNvPr id="8" name="TextBox 7">
            <a:extLst>
              <a:ext uri="{FF2B5EF4-FFF2-40B4-BE49-F238E27FC236}">
                <a16:creationId xmlns:a16="http://schemas.microsoft.com/office/drawing/2014/main" id="{EF280FCB-56C4-F04B-3D43-679025A7AADF}"/>
              </a:ext>
            </a:extLst>
          </p:cNvPr>
          <p:cNvSpPr txBox="1"/>
          <p:nvPr/>
        </p:nvSpPr>
        <p:spPr>
          <a:xfrm>
            <a:off x="10917928" y="4843787"/>
            <a:ext cx="2775389" cy="369332"/>
          </a:xfrm>
          <a:prstGeom prst="rect">
            <a:avLst/>
          </a:prstGeom>
          <a:noFill/>
        </p:spPr>
        <p:txBody>
          <a:bodyPr wrap="square" rtlCol="0">
            <a:spAutoFit/>
          </a:bodyPr>
          <a:lstStyle/>
          <a:p>
            <a:r>
              <a:rPr lang="en-US" sz="900" dirty="0">
                <a:hlinkClick r:id="rId7" tooltip="http://srmfyc.es/por-que-ser-socio-de-semfyc/confused-man-and-question-marks-3d-rendered-illustration/"/>
              </a:rPr>
              <a:t>This Photo</a:t>
            </a:r>
            <a:r>
              <a:rPr lang="en-US" sz="900" dirty="0"/>
              <a:t> by Unknown Author is licensed under </a:t>
            </a:r>
            <a:r>
              <a:rPr lang="en-US" sz="900" dirty="0">
                <a:hlinkClick r:id="rId5" tooltip="https://creativecommons.org/licenses/by-nc-nd/3.0/"/>
              </a:rPr>
              <a:t>CC BY-NC-ND</a:t>
            </a:r>
            <a:endParaRPr lang="en-US" sz="900" dirty="0"/>
          </a:p>
        </p:txBody>
      </p:sp>
    </p:spTree>
    <p:extLst>
      <p:ext uri="{BB962C8B-B14F-4D97-AF65-F5344CB8AC3E}">
        <p14:creationId xmlns:p14="http://schemas.microsoft.com/office/powerpoint/2010/main" val="3195844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US" dirty="0">
                <a:latin typeface="DM Sans" pitchFamily="2" charset="77"/>
              </a:rPr>
              <a:t>Additional Information on High Priority Technologies</a:t>
            </a:r>
          </a:p>
        </p:txBody>
      </p:sp>
      <p:sp>
        <p:nvSpPr>
          <p:cNvPr id="3" name="Slide Number Placeholder 2"/>
          <p:cNvSpPr>
            <a:spLocks noGrp="1"/>
          </p:cNvSpPr>
          <p:nvPr>
            <p:ph type="sldNum" sz="quarter" idx="12"/>
          </p:nvPr>
        </p:nvSpPr>
        <p:spPr/>
        <p:txBody>
          <a:bodyPr/>
          <a:lstStyle/>
          <a:p>
            <a:fld id="{F384092C-9B9C-9748-AC6A-F06C9D03AD52}" type="slidenum">
              <a:rPr lang="en-US" smtClean="0"/>
              <a:pPr/>
              <a:t>14</a:t>
            </a:fld>
            <a:endParaRPr lang="en-US"/>
          </a:p>
        </p:txBody>
      </p:sp>
      <p:cxnSp>
        <p:nvCxnSpPr>
          <p:cNvPr id="7" name="Straight Connector 6">
            <a:extLst>
              <a:ext uri="{FF2B5EF4-FFF2-40B4-BE49-F238E27FC236}">
                <a16:creationId xmlns:a16="http://schemas.microsoft.com/office/drawing/2014/main" id="{A639CD37-DC9C-C747-8C33-04B34941467B}"/>
              </a:ext>
            </a:extLst>
          </p:cNvPr>
          <p:cNvCxnSpPr>
            <a:cxnSpLocks/>
          </p:cNvCxnSpPr>
          <p:nvPr/>
        </p:nvCxnSpPr>
        <p:spPr>
          <a:xfrm>
            <a:off x="535170" y="1033089"/>
            <a:ext cx="13478196"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5F8308B1-58AE-CF79-F57C-61BA86C844AB}"/>
              </a:ext>
            </a:extLst>
          </p:cNvPr>
          <p:cNvSpPr>
            <a:spLocks noGrp="1"/>
          </p:cNvSpPr>
          <p:nvPr>
            <p:ph type="body" sz="quarter" idx="13"/>
          </p:nvPr>
        </p:nvSpPr>
        <p:spPr>
          <a:xfrm>
            <a:off x="723900" y="1676400"/>
            <a:ext cx="6805056" cy="5437188"/>
          </a:xfrm>
        </p:spPr>
        <p:txBody>
          <a:bodyPr/>
          <a:lstStyle/>
          <a:p>
            <a:pPr marL="0" indent="0">
              <a:buNone/>
            </a:pPr>
            <a:r>
              <a:rPr lang="en-US" b="1" dirty="0">
                <a:solidFill>
                  <a:srgbClr val="0063BE"/>
                </a:solidFill>
              </a:rPr>
              <a:t>Codes &amp; Standards: </a:t>
            </a:r>
          </a:p>
          <a:p>
            <a:pPr lvl="1"/>
            <a:r>
              <a:rPr lang="en-US" dirty="0"/>
              <a:t>AQMD impacts all technologies (except Gas-Engine)</a:t>
            </a:r>
          </a:p>
          <a:p>
            <a:pPr lvl="1"/>
            <a:r>
              <a:rPr lang="en-US" dirty="0"/>
              <a:t>Title 24/Title 20 impact Gas Engine and Absorption</a:t>
            </a:r>
          </a:p>
          <a:p>
            <a:pPr marL="0" indent="-58737">
              <a:lnSpc>
                <a:spcPct val="107000"/>
              </a:lnSpc>
              <a:spcBef>
                <a:spcPts val="0"/>
              </a:spcBef>
              <a:spcAft>
                <a:spcPts val="800"/>
              </a:spcAft>
              <a:buNone/>
            </a:pPr>
            <a:r>
              <a:rPr lang="en-US" b="1" dirty="0">
                <a:solidFill>
                  <a:srgbClr val="0063BE"/>
                </a:solidFill>
              </a:rPr>
              <a:t>Zero Net Energy: </a:t>
            </a:r>
          </a:p>
          <a:p>
            <a:pPr lvl="1"/>
            <a:r>
              <a:rPr lang="en-US" dirty="0"/>
              <a:t>Thermal Compression requires least solar offset</a:t>
            </a:r>
          </a:p>
          <a:p>
            <a:pPr lvl="1"/>
            <a:r>
              <a:rPr lang="en-US" dirty="0"/>
              <a:t>Absorption requires the most thermal offset</a:t>
            </a:r>
          </a:p>
          <a:p>
            <a:pPr marL="0" indent="0">
              <a:buNone/>
            </a:pPr>
            <a:r>
              <a:rPr lang="en-US" b="1" dirty="0">
                <a:solidFill>
                  <a:srgbClr val="0063BE"/>
                </a:solidFill>
              </a:rPr>
              <a:t>DAC/HTR:</a:t>
            </a:r>
          </a:p>
          <a:p>
            <a:pPr lvl="1"/>
            <a:r>
              <a:rPr lang="en-US" dirty="0"/>
              <a:t>Adsorption may be able to participate</a:t>
            </a:r>
          </a:p>
          <a:p>
            <a:pPr lvl="1"/>
            <a:r>
              <a:rPr lang="en-US" dirty="0"/>
              <a:t>Inconclusive on others</a:t>
            </a:r>
          </a:p>
          <a:p>
            <a:pPr marL="0" indent="0">
              <a:buNone/>
            </a:pPr>
            <a:endParaRPr lang="en-US" dirty="0"/>
          </a:p>
          <a:p>
            <a:pPr marL="0" indent="-58737">
              <a:lnSpc>
                <a:spcPct val="107000"/>
              </a:lnSpc>
              <a:spcBef>
                <a:spcPts val="0"/>
              </a:spcBef>
              <a:spcAft>
                <a:spcPts val="800"/>
              </a:spcAft>
              <a:buNone/>
            </a:pPr>
            <a:endParaRPr lang="en-US" b="1" dirty="0">
              <a:solidFill>
                <a:srgbClr val="0063BE"/>
              </a:solidFill>
            </a:endParaRPr>
          </a:p>
          <a:p>
            <a:pPr marL="0" indent="-58737">
              <a:lnSpc>
                <a:spcPct val="107000"/>
              </a:lnSpc>
              <a:spcBef>
                <a:spcPts val="0"/>
              </a:spcBef>
              <a:spcAft>
                <a:spcPts val="800"/>
              </a:spcAft>
              <a:buNone/>
            </a:pPr>
            <a:endParaRPr lang="en-US" b="1" dirty="0">
              <a:solidFill>
                <a:srgbClr val="0063BE"/>
              </a:solidFill>
            </a:endParaRPr>
          </a:p>
          <a:p>
            <a:pPr marL="0" indent="-58737">
              <a:lnSpc>
                <a:spcPct val="107000"/>
              </a:lnSpc>
              <a:spcBef>
                <a:spcPts val="0"/>
              </a:spcBef>
              <a:spcAft>
                <a:spcPts val="800"/>
              </a:spcAft>
              <a:buNone/>
            </a:pPr>
            <a:endParaRPr lang="en-US" b="1" dirty="0">
              <a:solidFill>
                <a:srgbClr val="0063BE"/>
              </a:solidFill>
            </a:endParaRPr>
          </a:p>
          <a:p>
            <a:pPr marL="169863" lvl="1" indent="0">
              <a:lnSpc>
                <a:spcPct val="107000"/>
              </a:lnSpc>
              <a:spcBef>
                <a:spcPts val="0"/>
              </a:spcBef>
              <a:spcAft>
                <a:spcPts val="800"/>
              </a:spcAft>
              <a:buNone/>
            </a:pPr>
            <a:endParaRPr lang="en-US" sz="1700" dirty="0">
              <a:effectLst/>
              <a:latin typeface="DM Sans" pitchFamily="2" charset="0"/>
              <a:ea typeface="Calibri" panose="020F0502020204030204" pitchFamily="34" charset="0"/>
              <a:cs typeface="Arial" panose="020B0604020202020204" pitchFamily="34" charset="0"/>
            </a:endParaRPr>
          </a:p>
        </p:txBody>
      </p:sp>
      <p:pic>
        <p:nvPicPr>
          <p:cNvPr id="2" name="Picture 1" descr="Map&#10;&#10;Description automatically generated">
            <a:extLst>
              <a:ext uri="{FF2B5EF4-FFF2-40B4-BE49-F238E27FC236}">
                <a16:creationId xmlns:a16="http://schemas.microsoft.com/office/drawing/2014/main" id="{82849655-6B9F-BBF3-E229-2DC0199B99A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15200" y="1672010"/>
            <a:ext cx="3178629" cy="3870575"/>
          </a:xfrm>
          <a:prstGeom prst="rect">
            <a:avLst/>
          </a:prstGeom>
        </p:spPr>
      </p:pic>
      <p:pic>
        <p:nvPicPr>
          <p:cNvPr id="11" name="Picture 10" descr="Icon&#10;&#10;Description automatically generated">
            <a:extLst>
              <a:ext uri="{FF2B5EF4-FFF2-40B4-BE49-F238E27FC236}">
                <a16:creationId xmlns:a16="http://schemas.microsoft.com/office/drawing/2014/main" id="{FF5ABD0A-0F9B-C9C5-A48C-D46F746244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55829" y="1664071"/>
            <a:ext cx="2593635" cy="3968040"/>
          </a:xfrm>
          <a:prstGeom prst="rect">
            <a:avLst/>
          </a:prstGeom>
        </p:spPr>
      </p:pic>
    </p:spTree>
    <p:extLst>
      <p:ext uri="{BB962C8B-B14F-4D97-AF65-F5344CB8AC3E}">
        <p14:creationId xmlns:p14="http://schemas.microsoft.com/office/powerpoint/2010/main" val="983947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US" dirty="0">
                <a:latin typeface="DM Sans" pitchFamily="2" charset="77"/>
              </a:rPr>
              <a:t>High Priority Technologies: Energy Savings</a:t>
            </a:r>
          </a:p>
        </p:txBody>
      </p:sp>
      <p:sp>
        <p:nvSpPr>
          <p:cNvPr id="3" name="Slide Number Placeholder 2"/>
          <p:cNvSpPr>
            <a:spLocks noGrp="1"/>
          </p:cNvSpPr>
          <p:nvPr>
            <p:ph type="sldNum" sz="quarter" idx="12"/>
          </p:nvPr>
        </p:nvSpPr>
        <p:spPr/>
        <p:txBody>
          <a:bodyPr/>
          <a:lstStyle/>
          <a:p>
            <a:fld id="{F384092C-9B9C-9748-AC6A-F06C9D03AD52}" type="slidenum">
              <a:rPr lang="en-US" smtClean="0"/>
              <a:pPr/>
              <a:t>15</a:t>
            </a:fld>
            <a:endParaRPr lang="en-US"/>
          </a:p>
        </p:txBody>
      </p:sp>
      <p:cxnSp>
        <p:nvCxnSpPr>
          <p:cNvPr id="7" name="Straight Connector 6">
            <a:extLst>
              <a:ext uri="{FF2B5EF4-FFF2-40B4-BE49-F238E27FC236}">
                <a16:creationId xmlns:a16="http://schemas.microsoft.com/office/drawing/2014/main" id="{A639CD37-DC9C-C747-8C33-04B34941467B}"/>
              </a:ext>
            </a:extLst>
          </p:cNvPr>
          <p:cNvCxnSpPr>
            <a:cxnSpLocks/>
          </p:cNvCxnSpPr>
          <p:nvPr/>
        </p:nvCxnSpPr>
        <p:spPr>
          <a:xfrm>
            <a:off x="535170" y="1033089"/>
            <a:ext cx="13478196"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5F8308B1-58AE-CF79-F57C-61BA86C844AB}"/>
              </a:ext>
            </a:extLst>
          </p:cNvPr>
          <p:cNvSpPr>
            <a:spLocks noGrp="1"/>
          </p:cNvSpPr>
          <p:nvPr>
            <p:ph type="body" sz="quarter" idx="13"/>
          </p:nvPr>
        </p:nvSpPr>
        <p:spPr>
          <a:xfrm>
            <a:off x="723900" y="1676400"/>
            <a:ext cx="6805056" cy="5437188"/>
          </a:xfrm>
        </p:spPr>
        <p:txBody>
          <a:bodyPr/>
          <a:lstStyle/>
          <a:p>
            <a:pPr marL="0" indent="0">
              <a:spcAft>
                <a:spcPts val="1200"/>
              </a:spcAft>
              <a:buNone/>
            </a:pPr>
            <a:r>
              <a:rPr lang="en-US" b="1" dirty="0">
                <a:solidFill>
                  <a:srgbClr val="0063BE"/>
                </a:solidFill>
              </a:rPr>
              <a:t>Methodology: </a:t>
            </a:r>
          </a:p>
          <a:p>
            <a:pPr lvl="1"/>
            <a:r>
              <a:rPr lang="en-US" sz="1600" dirty="0"/>
              <a:t>DEER Water Heater Calculator</a:t>
            </a:r>
          </a:p>
          <a:p>
            <a:pPr lvl="1"/>
            <a:r>
              <a:rPr lang="en-US" sz="1600" dirty="0"/>
              <a:t>MAS Control Model Information</a:t>
            </a:r>
          </a:p>
          <a:p>
            <a:pPr marL="0" indent="-58737">
              <a:lnSpc>
                <a:spcPct val="107000"/>
              </a:lnSpc>
              <a:spcBef>
                <a:spcPts val="0"/>
              </a:spcBef>
              <a:spcAft>
                <a:spcPts val="800"/>
              </a:spcAft>
              <a:buNone/>
            </a:pPr>
            <a:r>
              <a:rPr lang="en-US" b="1" dirty="0">
                <a:solidFill>
                  <a:srgbClr val="0063BE"/>
                </a:solidFill>
              </a:rPr>
              <a:t>Methodology: </a:t>
            </a:r>
          </a:p>
          <a:p>
            <a:pPr lvl="1"/>
            <a:r>
              <a:rPr lang="en-US" sz="1600" dirty="0"/>
              <a:t>Third-party data: Gas Engine, Absorption (1 manufacturer)</a:t>
            </a:r>
          </a:p>
          <a:p>
            <a:pPr lvl="1"/>
            <a:r>
              <a:rPr lang="en-US" sz="1600" dirty="0"/>
              <a:t>Manufacturer: Absorption, Thermal Compression</a:t>
            </a:r>
          </a:p>
          <a:p>
            <a:pPr marL="0" indent="-58737">
              <a:lnSpc>
                <a:spcPct val="107000"/>
              </a:lnSpc>
              <a:spcBef>
                <a:spcPts val="0"/>
              </a:spcBef>
              <a:spcAft>
                <a:spcPts val="800"/>
              </a:spcAft>
              <a:buNone/>
            </a:pPr>
            <a:r>
              <a:rPr lang="en-US" b="1" dirty="0">
                <a:solidFill>
                  <a:srgbClr val="0063BE"/>
                </a:solidFill>
              </a:rPr>
              <a:t>Calculations:</a:t>
            </a:r>
          </a:p>
          <a:p>
            <a:pPr lvl="1"/>
            <a:r>
              <a:rPr lang="en-US" sz="1600" dirty="0"/>
              <a:t>Absorption Combi</a:t>
            </a:r>
          </a:p>
          <a:p>
            <a:pPr lvl="1"/>
            <a:r>
              <a:rPr lang="en-US" sz="1600" dirty="0"/>
              <a:t>Thermal Compression Combi</a:t>
            </a:r>
          </a:p>
          <a:p>
            <a:pPr marL="0" indent="-58737">
              <a:lnSpc>
                <a:spcPct val="107000"/>
              </a:lnSpc>
              <a:spcBef>
                <a:spcPts val="0"/>
              </a:spcBef>
              <a:spcAft>
                <a:spcPts val="800"/>
              </a:spcAft>
              <a:buNone/>
            </a:pPr>
            <a:endParaRPr lang="en-US" sz="1900" dirty="0">
              <a:effectLst/>
              <a:latin typeface="DM Sans" pitchFamily="2" charset="0"/>
              <a:ea typeface="Calibri" panose="020F050202020403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06809600-4DE0-75D7-3FF2-1BF11C20F0C4}"/>
              </a:ext>
            </a:extLst>
          </p:cNvPr>
          <p:cNvPicPr>
            <a:picLocks noChangeAspect="1"/>
          </p:cNvPicPr>
          <p:nvPr/>
        </p:nvPicPr>
        <p:blipFill>
          <a:blip r:embed="rId3"/>
          <a:stretch>
            <a:fillRect/>
          </a:stretch>
        </p:blipFill>
        <p:spPr>
          <a:xfrm>
            <a:off x="7081528" y="1886930"/>
            <a:ext cx="6824972" cy="4876799"/>
          </a:xfrm>
          <a:prstGeom prst="rect">
            <a:avLst/>
          </a:prstGeom>
        </p:spPr>
      </p:pic>
    </p:spTree>
    <p:extLst>
      <p:ext uri="{BB962C8B-B14F-4D97-AF65-F5344CB8AC3E}">
        <p14:creationId xmlns:p14="http://schemas.microsoft.com/office/powerpoint/2010/main" val="2789240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US" dirty="0">
                <a:latin typeface="DM Sans" pitchFamily="2" charset="77"/>
              </a:rPr>
              <a:t>High Priority Technologies: TRC/TSB</a:t>
            </a:r>
          </a:p>
        </p:txBody>
      </p:sp>
      <p:sp>
        <p:nvSpPr>
          <p:cNvPr id="3" name="Slide Number Placeholder 2"/>
          <p:cNvSpPr>
            <a:spLocks noGrp="1"/>
          </p:cNvSpPr>
          <p:nvPr>
            <p:ph type="sldNum" sz="quarter" idx="12"/>
          </p:nvPr>
        </p:nvSpPr>
        <p:spPr/>
        <p:txBody>
          <a:bodyPr/>
          <a:lstStyle/>
          <a:p>
            <a:fld id="{F384092C-9B9C-9748-AC6A-F06C9D03AD52}" type="slidenum">
              <a:rPr lang="en-US" smtClean="0"/>
              <a:pPr/>
              <a:t>16</a:t>
            </a:fld>
            <a:endParaRPr lang="en-US"/>
          </a:p>
        </p:txBody>
      </p:sp>
      <p:cxnSp>
        <p:nvCxnSpPr>
          <p:cNvPr id="7" name="Straight Connector 6">
            <a:extLst>
              <a:ext uri="{FF2B5EF4-FFF2-40B4-BE49-F238E27FC236}">
                <a16:creationId xmlns:a16="http://schemas.microsoft.com/office/drawing/2014/main" id="{A639CD37-DC9C-C747-8C33-04B34941467B}"/>
              </a:ext>
            </a:extLst>
          </p:cNvPr>
          <p:cNvCxnSpPr>
            <a:cxnSpLocks/>
          </p:cNvCxnSpPr>
          <p:nvPr/>
        </p:nvCxnSpPr>
        <p:spPr>
          <a:xfrm>
            <a:off x="535170" y="1033089"/>
            <a:ext cx="13478196"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5F8308B1-58AE-CF79-F57C-61BA86C844AB}"/>
              </a:ext>
            </a:extLst>
          </p:cNvPr>
          <p:cNvSpPr>
            <a:spLocks noGrp="1"/>
          </p:cNvSpPr>
          <p:nvPr>
            <p:ph type="body" sz="quarter" idx="13"/>
          </p:nvPr>
        </p:nvSpPr>
        <p:spPr>
          <a:xfrm>
            <a:off x="723900" y="1676400"/>
            <a:ext cx="4435929" cy="5437188"/>
          </a:xfrm>
        </p:spPr>
        <p:txBody>
          <a:bodyPr/>
          <a:lstStyle/>
          <a:p>
            <a:pPr marL="0" indent="0">
              <a:buFont typeface="Wingdings" panose="05000000000000000000" pitchFamily="2" charset="2"/>
              <a:buNone/>
            </a:pPr>
            <a:r>
              <a:rPr lang="en-US" b="1" dirty="0">
                <a:solidFill>
                  <a:srgbClr val="0063BE"/>
                </a:solidFill>
              </a:rPr>
              <a:t>Cost: </a:t>
            </a:r>
          </a:p>
          <a:p>
            <a:pPr marL="800100" lvl="1" indent="-342900">
              <a:buFont typeface="Wingdings" panose="05000000000000000000" pitchFamily="2" charset="2"/>
              <a:buChar char="§"/>
            </a:pPr>
            <a:r>
              <a:rPr lang="en-US" sz="2000" dirty="0"/>
              <a:t>Measure Packages</a:t>
            </a:r>
          </a:p>
          <a:p>
            <a:pPr marL="800100" lvl="1" indent="-342900">
              <a:buFont typeface="Wingdings" panose="05000000000000000000" pitchFamily="2" charset="2"/>
              <a:buChar char="§"/>
            </a:pPr>
            <a:r>
              <a:rPr lang="en-US" sz="2000" dirty="0"/>
              <a:t>Manufacturers</a:t>
            </a:r>
          </a:p>
          <a:p>
            <a:pPr marL="0" indent="-58737">
              <a:lnSpc>
                <a:spcPct val="107000"/>
              </a:lnSpc>
              <a:spcBef>
                <a:spcPts val="0"/>
              </a:spcBef>
              <a:spcAft>
                <a:spcPts val="800"/>
              </a:spcAft>
              <a:buNone/>
            </a:pPr>
            <a:r>
              <a:rPr lang="en-US" b="1" dirty="0">
                <a:solidFill>
                  <a:srgbClr val="0063BE"/>
                </a:solidFill>
              </a:rPr>
              <a:t>TRC/TSB Calculated With: </a:t>
            </a:r>
          </a:p>
          <a:p>
            <a:pPr marL="914400" lvl="1" indent="-457200">
              <a:buFont typeface="Wingdings" panose="05000000000000000000" pitchFamily="2" charset="2"/>
              <a:buChar char="§"/>
            </a:pPr>
            <a:r>
              <a:rPr lang="en-US" sz="1800" dirty="0"/>
              <a:t>No Incentives</a:t>
            </a:r>
          </a:p>
          <a:p>
            <a:pPr marL="914400" lvl="1" indent="-457200">
              <a:spcAft>
                <a:spcPts val="1200"/>
              </a:spcAft>
              <a:buFont typeface="Wingdings" panose="05000000000000000000" pitchFamily="2" charset="2"/>
              <a:buChar char="§"/>
            </a:pPr>
            <a:r>
              <a:rPr lang="en-US" sz="1800" dirty="0"/>
              <a:t>Incentives =  measure cost</a:t>
            </a:r>
          </a:p>
          <a:p>
            <a:pPr marL="169863" lvl="1" indent="0">
              <a:lnSpc>
                <a:spcPct val="107000"/>
              </a:lnSpc>
              <a:spcBef>
                <a:spcPts val="0"/>
              </a:spcBef>
              <a:spcAft>
                <a:spcPts val="800"/>
              </a:spcAft>
              <a:buNone/>
            </a:pPr>
            <a:endParaRPr lang="en-US" sz="1700" dirty="0">
              <a:effectLst/>
              <a:latin typeface="DM Sans" pitchFamily="2" charset="0"/>
              <a:ea typeface="Calibri" panose="020F050202020403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A8BF5003-96FD-FAA3-A2D5-CAF552487338}"/>
              </a:ext>
            </a:extLst>
          </p:cNvPr>
          <p:cNvPicPr>
            <a:picLocks noChangeAspect="1"/>
          </p:cNvPicPr>
          <p:nvPr/>
        </p:nvPicPr>
        <p:blipFill>
          <a:blip r:embed="rId3"/>
          <a:stretch>
            <a:fillRect/>
          </a:stretch>
        </p:blipFill>
        <p:spPr>
          <a:xfrm>
            <a:off x="5520782" y="1663542"/>
            <a:ext cx="8113309" cy="5532969"/>
          </a:xfrm>
          <a:prstGeom prst="rect">
            <a:avLst/>
          </a:prstGeom>
        </p:spPr>
      </p:pic>
    </p:spTree>
    <p:extLst>
      <p:ext uri="{BB962C8B-B14F-4D97-AF65-F5344CB8AC3E}">
        <p14:creationId xmlns:p14="http://schemas.microsoft.com/office/powerpoint/2010/main" val="1548821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US" dirty="0">
                <a:latin typeface="DM Sans" pitchFamily="2" charset="77"/>
              </a:rPr>
              <a:t>Gas Engine Heat Pump Water Heater and Combi</a:t>
            </a:r>
          </a:p>
        </p:txBody>
      </p:sp>
      <p:sp>
        <p:nvSpPr>
          <p:cNvPr id="3" name="Slide Number Placeholder 2"/>
          <p:cNvSpPr>
            <a:spLocks noGrp="1"/>
          </p:cNvSpPr>
          <p:nvPr>
            <p:ph type="sldNum" sz="quarter" idx="12"/>
          </p:nvPr>
        </p:nvSpPr>
        <p:spPr/>
        <p:txBody>
          <a:bodyPr/>
          <a:lstStyle/>
          <a:p>
            <a:fld id="{F384092C-9B9C-9748-AC6A-F06C9D03AD52}" type="slidenum">
              <a:rPr lang="en-US" smtClean="0"/>
              <a:pPr/>
              <a:t>17</a:t>
            </a:fld>
            <a:endParaRPr lang="en-US"/>
          </a:p>
        </p:txBody>
      </p:sp>
      <p:cxnSp>
        <p:nvCxnSpPr>
          <p:cNvPr id="7" name="Straight Connector 6">
            <a:extLst>
              <a:ext uri="{FF2B5EF4-FFF2-40B4-BE49-F238E27FC236}">
                <a16:creationId xmlns:a16="http://schemas.microsoft.com/office/drawing/2014/main" id="{A639CD37-DC9C-C747-8C33-04B34941467B}"/>
              </a:ext>
            </a:extLst>
          </p:cNvPr>
          <p:cNvCxnSpPr>
            <a:cxnSpLocks/>
          </p:cNvCxnSpPr>
          <p:nvPr/>
        </p:nvCxnSpPr>
        <p:spPr>
          <a:xfrm>
            <a:off x="535170" y="1033089"/>
            <a:ext cx="13478196"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5F8308B1-58AE-CF79-F57C-61BA86C844AB}"/>
              </a:ext>
            </a:extLst>
          </p:cNvPr>
          <p:cNvSpPr>
            <a:spLocks noGrp="1"/>
          </p:cNvSpPr>
          <p:nvPr>
            <p:ph type="body" sz="quarter" idx="13"/>
          </p:nvPr>
        </p:nvSpPr>
        <p:spPr>
          <a:xfrm>
            <a:off x="723900" y="1676400"/>
            <a:ext cx="6805056" cy="5437188"/>
          </a:xfrm>
        </p:spPr>
        <p:txBody>
          <a:bodyPr/>
          <a:lstStyle/>
          <a:p>
            <a:pPr marL="0" indent="0">
              <a:buNone/>
            </a:pPr>
            <a:r>
              <a:rPr lang="en-US" sz="2400" b="1" dirty="0">
                <a:solidFill>
                  <a:srgbClr val="0063BE"/>
                </a:solidFill>
              </a:rPr>
              <a:t>Not selected for future study</a:t>
            </a:r>
          </a:p>
          <a:p>
            <a:r>
              <a:rPr lang="en-US" dirty="0"/>
              <a:t>Pros</a:t>
            </a:r>
          </a:p>
          <a:p>
            <a:pPr lvl="1"/>
            <a:r>
              <a:rPr lang="en-US" dirty="0"/>
              <a:t>Does not currently trigger AQMD requirements being under 50hp</a:t>
            </a:r>
          </a:p>
          <a:p>
            <a:pPr lvl="1"/>
            <a:r>
              <a:rPr lang="en-US" dirty="0"/>
              <a:t>Systems can be modulated to meet DHW and/or HHW</a:t>
            </a:r>
          </a:p>
          <a:p>
            <a:pPr lvl="1"/>
            <a:r>
              <a:rPr lang="en-US" dirty="0"/>
              <a:t>TRCs close to 1.0</a:t>
            </a:r>
          </a:p>
          <a:p>
            <a:r>
              <a:rPr lang="en-US" dirty="0"/>
              <a:t>Cons</a:t>
            </a:r>
          </a:p>
          <a:p>
            <a:pPr lvl="1"/>
            <a:r>
              <a:rPr lang="en-US" dirty="0"/>
              <a:t>Highest upfront costs </a:t>
            </a:r>
          </a:p>
          <a:p>
            <a:pPr lvl="1"/>
            <a:r>
              <a:rPr lang="en-US" dirty="0"/>
              <a:t>Additional maintenance for gas engine</a:t>
            </a:r>
          </a:p>
          <a:p>
            <a:pPr lvl="1"/>
            <a:r>
              <a:rPr lang="en-US" dirty="0"/>
              <a:t>Low market share</a:t>
            </a:r>
          </a:p>
          <a:p>
            <a:pPr lvl="1"/>
            <a:r>
              <a:rPr lang="en-US" dirty="0"/>
              <a:t>Risk of AQMD regulation</a:t>
            </a:r>
            <a:endParaRPr lang="en-US" sz="1700" dirty="0">
              <a:effectLst/>
              <a:latin typeface="DM Sans" pitchFamily="2" charset="0"/>
              <a:ea typeface="Calibri" panose="020F0502020204030204" pitchFamily="34" charset="0"/>
              <a:cs typeface="Arial" panose="020B0604020202020204" pitchFamily="34" charset="0"/>
            </a:endParaRPr>
          </a:p>
        </p:txBody>
      </p:sp>
      <p:grpSp>
        <p:nvGrpSpPr>
          <p:cNvPr id="4" name="Group 3">
            <a:extLst>
              <a:ext uri="{FF2B5EF4-FFF2-40B4-BE49-F238E27FC236}">
                <a16:creationId xmlns:a16="http://schemas.microsoft.com/office/drawing/2014/main" id="{D5B3674C-C922-420F-BE3C-D098CC9D5D5D}"/>
              </a:ext>
            </a:extLst>
          </p:cNvPr>
          <p:cNvGrpSpPr/>
          <p:nvPr/>
        </p:nvGrpSpPr>
        <p:grpSpPr>
          <a:xfrm>
            <a:off x="7848600" y="1912015"/>
            <a:ext cx="5746579" cy="4401697"/>
            <a:chOff x="0" y="0"/>
            <a:chExt cx="5943600" cy="3511550"/>
          </a:xfrm>
        </p:grpSpPr>
        <p:pic>
          <p:nvPicPr>
            <p:cNvPr id="6" name="Picture 5" descr="Diagram&#10;&#10;Description automatically generated">
              <a:extLst>
                <a:ext uri="{FF2B5EF4-FFF2-40B4-BE49-F238E27FC236}">
                  <a16:creationId xmlns:a16="http://schemas.microsoft.com/office/drawing/2014/main" id="{60A5FB07-8D30-6A24-47B5-2F9738527A7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00025"/>
              <a:ext cx="5943600" cy="3311525"/>
            </a:xfrm>
            <a:prstGeom prst="rect">
              <a:avLst/>
            </a:prstGeom>
            <a:noFill/>
            <a:ln>
              <a:noFill/>
            </a:ln>
          </p:spPr>
        </p:pic>
        <p:sp>
          <p:nvSpPr>
            <p:cNvPr id="8" name="Text Box 38">
              <a:extLst>
                <a:ext uri="{FF2B5EF4-FFF2-40B4-BE49-F238E27FC236}">
                  <a16:creationId xmlns:a16="http://schemas.microsoft.com/office/drawing/2014/main" id="{ECA81EF5-6AF4-49FD-5365-81B6463CE440}"/>
                </a:ext>
              </a:extLst>
            </p:cNvPr>
            <p:cNvSpPr txBox="1"/>
            <p:nvPr/>
          </p:nvSpPr>
          <p:spPr>
            <a:xfrm>
              <a:off x="0" y="0"/>
              <a:ext cx="5943600" cy="162090"/>
            </a:xfrm>
            <a:prstGeom prst="rect">
              <a:avLst/>
            </a:prstGeom>
            <a:solidFill>
              <a:prstClr val="white"/>
            </a:solidFill>
            <a:ln>
              <a:noFill/>
            </a:ln>
          </p:spPr>
          <p:txBody>
            <a:bodyPr rot="0" spcFirstLastPara="0" vert="horz" wrap="square" lIns="0" tIns="0" rIns="0" bIns="0" numCol="1" spcCol="0" rtlCol="0" fromWordArt="0" anchor="t" anchorCtr="0" forceAA="0" compatLnSpc="1">
              <a:prstTxWarp prst="textNoShape">
                <a:avLst/>
              </a:prstTxWarp>
              <a:spAutoFit/>
            </a:bodyPr>
            <a:lstStyle/>
            <a:p>
              <a:pPr marL="0" marR="0">
                <a:spcBef>
                  <a:spcPts val="1200"/>
                </a:spcBef>
                <a:spcAft>
                  <a:spcPts val="600"/>
                </a:spcAft>
              </a:pPr>
              <a:r>
                <a:rPr lang="en-US" sz="1100" b="1" dirty="0">
                  <a:effectLst/>
                  <a:latin typeface="DM Sans" pitchFamily="2" charset="0"/>
                  <a:ea typeface="Calibri" panose="020F0502020204030204" pitchFamily="34" charset="0"/>
                  <a:cs typeface="Arial" panose="020B0604020202020204" pitchFamily="34" charset="0"/>
                </a:rPr>
                <a:t>Air-Source Gas Engine Heat Pump Water Heater and Combi</a:t>
              </a:r>
            </a:p>
          </p:txBody>
        </p:sp>
      </p:grpSp>
    </p:spTree>
    <p:extLst>
      <p:ext uri="{BB962C8B-B14F-4D97-AF65-F5344CB8AC3E}">
        <p14:creationId xmlns:p14="http://schemas.microsoft.com/office/powerpoint/2010/main" val="3024996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US" dirty="0">
                <a:latin typeface="DM Sans" pitchFamily="2" charset="77"/>
              </a:rPr>
              <a:t>Gas Absorption Heat Pump (GAHP) Water Heater &amp; Combi</a:t>
            </a:r>
          </a:p>
        </p:txBody>
      </p:sp>
      <p:sp>
        <p:nvSpPr>
          <p:cNvPr id="3" name="Slide Number Placeholder 2"/>
          <p:cNvSpPr>
            <a:spLocks noGrp="1"/>
          </p:cNvSpPr>
          <p:nvPr>
            <p:ph type="sldNum" sz="quarter" idx="12"/>
          </p:nvPr>
        </p:nvSpPr>
        <p:spPr/>
        <p:txBody>
          <a:bodyPr/>
          <a:lstStyle/>
          <a:p>
            <a:fld id="{F384092C-9B9C-9748-AC6A-F06C9D03AD52}" type="slidenum">
              <a:rPr lang="en-US" smtClean="0"/>
              <a:pPr/>
              <a:t>18</a:t>
            </a:fld>
            <a:endParaRPr lang="en-US"/>
          </a:p>
        </p:txBody>
      </p:sp>
      <p:cxnSp>
        <p:nvCxnSpPr>
          <p:cNvPr id="7" name="Straight Connector 6">
            <a:extLst>
              <a:ext uri="{FF2B5EF4-FFF2-40B4-BE49-F238E27FC236}">
                <a16:creationId xmlns:a16="http://schemas.microsoft.com/office/drawing/2014/main" id="{A639CD37-DC9C-C747-8C33-04B34941467B}"/>
              </a:ext>
            </a:extLst>
          </p:cNvPr>
          <p:cNvCxnSpPr>
            <a:cxnSpLocks/>
          </p:cNvCxnSpPr>
          <p:nvPr/>
        </p:nvCxnSpPr>
        <p:spPr>
          <a:xfrm>
            <a:off x="535170" y="1033089"/>
            <a:ext cx="13478196"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5F8308B1-58AE-CF79-F57C-61BA86C844AB}"/>
              </a:ext>
            </a:extLst>
          </p:cNvPr>
          <p:cNvSpPr>
            <a:spLocks noGrp="1"/>
          </p:cNvSpPr>
          <p:nvPr>
            <p:ph type="body" sz="quarter" idx="13"/>
          </p:nvPr>
        </p:nvSpPr>
        <p:spPr>
          <a:xfrm>
            <a:off x="723900" y="1676400"/>
            <a:ext cx="6471557" cy="5437188"/>
          </a:xfrm>
        </p:spPr>
        <p:txBody>
          <a:bodyPr/>
          <a:lstStyle/>
          <a:p>
            <a:pPr marL="0" indent="0">
              <a:buNone/>
            </a:pPr>
            <a:r>
              <a:rPr lang="en-US" sz="2400" b="1" dirty="0">
                <a:solidFill>
                  <a:srgbClr val="0063BE"/>
                </a:solidFill>
              </a:rPr>
              <a:t>Selected for future study</a:t>
            </a:r>
          </a:p>
          <a:p>
            <a:pPr>
              <a:spcAft>
                <a:spcPts val="600"/>
              </a:spcAft>
            </a:pPr>
            <a:r>
              <a:rPr lang="en-US" dirty="0"/>
              <a:t>Pros</a:t>
            </a:r>
          </a:p>
          <a:p>
            <a:pPr lvl="1">
              <a:spcAft>
                <a:spcPts val="600"/>
              </a:spcAft>
            </a:pPr>
            <a:r>
              <a:rPr lang="en-US" dirty="0"/>
              <a:t>Applicable to many commercial buildings &amp; multifamily buildings</a:t>
            </a:r>
          </a:p>
          <a:p>
            <a:pPr lvl="1">
              <a:spcAft>
                <a:spcPts val="600"/>
              </a:spcAft>
            </a:pPr>
            <a:r>
              <a:rPr lang="en-US" dirty="0"/>
              <a:t>TRC in water heating only mode is 1.02</a:t>
            </a:r>
          </a:p>
          <a:p>
            <a:pPr lvl="1">
              <a:spcAft>
                <a:spcPts val="600"/>
              </a:spcAft>
            </a:pPr>
            <a:r>
              <a:rPr lang="en-US" dirty="0"/>
              <a:t>Need for additional third-party data</a:t>
            </a:r>
          </a:p>
          <a:p>
            <a:pPr lvl="2">
              <a:spcAft>
                <a:spcPts val="600"/>
              </a:spcAft>
            </a:pPr>
            <a:r>
              <a:rPr lang="en-US" dirty="0"/>
              <a:t>Measure Package</a:t>
            </a:r>
          </a:p>
          <a:p>
            <a:pPr lvl="2">
              <a:spcAft>
                <a:spcPts val="600"/>
              </a:spcAft>
            </a:pPr>
            <a:r>
              <a:rPr lang="en-US" dirty="0"/>
              <a:t>Water Source Unit</a:t>
            </a:r>
          </a:p>
          <a:p>
            <a:pPr lvl="1">
              <a:spcAft>
                <a:spcPts val="600"/>
              </a:spcAft>
            </a:pPr>
            <a:r>
              <a:rPr lang="en-US" dirty="0"/>
              <a:t>(1) manufacturer willing to work with GET</a:t>
            </a:r>
          </a:p>
          <a:p>
            <a:pPr>
              <a:spcAft>
                <a:spcPts val="600"/>
              </a:spcAft>
            </a:pPr>
            <a:r>
              <a:rPr lang="en-US" dirty="0"/>
              <a:t>Cons</a:t>
            </a:r>
          </a:p>
          <a:p>
            <a:pPr lvl="1">
              <a:spcAft>
                <a:spcPts val="600"/>
              </a:spcAft>
            </a:pPr>
            <a:r>
              <a:rPr lang="en-US" dirty="0"/>
              <a:t>Cannot modulate to load</a:t>
            </a:r>
          </a:p>
          <a:p>
            <a:pPr lvl="1">
              <a:spcAft>
                <a:spcPts val="600"/>
              </a:spcAft>
            </a:pPr>
            <a:r>
              <a:rPr lang="en-US" dirty="0"/>
              <a:t>0.21 TRC for OFS combi</a:t>
            </a:r>
            <a:endParaRPr lang="en-US" dirty="0">
              <a:effectLst/>
              <a:latin typeface="DM Sans" pitchFamily="2" charset="0"/>
              <a:ea typeface="Calibri" panose="020F0502020204030204" pitchFamily="34" charset="0"/>
              <a:cs typeface="Arial" panose="020B0604020202020204" pitchFamily="34" charset="0"/>
            </a:endParaRPr>
          </a:p>
        </p:txBody>
      </p:sp>
      <p:pic>
        <p:nvPicPr>
          <p:cNvPr id="4" name="Picture 3" descr="Text, whiteboard&#10;&#10;Description automatically generated">
            <a:extLst>
              <a:ext uri="{FF2B5EF4-FFF2-40B4-BE49-F238E27FC236}">
                <a16:creationId xmlns:a16="http://schemas.microsoft.com/office/drawing/2014/main" id="{EEC23180-509B-2050-1B91-DEA9684D0F8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35686" y="2068289"/>
            <a:ext cx="5498745" cy="4900644"/>
          </a:xfrm>
          <a:prstGeom prst="rect">
            <a:avLst/>
          </a:prstGeom>
          <a:noFill/>
          <a:ln>
            <a:noFill/>
          </a:ln>
        </p:spPr>
      </p:pic>
    </p:spTree>
    <p:extLst>
      <p:ext uri="{BB962C8B-B14F-4D97-AF65-F5344CB8AC3E}">
        <p14:creationId xmlns:p14="http://schemas.microsoft.com/office/powerpoint/2010/main" val="675656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US" dirty="0"/>
              <a:t>Absorption Gas Heat Pump Water Heater</a:t>
            </a:r>
            <a:endParaRPr lang="en-US" dirty="0">
              <a:latin typeface="DM Sans" pitchFamily="2" charset="77"/>
            </a:endParaRPr>
          </a:p>
        </p:txBody>
      </p:sp>
      <p:sp>
        <p:nvSpPr>
          <p:cNvPr id="3" name="Slide Number Placeholder 2"/>
          <p:cNvSpPr>
            <a:spLocks noGrp="1"/>
          </p:cNvSpPr>
          <p:nvPr>
            <p:ph type="sldNum" sz="quarter" idx="12"/>
          </p:nvPr>
        </p:nvSpPr>
        <p:spPr/>
        <p:txBody>
          <a:bodyPr/>
          <a:lstStyle/>
          <a:p>
            <a:fld id="{F384092C-9B9C-9748-AC6A-F06C9D03AD52}" type="slidenum">
              <a:rPr lang="en-US" smtClean="0"/>
              <a:pPr/>
              <a:t>19</a:t>
            </a:fld>
            <a:endParaRPr lang="en-US"/>
          </a:p>
        </p:txBody>
      </p:sp>
      <p:cxnSp>
        <p:nvCxnSpPr>
          <p:cNvPr id="7" name="Straight Connector 6">
            <a:extLst>
              <a:ext uri="{FF2B5EF4-FFF2-40B4-BE49-F238E27FC236}">
                <a16:creationId xmlns:a16="http://schemas.microsoft.com/office/drawing/2014/main" id="{A639CD37-DC9C-C747-8C33-04B34941467B}"/>
              </a:ext>
            </a:extLst>
          </p:cNvPr>
          <p:cNvCxnSpPr>
            <a:cxnSpLocks/>
          </p:cNvCxnSpPr>
          <p:nvPr/>
        </p:nvCxnSpPr>
        <p:spPr>
          <a:xfrm>
            <a:off x="535170" y="1033089"/>
            <a:ext cx="13478196"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5F8308B1-58AE-CF79-F57C-61BA86C844AB}"/>
              </a:ext>
            </a:extLst>
          </p:cNvPr>
          <p:cNvSpPr>
            <a:spLocks noGrp="1"/>
          </p:cNvSpPr>
          <p:nvPr>
            <p:ph type="body" sz="quarter" idx="13"/>
          </p:nvPr>
        </p:nvSpPr>
        <p:spPr>
          <a:xfrm>
            <a:off x="723900" y="1676400"/>
            <a:ext cx="5470071" cy="5437188"/>
          </a:xfrm>
        </p:spPr>
        <p:txBody>
          <a:bodyPr/>
          <a:lstStyle/>
          <a:p>
            <a:pPr marL="0" indent="0">
              <a:buNone/>
            </a:pPr>
            <a:r>
              <a:rPr lang="en-US" sz="2400" b="1" dirty="0">
                <a:solidFill>
                  <a:srgbClr val="0063BE"/>
                </a:solidFill>
              </a:rPr>
              <a:t>Selected for future study based on:</a:t>
            </a:r>
          </a:p>
          <a:p>
            <a:r>
              <a:rPr lang="en-US" dirty="0"/>
              <a:t>Pros</a:t>
            </a:r>
          </a:p>
          <a:p>
            <a:pPr lvl="1"/>
            <a:r>
              <a:rPr lang="en-US" dirty="0"/>
              <a:t>Single-Family drop-in</a:t>
            </a:r>
          </a:p>
          <a:p>
            <a:pPr lvl="1"/>
            <a:r>
              <a:rPr lang="en-US" dirty="0"/>
              <a:t>Similar cost to tankless condensing</a:t>
            </a:r>
          </a:p>
          <a:p>
            <a:pPr lvl="1"/>
            <a:r>
              <a:rPr lang="en-US" dirty="0"/>
              <a:t>Needs third-party testing</a:t>
            </a:r>
          </a:p>
          <a:p>
            <a:pPr lvl="1"/>
            <a:r>
              <a:rPr lang="en-US" dirty="0"/>
              <a:t>Potential DAC/HTR technology</a:t>
            </a:r>
          </a:p>
          <a:p>
            <a:r>
              <a:rPr lang="en-US" dirty="0"/>
              <a:t>Cons</a:t>
            </a:r>
          </a:p>
          <a:p>
            <a:pPr lvl="1"/>
            <a:r>
              <a:rPr lang="en-US" dirty="0"/>
              <a:t>Not commercially available with no planned launch date yet</a:t>
            </a:r>
          </a:p>
          <a:p>
            <a:pPr lvl="1"/>
            <a:r>
              <a:rPr lang="en-US" dirty="0"/>
              <a:t>TRC &lt; 1.25 (not uncommon for SF)</a:t>
            </a:r>
          </a:p>
          <a:p>
            <a:pPr marL="0" indent="0">
              <a:buNone/>
            </a:pPr>
            <a:endParaRPr lang="en-US" sz="2000" dirty="0"/>
          </a:p>
        </p:txBody>
      </p:sp>
      <p:pic>
        <p:nvPicPr>
          <p:cNvPr id="4" name="Picture 3" descr="Diagram&#10;&#10;Description automatically generated">
            <a:extLst>
              <a:ext uri="{FF2B5EF4-FFF2-40B4-BE49-F238E27FC236}">
                <a16:creationId xmlns:a16="http://schemas.microsoft.com/office/drawing/2014/main" id="{B5FD2A4B-2538-5EE7-1E66-3970291DA2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55429" y="2045157"/>
            <a:ext cx="5141276" cy="5141276"/>
          </a:xfrm>
          <a:prstGeom prst="rect">
            <a:avLst/>
          </a:prstGeom>
        </p:spPr>
      </p:pic>
      <p:sp>
        <p:nvSpPr>
          <p:cNvPr id="6" name="Text Box 26">
            <a:extLst>
              <a:ext uri="{FF2B5EF4-FFF2-40B4-BE49-F238E27FC236}">
                <a16:creationId xmlns:a16="http://schemas.microsoft.com/office/drawing/2014/main" id="{5C119863-16C6-37EE-DE2F-37CC1E1C402F}"/>
              </a:ext>
            </a:extLst>
          </p:cNvPr>
          <p:cNvSpPr txBox="1"/>
          <p:nvPr/>
        </p:nvSpPr>
        <p:spPr>
          <a:xfrm>
            <a:off x="9425040" y="1854955"/>
            <a:ext cx="3592925" cy="371624"/>
          </a:xfrm>
          <a:prstGeom prst="rect">
            <a:avLst/>
          </a:prstGeom>
          <a:solidFill>
            <a:prstClr val="white"/>
          </a:solidFill>
          <a:ln>
            <a:noFill/>
          </a:ln>
        </p:spPr>
        <p:txBody>
          <a:bodyPr rot="0" spcFirstLastPara="0" vert="horz" wrap="square" lIns="0" tIns="0" rIns="0" bIns="0" numCol="1" spcCol="0" rtlCol="0" fromWordArt="0" anchor="t" anchorCtr="0" forceAA="0" compatLnSpc="1">
            <a:prstTxWarp prst="textNoShape">
              <a:avLst/>
            </a:prstTxWarp>
            <a:noAutofit/>
          </a:bodyPr>
          <a:lstStyle/>
          <a:p>
            <a:pPr marL="0" marR="0">
              <a:spcBef>
                <a:spcPts val="1200"/>
              </a:spcBef>
              <a:spcAft>
                <a:spcPts val="600"/>
              </a:spcAft>
            </a:pPr>
            <a:r>
              <a:rPr lang="en-US" sz="1100" b="1" dirty="0">
                <a:effectLst/>
                <a:latin typeface="DM Sans" pitchFamily="2" charset="0"/>
                <a:ea typeface="Calibri" panose="020F0502020204030204" pitchFamily="34" charset="0"/>
                <a:cs typeface="Arial" panose="020B0604020202020204" pitchFamily="34" charset="0"/>
              </a:rPr>
              <a:t>Adsorption Gas Heat Pump Water Heater</a:t>
            </a:r>
          </a:p>
        </p:txBody>
      </p:sp>
    </p:spTree>
    <p:extLst>
      <p:ext uri="{BB962C8B-B14F-4D97-AF65-F5344CB8AC3E}">
        <p14:creationId xmlns:p14="http://schemas.microsoft.com/office/powerpoint/2010/main" val="2307674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Agenda</a:t>
            </a:r>
          </a:p>
        </p:txBody>
      </p:sp>
      <p:sp>
        <p:nvSpPr>
          <p:cNvPr id="3" name="Text Placeholder 2"/>
          <p:cNvSpPr>
            <a:spLocks noGrp="1"/>
          </p:cNvSpPr>
          <p:nvPr>
            <p:ph type="body" sz="quarter" idx="13"/>
          </p:nvPr>
        </p:nvSpPr>
        <p:spPr/>
        <p:txBody>
          <a:bodyPr/>
          <a:lstStyle/>
          <a:p>
            <a:r>
              <a:rPr lang="en-US" dirty="0"/>
              <a:t>Project Goals</a:t>
            </a:r>
          </a:p>
          <a:p>
            <a:r>
              <a:rPr lang="en-US" dirty="0"/>
              <a:t>Project Outline</a:t>
            </a:r>
          </a:p>
          <a:p>
            <a:r>
              <a:rPr lang="en-US" dirty="0"/>
              <a:t>Project Findings</a:t>
            </a:r>
          </a:p>
          <a:p>
            <a:r>
              <a:rPr lang="en-US" dirty="0"/>
              <a:t>Q&amp;A</a:t>
            </a:r>
          </a:p>
          <a:p>
            <a:r>
              <a:rPr lang="en-US" dirty="0"/>
              <a:t>Next Event</a:t>
            </a:r>
          </a:p>
        </p:txBody>
      </p:sp>
    </p:spTree>
    <p:extLst>
      <p:ext uri="{BB962C8B-B14F-4D97-AF65-F5344CB8AC3E}">
        <p14:creationId xmlns:p14="http://schemas.microsoft.com/office/powerpoint/2010/main" val="542426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US" dirty="0"/>
              <a:t>Thermal Compression Gas Heat Pump Combi</a:t>
            </a:r>
            <a:endParaRPr lang="en-US" dirty="0">
              <a:latin typeface="DM Sans" pitchFamily="2" charset="77"/>
            </a:endParaRPr>
          </a:p>
        </p:txBody>
      </p:sp>
      <p:sp>
        <p:nvSpPr>
          <p:cNvPr id="3" name="Slide Number Placeholder 2"/>
          <p:cNvSpPr>
            <a:spLocks noGrp="1"/>
          </p:cNvSpPr>
          <p:nvPr>
            <p:ph type="sldNum" sz="quarter" idx="12"/>
          </p:nvPr>
        </p:nvSpPr>
        <p:spPr/>
        <p:txBody>
          <a:bodyPr/>
          <a:lstStyle/>
          <a:p>
            <a:fld id="{F384092C-9B9C-9748-AC6A-F06C9D03AD52}" type="slidenum">
              <a:rPr lang="en-US" smtClean="0"/>
              <a:pPr/>
              <a:t>20</a:t>
            </a:fld>
            <a:endParaRPr lang="en-US"/>
          </a:p>
        </p:txBody>
      </p:sp>
      <p:cxnSp>
        <p:nvCxnSpPr>
          <p:cNvPr id="7" name="Straight Connector 6">
            <a:extLst>
              <a:ext uri="{FF2B5EF4-FFF2-40B4-BE49-F238E27FC236}">
                <a16:creationId xmlns:a16="http://schemas.microsoft.com/office/drawing/2014/main" id="{A639CD37-DC9C-C747-8C33-04B34941467B}"/>
              </a:ext>
            </a:extLst>
          </p:cNvPr>
          <p:cNvCxnSpPr>
            <a:cxnSpLocks/>
          </p:cNvCxnSpPr>
          <p:nvPr/>
        </p:nvCxnSpPr>
        <p:spPr>
          <a:xfrm>
            <a:off x="535170" y="1033089"/>
            <a:ext cx="13478196"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5F8308B1-58AE-CF79-F57C-61BA86C844AB}"/>
              </a:ext>
            </a:extLst>
          </p:cNvPr>
          <p:cNvSpPr>
            <a:spLocks noGrp="1"/>
          </p:cNvSpPr>
          <p:nvPr>
            <p:ph type="body" sz="quarter" idx="13"/>
          </p:nvPr>
        </p:nvSpPr>
        <p:spPr>
          <a:xfrm>
            <a:off x="723900" y="1676400"/>
            <a:ext cx="5470071" cy="5437188"/>
          </a:xfrm>
        </p:spPr>
        <p:txBody>
          <a:bodyPr/>
          <a:lstStyle/>
          <a:p>
            <a:pPr marL="0" indent="0">
              <a:buNone/>
            </a:pPr>
            <a:r>
              <a:rPr lang="en-US" sz="2400" b="1" dirty="0">
                <a:solidFill>
                  <a:srgbClr val="0063BE"/>
                </a:solidFill>
              </a:rPr>
              <a:t>Selected for future study</a:t>
            </a:r>
          </a:p>
          <a:p>
            <a:r>
              <a:rPr lang="en-US" dirty="0"/>
              <a:t>Pros</a:t>
            </a:r>
          </a:p>
          <a:p>
            <a:pPr lvl="1"/>
            <a:r>
              <a:rPr lang="en-US" dirty="0"/>
              <a:t>Requires least amount of solar offset for ZNE</a:t>
            </a:r>
          </a:p>
          <a:p>
            <a:pPr lvl="1"/>
            <a:r>
              <a:rPr lang="en-US" dirty="0"/>
              <a:t>Hydrogen ready</a:t>
            </a:r>
          </a:p>
          <a:p>
            <a:pPr lvl="1"/>
            <a:r>
              <a:rPr lang="en-US" dirty="0"/>
              <a:t>TRC of 3.17 for RFF (with a grain of salt)</a:t>
            </a:r>
          </a:p>
          <a:p>
            <a:pPr lvl="1"/>
            <a:r>
              <a:rPr lang="en-US" dirty="0"/>
              <a:t>Needs third party testing</a:t>
            </a:r>
          </a:p>
          <a:p>
            <a:r>
              <a:rPr lang="en-US" dirty="0"/>
              <a:t>Cons</a:t>
            </a:r>
          </a:p>
          <a:p>
            <a:pPr lvl="1"/>
            <a:r>
              <a:rPr lang="en-US" dirty="0"/>
              <a:t>No range of performance data</a:t>
            </a:r>
          </a:p>
          <a:p>
            <a:pPr lvl="1"/>
            <a:r>
              <a:rPr lang="en-US" dirty="0"/>
              <a:t>TRC SF &lt; 1.25 (not uncommon for SF)</a:t>
            </a:r>
          </a:p>
          <a:p>
            <a:pPr lvl="1"/>
            <a:r>
              <a:rPr lang="en-US" dirty="0"/>
              <a:t>High cost for SF</a:t>
            </a:r>
          </a:p>
          <a:p>
            <a:pPr marL="0" indent="0">
              <a:buNone/>
            </a:pPr>
            <a:endParaRPr lang="en-US" sz="2000" dirty="0"/>
          </a:p>
        </p:txBody>
      </p:sp>
      <p:pic>
        <p:nvPicPr>
          <p:cNvPr id="2" name="Picture 1">
            <a:extLst>
              <a:ext uri="{FF2B5EF4-FFF2-40B4-BE49-F238E27FC236}">
                <a16:creationId xmlns:a16="http://schemas.microsoft.com/office/drawing/2014/main" id="{41E11B4F-34FA-51B7-89FD-531A2BF69B90}"/>
              </a:ext>
            </a:extLst>
          </p:cNvPr>
          <p:cNvPicPr>
            <a:picLocks noChangeAspect="1"/>
          </p:cNvPicPr>
          <p:nvPr/>
        </p:nvPicPr>
        <p:blipFill>
          <a:blip r:embed="rId3"/>
          <a:stretch>
            <a:fillRect/>
          </a:stretch>
        </p:blipFill>
        <p:spPr>
          <a:xfrm>
            <a:off x="8240486" y="1550941"/>
            <a:ext cx="4634222" cy="5612763"/>
          </a:xfrm>
          <a:prstGeom prst="rect">
            <a:avLst/>
          </a:prstGeom>
        </p:spPr>
      </p:pic>
    </p:spTree>
    <p:extLst>
      <p:ext uri="{BB962C8B-B14F-4D97-AF65-F5344CB8AC3E}">
        <p14:creationId xmlns:p14="http://schemas.microsoft.com/office/powerpoint/2010/main" val="3132358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Overall Findings</a:t>
            </a:r>
          </a:p>
        </p:txBody>
      </p:sp>
    </p:spTree>
    <p:extLst>
      <p:ext uri="{BB962C8B-B14F-4D97-AF65-F5344CB8AC3E}">
        <p14:creationId xmlns:p14="http://schemas.microsoft.com/office/powerpoint/2010/main" val="2460460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US" dirty="0">
                <a:latin typeface="DM Sans" pitchFamily="2" charset="77"/>
              </a:rPr>
              <a:t>Project Findings – Overall</a:t>
            </a:r>
          </a:p>
        </p:txBody>
      </p:sp>
      <p:sp>
        <p:nvSpPr>
          <p:cNvPr id="3" name="Slide Number Placeholder 2"/>
          <p:cNvSpPr>
            <a:spLocks noGrp="1"/>
          </p:cNvSpPr>
          <p:nvPr>
            <p:ph type="sldNum" sz="quarter" idx="12"/>
          </p:nvPr>
        </p:nvSpPr>
        <p:spPr/>
        <p:txBody>
          <a:bodyPr/>
          <a:lstStyle/>
          <a:p>
            <a:fld id="{F384092C-9B9C-9748-AC6A-F06C9D03AD52}" type="slidenum">
              <a:rPr lang="en-US" smtClean="0"/>
              <a:pPr/>
              <a:t>22</a:t>
            </a:fld>
            <a:endParaRPr lang="en-US"/>
          </a:p>
        </p:txBody>
      </p:sp>
      <p:cxnSp>
        <p:nvCxnSpPr>
          <p:cNvPr id="7" name="Straight Connector 6">
            <a:extLst>
              <a:ext uri="{FF2B5EF4-FFF2-40B4-BE49-F238E27FC236}">
                <a16:creationId xmlns:a16="http://schemas.microsoft.com/office/drawing/2014/main" id="{A639CD37-DC9C-C747-8C33-04B34941467B}"/>
              </a:ext>
            </a:extLst>
          </p:cNvPr>
          <p:cNvCxnSpPr>
            <a:cxnSpLocks/>
          </p:cNvCxnSpPr>
          <p:nvPr/>
        </p:nvCxnSpPr>
        <p:spPr>
          <a:xfrm>
            <a:off x="535170" y="1033089"/>
            <a:ext cx="13478196"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5F8308B1-58AE-CF79-F57C-61BA86C844AB}"/>
              </a:ext>
            </a:extLst>
          </p:cNvPr>
          <p:cNvSpPr>
            <a:spLocks noGrp="1"/>
          </p:cNvSpPr>
          <p:nvPr>
            <p:ph type="body" sz="quarter" idx="13"/>
          </p:nvPr>
        </p:nvSpPr>
        <p:spPr>
          <a:xfrm>
            <a:off x="680357" y="1676399"/>
            <a:ext cx="7462157" cy="5437188"/>
          </a:xfrm>
        </p:spPr>
        <p:txBody>
          <a:bodyPr/>
          <a:lstStyle/>
          <a:p>
            <a:pPr>
              <a:lnSpc>
                <a:spcPct val="100000"/>
              </a:lnSpc>
              <a:spcBef>
                <a:spcPts val="0"/>
              </a:spcBef>
              <a:spcAft>
                <a:spcPts val="600"/>
              </a:spcAft>
              <a:defRPr/>
            </a:pPr>
            <a:r>
              <a:rPr lang="en-US" dirty="0">
                <a:latin typeface="DM Sans" pitchFamily="2" charset="0"/>
              </a:rPr>
              <a:t>1+ manufacturers based upon technology</a:t>
            </a:r>
          </a:p>
          <a:p>
            <a:pPr>
              <a:lnSpc>
                <a:spcPct val="100000"/>
              </a:lnSpc>
              <a:spcBef>
                <a:spcPts val="0"/>
              </a:spcBef>
              <a:spcAft>
                <a:spcPts val="600"/>
              </a:spcAft>
              <a:defRPr/>
            </a:pPr>
            <a:r>
              <a:rPr lang="en-US" dirty="0">
                <a:latin typeface="DM Sans" pitchFamily="2" charset="0"/>
              </a:rPr>
              <a:t>AQMD &amp; Codes &amp; Standards impact </a:t>
            </a:r>
          </a:p>
          <a:p>
            <a:pPr>
              <a:lnSpc>
                <a:spcPct val="100000"/>
              </a:lnSpc>
              <a:spcBef>
                <a:spcPts val="0"/>
              </a:spcBef>
              <a:spcAft>
                <a:spcPts val="600"/>
              </a:spcAft>
              <a:defRPr/>
            </a:pPr>
            <a:r>
              <a:rPr lang="en-US" dirty="0">
                <a:latin typeface="DM Sans" pitchFamily="2" charset="0"/>
              </a:rPr>
              <a:t>26%-49% </a:t>
            </a:r>
            <a:r>
              <a:rPr lang="en-US" dirty="0" err="1">
                <a:latin typeface="DM Sans" pitchFamily="2" charset="0"/>
              </a:rPr>
              <a:t>therms</a:t>
            </a:r>
            <a:r>
              <a:rPr lang="en-US" dirty="0">
                <a:latin typeface="DM Sans" pitchFamily="2" charset="0"/>
              </a:rPr>
              <a:t> savings</a:t>
            </a:r>
          </a:p>
          <a:p>
            <a:pPr>
              <a:lnSpc>
                <a:spcPct val="100000"/>
              </a:lnSpc>
              <a:spcBef>
                <a:spcPts val="0"/>
              </a:spcBef>
              <a:spcAft>
                <a:spcPts val="600"/>
              </a:spcAft>
              <a:defRPr/>
            </a:pPr>
            <a:r>
              <a:rPr lang="en-US" dirty="0">
                <a:latin typeface="DM Sans" pitchFamily="2" charset="0"/>
              </a:rPr>
              <a:t>0.21 – 3.17 TRC</a:t>
            </a:r>
          </a:p>
          <a:p>
            <a:pPr>
              <a:lnSpc>
                <a:spcPct val="100000"/>
              </a:lnSpc>
              <a:spcBef>
                <a:spcPts val="0"/>
              </a:spcBef>
              <a:spcAft>
                <a:spcPts val="600"/>
              </a:spcAft>
              <a:defRPr/>
            </a:pPr>
            <a:r>
              <a:rPr lang="en-US" dirty="0">
                <a:latin typeface="DM Sans" pitchFamily="2" charset="0"/>
              </a:rPr>
              <a:t>Barriers: High cost, lack of awareness, lack of training, </a:t>
            </a:r>
            <a:r>
              <a:rPr lang="en-US" b="1" dirty="0">
                <a:latin typeface="DM Sans" pitchFamily="2" charset="0"/>
              </a:rPr>
              <a:t>adverse regulatory environment</a:t>
            </a:r>
          </a:p>
          <a:p>
            <a:pPr>
              <a:lnSpc>
                <a:spcPct val="100000"/>
              </a:lnSpc>
              <a:spcBef>
                <a:spcPts val="0"/>
              </a:spcBef>
              <a:spcAft>
                <a:spcPts val="600"/>
              </a:spcAft>
              <a:defRPr/>
            </a:pPr>
            <a:r>
              <a:rPr lang="en-US" dirty="0">
                <a:latin typeface="DM Sans" pitchFamily="2" charset="0"/>
              </a:rPr>
              <a:t>Savings calculation tools not equipped for gas-fired heat pumps</a:t>
            </a:r>
          </a:p>
          <a:p>
            <a:pPr>
              <a:lnSpc>
                <a:spcPct val="100000"/>
              </a:lnSpc>
              <a:spcBef>
                <a:spcPts val="0"/>
              </a:spcBef>
              <a:spcAft>
                <a:spcPts val="600"/>
              </a:spcAft>
              <a:defRPr/>
            </a:pPr>
            <a:r>
              <a:rPr lang="en-US" dirty="0">
                <a:latin typeface="DM Sans" pitchFamily="2" charset="0"/>
              </a:rPr>
              <a:t>Standardized third-party data lacking</a:t>
            </a:r>
          </a:p>
          <a:p>
            <a:pPr>
              <a:lnSpc>
                <a:spcPct val="100000"/>
              </a:lnSpc>
              <a:spcBef>
                <a:spcPts val="0"/>
              </a:spcBef>
              <a:spcAft>
                <a:spcPts val="600"/>
              </a:spcAft>
              <a:defRPr/>
            </a:pPr>
            <a:r>
              <a:rPr lang="en-US" dirty="0">
                <a:latin typeface="DM Sans" pitchFamily="2" charset="0"/>
              </a:rPr>
              <a:t>(4) of (6) technologies recommended for further study</a:t>
            </a:r>
          </a:p>
        </p:txBody>
      </p:sp>
      <p:pic>
        <p:nvPicPr>
          <p:cNvPr id="2" name="Picture 1" descr="Magnifying glass">
            <a:extLst>
              <a:ext uri="{FF2B5EF4-FFF2-40B4-BE49-F238E27FC236}">
                <a16:creationId xmlns:a16="http://schemas.microsoft.com/office/drawing/2014/main" id="{7F7A4742-C0B9-963F-7AF6-2EC0B2B676A7}"/>
              </a:ext>
            </a:extLst>
          </p:cNvPr>
          <p:cNvPicPr>
            <a:picLocks noChangeAspect="1"/>
          </p:cNvPicPr>
          <p:nvPr/>
        </p:nvPicPr>
        <p:blipFill>
          <a:blip r:embed="rId3"/>
          <a:stretch>
            <a:fillRect/>
          </a:stretch>
        </p:blipFill>
        <p:spPr>
          <a:xfrm>
            <a:off x="8527549" y="1676399"/>
            <a:ext cx="5155793" cy="5155793"/>
          </a:xfrm>
          <a:prstGeom prst="rect">
            <a:avLst/>
          </a:prstGeom>
        </p:spPr>
      </p:pic>
    </p:spTree>
    <p:extLst>
      <p:ext uri="{BB962C8B-B14F-4D97-AF65-F5344CB8AC3E}">
        <p14:creationId xmlns:p14="http://schemas.microsoft.com/office/powerpoint/2010/main" val="2862995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US" dirty="0">
                <a:latin typeface="DM Sans" pitchFamily="2" charset="77"/>
              </a:rPr>
              <a:t>Project Recommendations: Lab/Field Work</a:t>
            </a:r>
          </a:p>
        </p:txBody>
      </p:sp>
      <p:sp>
        <p:nvSpPr>
          <p:cNvPr id="3" name="Slide Number Placeholder 2"/>
          <p:cNvSpPr>
            <a:spLocks noGrp="1"/>
          </p:cNvSpPr>
          <p:nvPr>
            <p:ph type="sldNum" sz="quarter" idx="12"/>
          </p:nvPr>
        </p:nvSpPr>
        <p:spPr/>
        <p:txBody>
          <a:bodyPr/>
          <a:lstStyle/>
          <a:p>
            <a:fld id="{F384092C-9B9C-9748-AC6A-F06C9D03AD52}" type="slidenum">
              <a:rPr lang="en-US" smtClean="0"/>
              <a:pPr/>
              <a:t>23</a:t>
            </a:fld>
            <a:endParaRPr lang="en-US"/>
          </a:p>
        </p:txBody>
      </p:sp>
      <p:cxnSp>
        <p:nvCxnSpPr>
          <p:cNvPr id="7" name="Straight Connector 6">
            <a:extLst>
              <a:ext uri="{FF2B5EF4-FFF2-40B4-BE49-F238E27FC236}">
                <a16:creationId xmlns:a16="http://schemas.microsoft.com/office/drawing/2014/main" id="{A639CD37-DC9C-C747-8C33-04B34941467B}"/>
              </a:ext>
            </a:extLst>
          </p:cNvPr>
          <p:cNvCxnSpPr>
            <a:cxnSpLocks/>
          </p:cNvCxnSpPr>
          <p:nvPr/>
        </p:nvCxnSpPr>
        <p:spPr>
          <a:xfrm>
            <a:off x="535170" y="1033089"/>
            <a:ext cx="13478196"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5F8308B1-58AE-CF79-F57C-61BA86C844AB}"/>
              </a:ext>
            </a:extLst>
          </p:cNvPr>
          <p:cNvSpPr>
            <a:spLocks noGrp="1"/>
          </p:cNvSpPr>
          <p:nvPr>
            <p:ph type="body" sz="quarter" idx="13"/>
          </p:nvPr>
        </p:nvSpPr>
        <p:spPr>
          <a:xfrm>
            <a:off x="680358" y="1676399"/>
            <a:ext cx="4152900" cy="5437188"/>
          </a:xfrm>
        </p:spPr>
        <p:txBody>
          <a:bodyPr/>
          <a:lstStyle/>
          <a:p>
            <a:pPr>
              <a:lnSpc>
                <a:spcPct val="100000"/>
              </a:lnSpc>
              <a:spcBef>
                <a:spcPts val="0"/>
              </a:spcBef>
              <a:spcAft>
                <a:spcPts val="600"/>
              </a:spcAft>
              <a:defRPr/>
            </a:pPr>
            <a:r>
              <a:rPr lang="en-US" dirty="0">
                <a:latin typeface="DM Sans" pitchFamily="2" charset="0"/>
              </a:rPr>
              <a:t>Follow up lab/field work on</a:t>
            </a:r>
          </a:p>
          <a:p>
            <a:pPr lvl="1">
              <a:lnSpc>
                <a:spcPct val="100000"/>
              </a:lnSpc>
              <a:spcBef>
                <a:spcPts val="0"/>
              </a:spcBef>
              <a:spcAft>
                <a:spcPts val="600"/>
              </a:spcAft>
              <a:defRPr/>
            </a:pPr>
            <a:r>
              <a:rPr lang="en-US" dirty="0">
                <a:latin typeface="DM Sans" pitchFamily="2" charset="0"/>
              </a:rPr>
              <a:t>Absorption water heater</a:t>
            </a:r>
          </a:p>
          <a:p>
            <a:pPr lvl="1">
              <a:lnSpc>
                <a:spcPct val="100000"/>
              </a:lnSpc>
              <a:spcBef>
                <a:spcPts val="0"/>
              </a:spcBef>
              <a:spcAft>
                <a:spcPts val="600"/>
              </a:spcAft>
              <a:defRPr/>
            </a:pPr>
            <a:r>
              <a:rPr lang="en-US" dirty="0">
                <a:latin typeface="DM Sans" pitchFamily="2" charset="0"/>
              </a:rPr>
              <a:t>Absorption combi</a:t>
            </a:r>
          </a:p>
          <a:p>
            <a:pPr lvl="1">
              <a:lnSpc>
                <a:spcPct val="100000"/>
              </a:lnSpc>
              <a:spcBef>
                <a:spcPts val="0"/>
              </a:spcBef>
              <a:spcAft>
                <a:spcPts val="600"/>
              </a:spcAft>
              <a:defRPr/>
            </a:pPr>
            <a:r>
              <a:rPr lang="en-US" dirty="0">
                <a:latin typeface="DM Sans" pitchFamily="2" charset="0"/>
              </a:rPr>
              <a:t>Adsorption water heater</a:t>
            </a:r>
          </a:p>
          <a:p>
            <a:pPr lvl="1">
              <a:lnSpc>
                <a:spcPct val="100000"/>
              </a:lnSpc>
              <a:spcBef>
                <a:spcPts val="0"/>
              </a:spcBef>
              <a:spcAft>
                <a:spcPts val="600"/>
              </a:spcAft>
              <a:defRPr/>
            </a:pPr>
            <a:r>
              <a:rPr lang="en-US" dirty="0">
                <a:latin typeface="DM Sans" pitchFamily="2" charset="0"/>
              </a:rPr>
              <a:t>Thermal compression combi</a:t>
            </a:r>
          </a:p>
          <a:p>
            <a:pPr>
              <a:lnSpc>
                <a:spcPct val="100000"/>
              </a:lnSpc>
              <a:spcBef>
                <a:spcPts val="0"/>
              </a:spcBef>
              <a:spcAft>
                <a:spcPts val="600"/>
              </a:spcAft>
              <a:defRPr/>
            </a:pPr>
            <a:r>
              <a:rPr lang="en-US" dirty="0">
                <a:latin typeface="DM Sans" pitchFamily="2" charset="0"/>
              </a:rPr>
              <a:t>Performance curves</a:t>
            </a:r>
          </a:p>
          <a:p>
            <a:pPr>
              <a:lnSpc>
                <a:spcPct val="100000"/>
              </a:lnSpc>
              <a:spcBef>
                <a:spcPts val="0"/>
              </a:spcBef>
              <a:spcAft>
                <a:spcPts val="600"/>
              </a:spcAft>
              <a:defRPr/>
            </a:pPr>
            <a:r>
              <a:rPr lang="en-US" dirty="0">
                <a:latin typeface="DM Sans" pitchFamily="2" charset="0"/>
              </a:rPr>
              <a:t>CO2 load shapes</a:t>
            </a:r>
          </a:p>
          <a:p>
            <a:pPr>
              <a:lnSpc>
                <a:spcPct val="100000"/>
              </a:lnSpc>
              <a:spcBef>
                <a:spcPts val="0"/>
              </a:spcBef>
              <a:spcAft>
                <a:spcPts val="600"/>
              </a:spcAft>
              <a:defRPr/>
            </a:pPr>
            <a:r>
              <a:rPr lang="en-US" dirty="0">
                <a:latin typeface="DM Sans" pitchFamily="2" charset="0"/>
              </a:rPr>
              <a:t>Installation configurations</a:t>
            </a:r>
          </a:p>
          <a:p>
            <a:pPr>
              <a:lnSpc>
                <a:spcPct val="100000"/>
              </a:lnSpc>
              <a:spcBef>
                <a:spcPts val="0"/>
              </a:spcBef>
              <a:spcAft>
                <a:spcPts val="600"/>
              </a:spcAft>
              <a:defRPr/>
            </a:pPr>
            <a:r>
              <a:rPr lang="en-US" dirty="0">
                <a:latin typeface="DM Sans" pitchFamily="2" charset="0"/>
              </a:rPr>
              <a:t>Cost Data</a:t>
            </a:r>
          </a:p>
        </p:txBody>
      </p:sp>
      <p:pic>
        <p:nvPicPr>
          <p:cNvPr id="6" name="Picture 5" descr="Text, whiteboard&#10;&#10;Description automatically generated">
            <a:extLst>
              <a:ext uri="{FF2B5EF4-FFF2-40B4-BE49-F238E27FC236}">
                <a16:creationId xmlns:a16="http://schemas.microsoft.com/office/drawing/2014/main" id="{F68CF037-A524-AA2E-1DCD-F20224711BC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21610" y="1581631"/>
            <a:ext cx="3587179" cy="3273077"/>
          </a:xfrm>
          <a:prstGeom prst="rect">
            <a:avLst/>
          </a:prstGeom>
          <a:noFill/>
          <a:ln>
            <a:noFill/>
          </a:ln>
        </p:spPr>
      </p:pic>
      <p:pic>
        <p:nvPicPr>
          <p:cNvPr id="9" name="Picture 8" descr="Diagram&#10;&#10;Description automatically generated">
            <a:extLst>
              <a:ext uri="{FF2B5EF4-FFF2-40B4-BE49-F238E27FC236}">
                <a16:creationId xmlns:a16="http://schemas.microsoft.com/office/drawing/2014/main" id="{8775A72D-D0E7-DB4F-3228-1BDD9FAE37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71986" y="1788460"/>
            <a:ext cx="3191239" cy="3191239"/>
          </a:xfrm>
          <a:prstGeom prst="rect">
            <a:avLst/>
          </a:prstGeom>
        </p:spPr>
      </p:pic>
    </p:spTree>
    <p:extLst>
      <p:ext uri="{BB962C8B-B14F-4D97-AF65-F5344CB8AC3E}">
        <p14:creationId xmlns:p14="http://schemas.microsoft.com/office/powerpoint/2010/main" val="2189849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US" dirty="0">
                <a:latin typeface="DM Sans" pitchFamily="2" charset="77"/>
              </a:rPr>
              <a:t>Project Recommendations: Other</a:t>
            </a:r>
          </a:p>
        </p:txBody>
      </p:sp>
      <p:sp>
        <p:nvSpPr>
          <p:cNvPr id="3" name="Slide Number Placeholder 2"/>
          <p:cNvSpPr>
            <a:spLocks noGrp="1"/>
          </p:cNvSpPr>
          <p:nvPr>
            <p:ph type="sldNum" sz="quarter" idx="12"/>
          </p:nvPr>
        </p:nvSpPr>
        <p:spPr/>
        <p:txBody>
          <a:bodyPr/>
          <a:lstStyle/>
          <a:p>
            <a:fld id="{F384092C-9B9C-9748-AC6A-F06C9D03AD52}" type="slidenum">
              <a:rPr lang="en-US" smtClean="0"/>
              <a:pPr/>
              <a:t>24</a:t>
            </a:fld>
            <a:endParaRPr lang="en-US"/>
          </a:p>
        </p:txBody>
      </p:sp>
      <p:cxnSp>
        <p:nvCxnSpPr>
          <p:cNvPr id="7" name="Straight Connector 6">
            <a:extLst>
              <a:ext uri="{FF2B5EF4-FFF2-40B4-BE49-F238E27FC236}">
                <a16:creationId xmlns:a16="http://schemas.microsoft.com/office/drawing/2014/main" id="{A639CD37-DC9C-C747-8C33-04B34941467B}"/>
              </a:ext>
            </a:extLst>
          </p:cNvPr>
          <p:cNvCxnSpPr>
            <a:cxnSpLocks/>
          </p:cNvCxnSpPr>
          <p:nvPr/>
        </p:nvCxnSpPr>
        <p:spPr>
          <a:xfrm>
            <a:off x="535170" y="1033089"/>
            <a:ext cx="13478196"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5F8308B1-58AE-CF79-F57C-61BA86C844AB}"/>
              </a:ext>
            </a:extLst>
          </p:cNvPr>
          <p:cNvSpPr>
            <a:spLocks noGrp="1"/>
          </p:cNvSpPr>
          <p:nvPr>
            <p:ph type="body" sz="quarter" idx="13"/>
          </p:nvPr>
        </p:nvSpPr>
        <p:spPr>
          <a:xfrm>
            <a:off x="680358" y="1676399"/>
            <a:ext cx="4152900" cy="5437188"/>
          </a:xfrm>
        </p:spPr>
        <p:txBody>
          <a:bodyPr/>
          <a:lstStyle/>
          <a:p>
            <a:pPr>
              <a:lnSpc>
                <a:spcPct val="100000"/>
              </a:lnSpc>
              <a:spcBef>
                <a:spcPts val="0"/>
              </a:spcBef>
              <a:spcAft>
                <a:spcPts val="600"/>
              </a:spcAft>
              <a:defRPr/>
            </a:pPr>
            <a:r>
              <a:rPr lang="en-US" dirty="0">
                <a:latin typeface="DM Sans" pitchFamily="2" charset="0"/>
              </a:rPr>
              <a:t>Coordination with WE&amp;T</a:t>
            </a:r>
          </a:p>
          <a:p>
            <a:pPr>
              <a:lnSpc>
                <a:spcPct val="100000"/>
              </a:lnSpc>
              <a:spcBef>
                <a:spcPts val="0"/>
              </a:spcBef>
              <a:spcAft>
                <a:spcPts val="600"/>
              </a:spcAft>
              <a:defRPr/>
            </a:pPr>
            <a:r>
              <a:rPr lang="en-US" dirty="0">
                <a:latin typeface="DM Sans" pitchFamily="2" charset="0"/>
              </a:rPr>
              <a:t>Customer education </a:t>
            </a:r>
          </a:p>
          <a:p>
            <a:pPr>
              <a:lnSpc>
                <a:spcPct val="100000"/>
              </a:lnSpc>
              <a:spcBef>
                <a:spcPts val="0"/>
              </a:spcBef>
              <a:spcAft>
                <a:spcPts val="600"/>
              </a:spcAft>
              <a:defRPr/>
            </a:pPr>
            <a:r>
              <a:rPr lang="en-US" dirty="0">
                <a:latin typeface="DM Sans" pitchFamily="2" charset="0"/>
              </a:rPr>
              <a:t>Support development of modeling/calculation tools</a:t>
            </a:r>
          </a:p>
        </p:txBody>
      </p:sp>
      <p:pic>
        <p:nvPicPr>
          <p:cNvPr id="2" name="Picture 1" descr="Extreme close-up of compass">
            <a:extLst>
              <a:ext uri="{FF2B5EF4-FFF2-40B4-BE49-F238E27FC236}">
                <a16:creationId xmlns:a16="http://schemas.microsoft.com/office/drawing/2014/main" id="{015E7E1D-91E0-F6E5-55C2-269170EA95C8}"/>
              </a:ext>
            </a:extLst>
          </p:cNvPr>
          <p:cNvPicPr>
            <a:picLocks noChangeAspect="1"/>
          </p:cNvPicPr>
          <p:nvPr/>
        </p:nvPicPr>
        <p:blipFill>
          <a:blip r:embed="rId3"/>
          <a:stretch>
            <a:fillRect/>
          </a:stretch>
        </p:blipFill>
        <p:spPr>
          <a:xfrm>
            <a:off x="4833259" y="1676398"/>
            <a:ext cx="9180108" cy="5737567"/>
          </a:xfrm>
          <a:prstGeom prst="rect">
            <a:avLst/>
          </a:prstGeom>
        </p:spPr>
      </p:pic>
    </p:spTree>
    <p:extLst>
      <p:ext uri="{BB962C8B-B14F-4D97-AF65-F5344CB8AC3E}">
        <p14:creationId xmlns:p14="http://schemas.microsoft.com/office/powerpoint/2010/main" val="1677880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090AB829-CEFA-4093-B877-94B24E422BD8}"/>
              </a:ext>
            </a:extLst>
          </p:cNvPr>
          <p:cNvSpPr>
            <a:spLocks noGrp="1"/>
          </p:cNvSpPr>
          <p:nvPr>
            <p:ph type="title"/>
          </p:nvPr>
        </p:nvSpPr>
        <p:spPr/>
        <p:txBody>
          <a:bodyPr/>
          <a:lstStyle/>
          <a:p>
            <a:r>
              <a:rPr lang="en-US" dirty="0"/>
              <a:t>Q&amp;A</a:t>
            </a:r>
          </a:p>
        </p:txBody>
      </p:sp>
      <p:sp>
        <p:nvSpPr>
          <p:cNvPr id="15" name="Text Placeholder 14">
            <a:extLst>
              <a:ext uri="{FF2B5EF4-FFF2-40B4-BE49-F238E27FC236}">
                <a16:creationId xmlns:a16="http://schemas.microsoft.com/office/drawing/2014/main" id="{FF6AD8AB-ECD5-497D-8C08-AC4CD6FDA7A0}"/>
              </a:ext>
            </a:extLst>
          </p:cNvPr>
          <p:cNvSpPr>
            <a:spLocks noGrp="1"/>
          </p:cNvSpPr>
          <p:nvPr>
            <p:ph type="body" sz="quarter" idx="13"/>
          </p:nvPr>
        </p:nvSpPr>
        <p:spPr>
          <a:xfrm>
            <a:off x="544536" y="2659306"/>
            <a:ext cx="12560268" cy="1818796"/>
          </a:xfrm>
        </p:spPr>
        <p:txBody>
          <a:bodyPr>
            <a:normAutofit/>
          </a:bodyPr>
          <a:lstStyle/>
          <a:p>
            <a:r>
              <a:rPr lang="en-US" sz="2160" dirty="0"/>
              <a:t>Next Events: </a:t>
            </a:r>
          </a:p>
          <a:p>
            <a:pPr marL="342900" indent="-342900">
              <a:buFont typeface="Arial" panose="020B0604020202020204" pitchFamily="34" charset="0"/>
              <a:buChar char="•"/>
            </a:pPr>
            <a:r>
              <a:rPr lang="en-US" sz="3120" dirty="0"/>
              <a:t>ET Summit 2023 </a:t>
            </a:r>
            <a:r>
              <a:rPr lang="en-US" sz="3120" b="1" dirty="0"/>
              <a:t>August 28, 2023, 9:30 -10:30 AM PST </a:t>
            </a:r>
            <a:r>
              <a:rPr lang="en-US" sz="3120" dirty="0">
                <a:ea typeface="Times New Roman" panose="02020603050405020304" pitchFamily="18" charset="0"/>
                <a:cs typeface="Calibri" panose="020F0502020204030204" pitchFamily="34" charset="0"/>
              </a:rPr>
              <a:t>Gas Absorption Heat Pump Water Heaters</a:t>
            </a:r>
            <a:endParaRPr lang="en-US" sz="3120" dirty="0"/>
          </a:p>
        </p:txBody>
      </p:sp>
      <p:sp>
        <p:nvSpPr>
          <p:cNvPr id="3" name="Slide Number Placeholder 2">
            <a:extLst>
              <a:ext uri="{FF2B5EF4-FFF2-40B4-BE49-F238E27FC236}">
                <a16:creationId xmlns:a16="http://schemas.microsoft.com/office/drawing/2014/main" id="{146565F6-FABA-477F-B0FC-A9FA36A53F26}"/>
              </a:ext>
            </a:extLst>
          </p:cNvPr>
          <p:cNvSpPr>
            <a:spLocks noGrp="1"/>
          </p:cNvSpPr>
          <p:nvPr>
            <p:ph type="sldNum" sz="quarter" idx="4294967295"/>
          </p:nvPr>
        </p:nvSpPr>
        <p:spPr>
          <a:xfrm>
            <a:off x="11736706" y="7625716"/>
            <a:ext cx="2893694" cy="438150"/>
          </a:xfrm>
        </p:spPr>
        <p:txBody>
          <a:bodyPr/>
          <a:lstStyle/>
          <a:p>
            <a:fld id="{F384092C-9B9C-9748-AC6A-F06C9D03AD52}" type="slidenum">
              <a:rPr lang="en-US" smtClean="0"/>
              <a:t>25</a:t>
            </a:fld>
            <a:endParaRPr lang="en-US"/>
          </a:p>
        </p:txBody>
      </p:sp>
      <p:pic>
        <p:nvPicPr>
          <p:cNvPr id="2" name="Picture 1" descr="A picture containing flower, text, plant, outdoor&#10;&#10;Description automatically generated">
            <a:extLst>
              <a:ext uri="{FF2B5EF4-FFF2-40B4-BE49-F238E27FC236}">
                <a16:creationId xmlns:a16="http://schemas.microsoft.com/office/drawing/2014/main" id="{1144B781-0DA2-9AA2-686F-CE135C7861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98646" y="4478102"/>
            <a:ext cx="5717749" cy="3059538"/>
          </a:xfrm>
          <a:prstGeom prst="rect">
            <a:avLst/>
          </a:prstGeom>
        </p:spPr>
      </p:pic>
    </p:spTree>
    <p:extLst>
      <p:ext uri="{BB962C8B-B14F-4D97-AF65-F5344CB8AC3E}">
        <p14:creationId xmlns:p14="http://schemas.microsoft.com/office/powerpoint/2010/main" val="3970480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F28625D2-33FF-D344-8C00-7A60C8D219BC}"/>
              </a:ext>
            </a:extLst>
          </p:cNvPr>
          <p:cNvSpPr>
            <a:spLocks noGrp="1"/>
          </p:cNvSpPr>
          <p:nvPr>
            <p:ph type="title"/>
          </p:nvPr>
        </p:nvSpPr>
        <p:spPr/>
        <p:txBody>
          <a:bodyPr>
            <a:normAutofit/>
          </a:bodyPr>
          <a:lstStyle/>
          <a:p>
            <a:r>
              <a:rPr lang="en-US" err="1"/>
              <a:t>CalNEXT</a:t>
            </a:r>
            <a:endParaRPr lang="en-US"/>
          </a:p>
        </p:txBody>
      </p:sp>
      <p:pic>
        <p:nvPicPr>
          <p:cNvPr id="4" name="Picture 3" descr="Graphical user interface, website&#10;&#10;Description automatically generated">
            <a:extLst>
              <a:ext uri="{FF2B5EF4-FFF2-40B4-BE49-F238E27FC236}">
                <a16:creationId xmlns:a16="http://schemas.microsoft.com/office/drawing/2014/main" id="{FC6716E0-C472-F866-F058-4884A74F51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44138" y="392727"/>
            <a:ext cx="5592830" cy="3714583"/>
          </a:xfrm>
          <a:prstGeom prst="rect">
            <a:avLst/>
          </a:prstGeom>
        </p:spPr>
      </p:pic>
      <p:sp>
        <p:nvSpPr>
          <p:cNvPr id="3" name="Rectangle 2">
            <a:extLst>
              <a:ext uri="{FF2B5EF4-FFF2-40B4-BE49-F238E27FC236}">
                <a16:creationId xmlns:a16="http://schemas.microsoft.com/office/drawing/2014/main" id="{D65092C9-8F9B-BFF3-AC72-4C1971171CDD}"/>
              </a:ext>
            </a:extLst>
          </p:cNvPr>
          <p:cNvSpPr/>
          <p:nvPr/>
        </p:nvSpPr>
        <p:spPr>
          <a:xfrm>
            <a:off x="0" y="4387473"/>
            <a:ext cx="14630400" cy="314385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40">
              <a:latin typeface="Roboto" panose="02000000000000000000" pitchFamily="2" charset="0"/>
            </a:endParaRPr>
          </a:p>
        </p:txBody>
      </p:sp>
      <p:grpSp>
        <p:nvGrpSpPr>
          <p:cNvPr id="5" name="Group 4">
            <a:extLst>
              <a:ext uri="{FF2B5EF4-FFF2-40B4-BE49-F238E27FC236}">
                <a16:creationId xmlns:a16="http://schemas.microsoft.com/office/drawing/2014/main" id="{70ABF6A4-8041-BD37-0447-95050556BF54}"/>
              </a:ext>
            </a:extLst>
          </p:cNvPr>
          <p:cNvGrpSpPr/>
          <p:nvPr/>
        </p:nvGrpSpPr>
        <p:grpSpPr>
          <a:xfrm>
            <a:off x="501206" y="4752012"/>
            <a:ext cx="13809155" cy="2910447"/>
            <a:chOff x="396160" y="2336943"/>
            <a:chExt cx="11507629" cy="2425372"/>
          </a:xfrm>
        </p:grpSpPr>
        <p:sp>
          <p:nvSpPr>
            <p:cNvPr id="6" name="TextBox 5">
              <a:extLst>
                <a:ext uri="{FF2B5EF4-FFF2-40B4-BE49-F238E27FC236}">
                  <a16:creationId xmlns:a16="http://schemas.microsoft.com/office/drawing/2014/main" id="{23D7031A-F931-0793-1839-0D39AC978352}"/>
                </a:ext>
              </a:extLst>
            </p:cNvPr>
            <p:cNvSpPr txBox="1"/>
            <p:nvPr/>
          </p:nvSpPr>
          <p:spPr>
            <a:xfrm>
              <a:off x="396160" y="3669708"/>
              <a:ext cx="1604090" cy="1092607"/>
            </a:xfrm>
            <a:prstGeom prst="rect">
              <a:avLst/>
            </a:prstGeom>
            <a:noFill/>
          </p:spPr>
          <p:txBody>
            <a:bodyPr wrap="square" rtlCol="0">
              <a:spAutoFit/>
            </a:bodyPr>
            <a:lstStyle/>
            <a:p>
              <a:pPr algn="ctr"/>
              <a:r>
                <a:rPr lang="en-US" sz="2640">
                  <a:solidFill>
                    <a:schemeClr val="bg1"/>
                  </a:solidFill>
                  <a:latin typeface="Roboto Medium" panose="02000000000000000000" pitchFamily="2" charset="0"/>
                  <a:ea typeface="Roboto Medium" panose="02000000000000000000" pitchFamily="2" charset="0"/>
                  <a:cs typeface="Roboto Medium" panose="02000000000000000000" pitchFamily="2" charset="0"/>
                </a:rPr>
                <a:t>Appliances &amp; Plug Loads</a:t>
              </a:r>
            </a:p>
          </p:txBody>
        </p:sp>
        <p:pic>
          <p:nvPicPr>
            <p:cNvPr id="7" name="Graphic 6">
              <a:extLst>
                <a:ext uri="{FF2B5EF4-FFF2-40B4-BE49-F238E27FC236}">
                  <a16:creationId xmlns:a16="http://schemas.microsoft.com/office/drawing/2014/main" id="{7F009D6C-F71F-4A00-BA0E-6B993C3B8370}"/>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41005" y="2466891"/>
              <a:ext cx="914400" cy="914400"/>
            </a:xfrm>
            <a:prstGeom prst="rect">
              <a:avLst/>
            </a:prstGeom>
          </p:spPr>
        </p:pic>
        <p:pic>
          <p:nvPicPr>
            <p:cNvPr id="10" name="Graphic 9">
              <a:extLst>
                <a:ext uri="{FF2B5EF4-FFF2-40B4-BE49-F238E27FC236}">
                  <a16:creationId xmlns:a16="http://schemas.microsoft.com/office/drawing/2014/main" id="{33C48A80-2D24-FD70-01FB-80F2368F5776}"/>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2721713" y="2466891"/>
              <a:ext cx="914400" cy="914400"/>
            </a:xfrm>
            <a:prstGeom prst="rect">
              <a:avLst/>
            </a:prstGeom>
          </p:spPr>
        </p:pic>
        <p:pic>
          <p:nvPicPr>
            <p:cNvPr id="11" name="Graphic 10">
              <a:extLst>
                <a:ext uri="{FF2B5EF4-FFF2-40B4-BE49-F238E27FC236}">
                  <a16:creationId xmlns:a16="http://schemas.microsoft.com/office/drawing/2014/main" id="{B8218B7B-C6B7-17FA-3855-7E8FD3C7AC7A}"/>
                </a:ext>
              </a:extLst>
            </p:cNvPr>
            <p:cNvPicPr>
              <a:picLocks noChangeAspect="1"/>
            </p:cNvPicPr>
            <p:nvPr/>
          </p:nvPicPr>
          <p:blipFill>
            <a:blip r:embed="rId7" cstate="print">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4921496" y="2466891"/>
              <a:ext cx="476250" cy="914400"/>
            </a:xfrm>
            <a:prstGeom prst="rect">
              <a:avLst/>
            </a:prstGeom>
          </p:spPr>
        </p:pic>
        <p:pic>
          <p:nvPicPr>
            <p:cNvPr id="12" name="Graphic 11">
              <a:extLst>
                <a:ext uri="{FF2B5EF4-FFF2-40B4-BE49-F238E27FC236}">
                  <a16:creationId xmlns:a16="http://schemas.microsoft.com/office/drawing/2014/main" id="{518EF4B9-4E23-504F-0E09-BD7EEA42E6CE}"/>
                </a:ext>
              </a:extLst>
            </p:cNvPr>
            <p:cNvPicPr>
              <a:picLocks noChangeAspect="1"/>
            </p:cNvPicPr>
            <p:nvPr/>
          </p:nvPicPr>
          <p:blipFill>
            <a:blip r:embed="rId9" cstate="print">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6608962" y="2392724"/>
              <a:ext cx="1062734" cy="1062734"/>
            </a:xfrm>
            <a:prstGeom prst="rect">
              <a:avLst/>
            </a:prstGeom>
          </p:spPr>
        </p:pic>
        <p:pic>
          <p:nvPicPr>
            <p:cNvPr id="13" name="Graphic 29">
              <a:extLst>
                <a:ext uri="{FF2B5EF4-FFF2-40B4-BE49-F238E27FC236}">
                  <a16:creationId xmlns:a16="http://schemas.microsoft.com/office/drawing/2014/main" id="{15B612FC-50D0-7121-3D56-E7E38BBFC949}"/>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808753" y="2336943"/>
              <a:ext cx="624567" cy="1174296"/>
            </a:xfrm>
            <a:prstGeom prst="rect">
              <a:avLst/>
            </a:prstGeom>
          </p:spPr>
        </p:pic>
        <p:pic>
          <p:nvPicPr>
            <p:cNvPr id="14" name="Graphic 13">
              <a:extLst>
                <a:ext uri="{FF2B5EF4-FFF2-40B4-BE49-F238E27FC236}">
                  <a16:creationId xmlns:a16="http://schemas.microsoft.com/office/drawing/2014/main" id="{1E8A204F-BF3B-5285-4FB0-CAD69A4B3E41}"/>
                </a:ext>
              </a:extLst>
            </p:cNvPr>
            <p:cNvPicPr>
              <a:picLocks noChangeAspect="1"/>
            </p:cNvPicPr>
            <p:nvPr/>
          </p:nvPicPr>
          <p:blipFill>
            <a:blip r:embed="rId13" cstate="print">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10688612" y="2500099"/>
              <a:ext cx="847984" cy="847984"/>
            </a:xfrm>
            <a:prstGeom prst="rect">
              <a:avLst/>
            </a:prstGeom>
          </p:spPr>
        </p:pic>
        <p:sp>
          <p:nvSpPr>
            <p:cNvPr id="15" name="TextBox 14">
              <a:extLst>
                <a:ext uri="{FF2B5EF4-FFF2-40B4-BE49-F238E27FC236}">
                  <a16:creationId xmlns:a16="http://schemas.microsoft.com/office/drawing/2014/main" id="{5B49832F-5669-42E0-C3D5-BA5A784FC7AE}"/>
                </a:ext>
              </a:extLst>
            </p:cNvPr>
            <p:cNvSpPr txBox="1"/>
            <p:nvPr/>
          </p:nvSpPr>
          <p:spPr>
            <a:xfrm>
              <a:off x="2376868" y="3669709"/>
              <a:ext cx="1604090" cy="415498"/>
            </a:xfrm>
            <a:prstGeom prst="rect">
              <a:avLst/>
            </a:prstGeom>
            <a:noFill/>
          </p:spPr>
          <p:txBody>
            <a:bodyPr wrap="square" rtlCol="0">
              <a:spAutoFit/>
            </a:bodyPr>
            <a:lstStyle/>
            <a:p>
              <a:pPr algn="ctr"/>
              <a:r>
                <a:rPr lang="en-US" sz="2640">
                  <a:solidFill>
                    <a:schemeClr val="bg1"/>
                  </a:solidFill>
                  <a:latin typeface="Roboto Medium" panose="02000000000000000000" pitchFamily="2" charset="0"/>
                  <a:ea typeface="Roboto Medium" panose="02000000000000000000" pitchFamily="2" charset="0"/>
                  <a:cs typeface="Roboto Medium" panose="02000000000000000000" pitchFamily="2" charset="0"/>
                </a:rPr>
                <a:t>HVAC</a:t>
              </a:r>
            </a:p>
          </p:txBody>
        </p:sp>
        <p:sp>
          <p:nvSpPr>
            <p:cNvPr id="16" name="TextBox 15">
              <a:extLst>
                <a:ext uri="{FF2B5EF4-FFF2-40B4-BE49-F238E27FC236}">
                  <a16:creationId xmlns:a16="http://schemas.microsoft.com/office/drawing/2014/main" id="{51F1107F-A353-EB44-3C01-1D039871877C}"/>
                </a:ext>
              </a:extLst>
            </p:cNvPr>
            <p:cNvSpPr txBox="1"/>
            <p:nvPr/>
          </p:nvSpPr>
          <p:spPr>
            <a:xfrm>
              <a:off x="4357576" y="3669709"/>
              <a:ext cx="1604090" cy="415498"/>
            </a:xfrm>
            <a:prstGeom prst="rect">
              <a:avLst/>
            </a:prstGeom>
            <a:noFill/>
          </p:spPr>
          <p:txBody>
            <a:bodyPr wrap="square" rtlCol="0">
              <a:spAutoFit/>
            </a:bodyPr>
            <a:lstStyle/>
            <a:p>
              <a:pPr algn="ctr"/>
              <a:r>
                <a:rPr lang="en-US" sz="2640">
                  <a:solidFill>
                    <a:schemeClr val="bg1"/>
                  </a:solidFill>
                  <a:latin typeface="Roboto Medium" panose="02000000000000000000" pitchFamily="2" charset="0"/>
                  <a:ea typeface="Roboto Medium" panose="02000000000000000000" pitchFamily="2" charset="0"/>
                  <a:cs typeface="Roboto Medium" panose="02000000000000000000" pitchFamily="2" charset="0"/>
                </a:rPr>
                <a:t>Lighting</a:t>
              </a:r>
            </a:p>
          </p:txBody>
        </p:sp>
        <p:sp>
          <p:nvSpPr>
            <p:cNvPr id="17" name="TextBox 16">
              <a:extLst>
                <a:ext uri="{FF2B5EF4-FFF2-40B4-BE49-F238E27FC236}">
                  <a16:creationId xmlns:a16="http://schemas.microsoft.com/office/drawing/2014/main" id="{6DF410AA-1813-5655-8756-7D352265122A}"/>
                </a:ext>
              </a:extLst>
            </p:cNvPr>
            <p:cNvSpPr txBox="1"/>
            <p:nvPr/>
          </p:nvSpPr>
          <p:spPr>
            <a:xfrm>
              <a:off x="6338284" y="3669709"/>
              <a:ext cx="1604090" cy="754052"/>
            </a:xfrm>
            <a:prstGeom prst="rect">
              <a:avLst/>
            </a:prstGeom>
            <a:noFill/>
          </p:spPr>
          <p:txBody>
            <a:bodyPr wrap="square" rtlCol="0">
              <a:spAutoFit/>
            </a:bodyPr>
            <a:lstStyle/>
            <a:p>
              <a:pPr algn="ctr"/>
              <a:r>
                <a:rPr lang="en-US" sz="2640">
                  <a:solidFill>
                    <a:schemeClr val="bg1"/>
                  </a:solidFill>
                  <a:latin typeface="Roboto Medium" panose="02000000000000000000" pitchFamily="2" charset="0"/>
                  <a:ea typeface="Roboto Medium" panose="02000000000000000000" pitchFamily="2" charset="0"/>
                  <a:cs typeface="Roboto Medium" panose="02000000000000000000" pitchFamily="2" charset="0"/>
                </a:rPr>
                <a:t>Process Loads</a:t>
              </a:r>
            </a:p>
          </p:txBody>
        </p:sp>
        <p:sp>
          <p:nvSpPr>
            <p:cNvPr id="18" name="TextBox 17">
              <a:extLst>
                <a:ext uri="{FF2B5EF4-FFF2-40B4-BE49-F238E27FC236}">
                  <a16:creationId xmlns:a16="http://schemas.microsoft.com/office/drawing/2014/main" id="{D4D20A29-568D-2BE7-C0D9-75FA5ED1137E}"/>
                </a:ext>
              </a:extLst>
            </p:cNvPr>
            <p:cNvSpPr txBox="1"/>
            <p:nvPr/>
          </p:nvSpPr>
          <p:spPr>
            <a:xfrm>
              <a:off x="8318992" y="3669709"/>
              <a:ext cx="1604090" cy="754052"/>
            </a:xfrm>
            <a:prstGeom prst="rect">
              <a:avLst/>
            </a:prstGeom>
            <a:noFill/>
          </p:spPr>
          <p:txBody>
            <a:bodyPr wrap="square" rtlCol="0">
              <a:spAutoFit/>
            </a:bodyPr>
            <a:lstStyle/>
            <a:p>
              <a:pPr algn="ctr"/>
              <a:r>
                <a:rPr lang="en-US" sz="2640">
                  <a:solidFill>
                    <a:schemeClr val="bg1"/>
                  </a:solidFill>
                  <a:latin typeface="Roboto Medium" panose="02000000000000000000" pitchFamily="2" charset="0"/>
                  <a:ea typeface="Roboto Medium" panose="02000000000000000000" pitchFamily="2" charset="0"/>
                  <a:cs typeface="Roboto Medium" panose="02000000000000000000" pitchFamily="2" charset="0"/>
                </a:rPr>
                <a:t>Water Heating</a:t>
              </a:r>
            </a:p>
          </p:txBody>
        </p:sp>
        <p:sp>
          <p:nvSpPr>
            <p:cNvPr id="19" name="TextBox 18">
              <a:extLst>
                <a:ext uri="{FF2B5EF4-FFF2-40B4-BE49-F238E27FC236}">
                  <a16:creationId xmlns:a16="http://schemas.microsoft.com/office/drawing/2014/main" id="{120F6348-24DE-B48A-1C8A-9A07BDBAC2EC}"/>
                </a:ext>
              </a:extLst>
            </p:cNvPr>
            <p:cNvSpPr txBox="1"/>
            <p:nvPr/>
          </p:nvSpPr>
          <p:spPr>
            <a:xfrm>
              <a:off x="10299699" y="3715875"/>
              <a:ext cx="1604090" cy="754052"/>
            </a:xfrm>
            <a:prstGeom prst="rect">
              <a:avLst/>
            </a:prstGeom>
            <a:noFill/>
          </p:spPr>
          <p:txBody>
            <a:bodyPr wrap="square" rtlCol="0">
              <a:spAutoFit/>
            </a:bodyPr>
            <a:lstStyle/>
            <a:p>
              <a:pPr algn="ctr"/>
              <a:r>
                <a:rPr lang="en-US" sz="2640">
                  <a:solidFill>
                    <a:schemeClr val="bg1"/>
                  </a:solidFill>
                  <a:latin typeface="Roboto Medium" panose="02000000000000000000" pitchFamily="2" charset="0"/>
                  <a:ea typeface="Roboto Medium" panose="02000000000000000000" pitchFamily="2" charset="0"/>
                  <a:cs typeface="Roboto Medium" panose="02000000000000000000" pitchFamily="2" charset="0"/>
                </a:rPr>
                <a:t>Whole Buildings</a:t>
              </a:r>
            </a:p>
          </p:txBody>
        </p:sp>
      </p:grpSp>
      <p:sp>
        <p:nvSpPr>
          <p:cNvPr id="20" name="Rectangle 19">
            <a:extLst>
              <a:ext uri="{FF2B5EF4-FFF2-40B4-BE49-F238E27FC236}">
                <a16:creationId xmlns:a16="http://schemas.microsoft.com/office/drawing/2014/main" id="{8B07ED9F-449E-D573-C027-97EA941E85DF}"/>
              </a:ext>
            </a:extLst>
          </p:cNvPr>
          <p:cNvSpPr/>
          <p:nvPr/>
        </p:nvSpPr>
        <p:spPr>
          <a:xfrm>
            <a:off x="320041" y="1339782"/>
            <a:ext cx="7796825" cy="2767526"/>
          </a:xfrm>
          <a:prstGeom prst="rect">
            <a:avLst/>
          </a:prstGeom>
        </p:spPr>
        <p:txBody>
          <a:bodyPr wrap="square" lIns="0" tIns="0" rIns="0" bIns="0" anchor="t">
            <a:noAutofit/>
          </a:bodyPr>
          <a:lstStyle/>
          <a:p>
            <a:pPr>
              <a:lnSpc>
                <a:spcPct val="120000"/>
              </a:lnSpc>
              <a:spcAft>
                <a:spcPts val="1440"/>
              </a:spcAft>
            </a:pPr>
            <a:r>
              <a:rPr lang="en-US" sz="2640" err="1">
                <a:latin typeface="Roboto Light" panose="02000000000000000000" pitchFamily="2" charset="0"/>
                <a:ea typeface="Roboto Light" panose="02000000000000000000" pitchFamily="2" charset="0"/>
                <a:cs typeface="Roboto Light" panose="02000000000000000000" pitchFamily="2" charset="0"/>
              </a:rPr>
              <a:t>CalNEXT's</a:t>
            </a:r>
            <a:r>
              <a:rPr lang="en-US" sz="2640">
                <a:latin typeface="Roboto Light" panose="02000000000000000000" pitchFamily="2" charset="0"/>
                <a:ea typeface="Roboto Light" panose="02000000000000000000" pitchFamily="2" charset="0"/>
                <a:cs typeface="Roboto Light" panose="02000000000000000000" pitchFamily="2" charset="0"/>
              </a:rPr>
              <a:t> vision is to identify emerging electric technologies across six priority areas and bring them to the IOU energy efficiency programs portfolio.</a:t>
            </a:r>
          </a:p>
          <a:p>
            <a:pPr>
              <a:lnSpc>
                <a:spcPct val="120000"/>
              </a:lnSpc>
              <a:spcAft>
                <a:spcPts val="1440"/>
              </a:spcAft>
            </a:pPr>
            <a:r>
              <a:rPr lang="en-US" sz="2640">
                <a:latin typeface="Roboto Light" panose="02000000000000000000" pitchFamily="2" charset="0"/>
                <a:ea typeface="Roboto Light" panose="02000000000000000000" pitchFamily="2" charset="0"/>
                <a:cs typeface="Roboto Light" panose="02000000000000000000" pitchFamily="2" charset="0"/>
              </a:rPr>
              <a:t>To learn more and sign up for our email list, please visit </a:t>
            </a:r>
            <a:r>
              <a:rPr lang="en-US" sz="2640" b="1" err="1">
                <a:solidFill>
                  <a:schemeClr val="accent1"/>
                </a:solidFill>
                <a:latin typeface="Roboto" panose="02000000000000000000" pitchFamily="2" charset="0"/>
                <a:ea typeface="Roboto" panose="02000000000000000000" pitchFamily="2" charset="0"/>
                <a:cs typeface="Roboto" panose="02000000000000000000" pitchFamily="2" charset="0"/>
              </a:rPr>
              <a:t>calnext.com</a:t>
            </a:r>
            <a:endParaRPr lang="en-US" sz="2640" b="1">
              <a:solidFill>
                <a:schemeClr val="accent1"/>
              </a:solidFill>
              <a:latin typeface="Roboto" panose="02000000000000000000" pitchFamily="2" charset="0"/>
              <a:ea typeface="Roboto" panose="02000000000000000000" pitchFamily="2" charset="0"/>
              <a:cs typeface="Roboto" panose="02000000000000000000" pitchFamily="2" charset="0"/>
            </a:endParaRPr>
          </a:p>
        </p:txBody>
      </p:sp>
      <p:sp>
        <p:nvSpPr>
          <p:cNvPr id="21" name="Text Placeholder 20">
            <a:extLst>
              <a:ext uri="{FF2B5EF4-FFF2-40B4-BE49-F238E27FC236}">
                <a16:creationId xmlns:a16="http://schemas.microsoft.com/office/drawing/2014/main" id="{A52BE85B-B29F-29EC-2E76-533176BB7DE1}"/>
              </a:ext>
            </a:extLst>
          </p:cNvPr>
          <p:cNvSpPr>
            <a:spLocks noGrp="1"/>
          </p:cNvSpPr>
          <p:nvPr>
            <p:ph type="body" sz="quarter" idx="14"/>
          </p:nvPr>
        </p:nvSpPr>
        <p:spPr/>
        <p:txBody>
          <a:bodyPr/>
          <a:lstStyle/>
          <a:p>
            <a:r>
              <a:rPr lang="en-US"/>
              <a:t>Energizing California’s Future</a:t>
            </a:r>
          </a:p>
        </p:txBody>
      </p:sp>
    </p:spTree>
    <p:extLst>
      <p:ext uri="{BB962C8B-B14F-4D97-AF65-F5344CB8AC3E}">
        <p14:creationId xmlns:p14="http://schemas.microsoft.com/office/powerpoint/2010/main" val="36857875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lnSpcReduction="10000"/>
          </a:bodyPr>
          <a:lstStyle/>
          <a:p>
            <a:r>
              <a:rPr lang="en-US" dirty="0"/>
              <a:t>Get in touch with us:</a:t>
            </a:r>
          </a:p>
        </p:txBody>
      </p:sp>
      <p:sp>
        <p:nvSpPr>
          <p:cNvPr id="3" name="Text Placeholder 2"/>
          <p:cNvSpPr>
            <a:spLocks noGrp="1"/>
          </p:cNvSpPr>
          <p:nvPr>
            <p:ph type="body" sz="quarter" idx="11"/>
          </p:nvPr>
        </p:nvSpPr>
        <p:spPr/>
        <p:txBody>
          <a:bodyPr/>
          <a:lstStyle/>
          <a:p>
            <a:r>
              <a:rPr lang="en-US" dirty="0"/>
              <a:t>Alfredo Gutierrez</a:t>
            </a:r>
          </a:p>
        </p:txBody>
      </p:sp>
      <p:sp>
        <p:nvSpPr>
          <p:cNvPr id="4" name="Text Placeholder 3"/>
          <p:cNvSpPr>
            <a:spLocks noGrp="1"/>
          </p:cNvSpPr>
          <p:nvPr>
            <p:ph type="body" sz="quarter" idx="12"/>
          </p:nvPr>
        </p:nvSpPr>
        <p:spPr/>
        <p:txBody>
          <a:bodyPr/>
          <a:lstStyle/>
          <a:p>
            <a:r>
              <a:rPr lang="en-US" dirty="0"/>
              <a:t>Program Manager</a:t>
            </a:r>
          </a:p>
          <a:p>
            <a:r>
              <a:rPr lang="en-US" dirty="0"/>
              <a:t>1.909.241.6356</a:t>
            </a:r>
          </a:p>
          <a:p>
            <a:r>
              <a:rPr lang="en-US" dirty="0"/>
              <a:t>alfredo.gutierrez@icf.com</a:t>
            </a:r>
          </a:p>
        </p:txBody>
      </p:sp>
      <p:sp>
        <p:nvSpPr>
          <p:cNvPr id="6" name="Text Placeholder 4">
            <a:extLst>
              <a:ext uri="{FF2B5EF4-FFF2-40B4-BE49-F238E27FC236}">
                <a16:creationId xmlns:a16="http://schemas.microsoft.com/office/drawing/2014/main" id="{F547183C-491E-D640-9A98-78543122ABA1}"/>
              </a:ext>
            </a:extLst>
          </p:cNvPr>
          <p:cNvSpPr>
            <a:spLocks noGrp="1"/>
          </p:cNvSpPr>
          <p:nvPr>
            <p:ph type="body" sz="quarter" idx="14"/>
          </p:nvPr>
        </p:nvSpPr>
        <p:spPr/>
        <p:txBody>
          <a:bodyPr/>
          <a:lstStyle/>
          <a:p>
            <a:pPr lvl="0"/>
            <a:r>
              <a:rPr lang="en-US" b="1"/>
              <a:t>About ICF </a:t>
            </a:r>
          </a:p>
          <a:p>
            <a:pPr lvl="0"/>
            <a:r>
              <a:rPr lang="en-US"/>
              <a:t>ICF (NASDAQ:ICFI) is a global consulting and digital services company with over 7,000 full- and part-time employees, but we are not your typical consultants. At ICF, business analysts and policy specialists work together with digital strategists, data scientists and creatives. We combine unmatched industry expertise with cutting-edge engagement capabilities to help organizations solve their most complex challenges. Since 1969, public and private sector clients have worked with ICF to navigate change and shape the future.</a:t>
            </a:r>
          </a:p>
        </p:txBody>
      </p:sp>
    </p:spTree>
    <p:extLst>
      <p:ext uri="{BB962C8B-B14F-4D97-AF65-F5344CB8AC3E}">
        <p14:creationId xmlns:p14="http://schemas.microsoft.com/office/powerpoint/2010/main" val="2534879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7171E6-6DA2-446F-BB0A-2340C2920C71}"/>
              </a:ext>
            </a:extLst>
          </p:cNvPr>
          <p:cNvSpPr>
            <a:spLocks noGrp="1"/>
          </p:cNvSpPr>
          <p:nvPr>
            <p:ph type="title"/>
          </p:nvPr>
        </p:nvSpPr>
        <p:spPr/>
        <p:txBody>
          <a:bodyPr/>
          <a:lstStyle/>
          <a:p>
            <a:r>
              <a:rPr lang="en-US" dirty="0"/>
              <a:t>Today’s Speaker</a:t>
            </a:r>
          </a:p>
        </p:txBody>
      </p:sp>
      <p:sp>
        <p:nvSpPr>
          <p:cNvPr id="3" name="Slide Number Placeholder 2">
            <a:extLst>
              <a:ext uri="{FF2B5EF4-FFF2-40B4-BE49-F238E27FC236}">
                <a16:creationId xmlns:a16="http://schemas.microsoft.com/office/drawing/2014/main" id="{2E76D78D-FE3C-41CE-B2C5-9786A37262ED}"/>
              </a:ext>
            </a:extLst>
          </p:cNvPr>
          <p:cNvSpPr>
            <a:spLocks noGrp="1"/>
          </p:cNvSpPr>
          <p:nvPr>
            <p:ph type="sldNum" sz="quarter" idx="12"/>
          </p:nvPr>
        </p:nvSpPr>
        <p:spPr/>
        <p:txBody>
          <a:bodyPr/>
          <a:lstStyle/>
          <a:p>
            <a:fld id="{F384092C-9B9C-9748-AC6A-F06C9D03AD52}" type="slidenum">
              <a:rPr lang="en-US" smtClean="0"/>
              <a:t>3</a:t>
            </a:fld>
            <a:endParaRPr lang="en-US"/>
          </a:p>
        </p:txBody>
      </p:sp>
      <p:sp>
        <p:nvSpPr>
          <p:cNvPr id="4" name="Text Placeholder 3">
            <a:extLst>
              <a:ext uri="{FF2B5EF4-FFF2-40B4-BE49-F238E27FC236}">
                <a16:creationId xmlns:a16="http://schemas.microsoft.com/office/drawing/2014/main" id="{5FCB1F4D-F1AE-4327-8DAD-6E9E512BD3C4}"/>
              </a:ext>
            </a:extLst>
          </p:cNvPr>
          <p:cNvSpPr>
            <a:spLocks noGrp="1"/>
          </p:cNvSpPr>
          <p:nvPr>
            <p:ph type="body" sz="quarter" idx="13"/>
          </p:nvPr>
        </p:nvSpPr>
        <p:spPr/>
        <p:txBody>
          <a:bodyPr/>
          <a:lstStyle/>
          <a:p>
            <a:r>
              <a:rPr lang="en-US" dirty="0"/>
              <a:t>Cristalle Mauleon</a:t>
            </a:r>
          </a:p>
        </p:txBody>
      </p:sp>
    </p:spTree>
    <p:extLst>
      <p:ext uri="{BB962C8B-B14F-4D97-AF65-F5344CB8AC3E}">
        <p14:creationId xmlns:p14="http://schemas.microsoft.com/office/powerpoint/2010/main" val="1284782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Program Overview</a:t>
            </a:r>
          </a:p>
        </p:txBody>
      </p:sp>
    </p:spTree>
    <p:extLst>
      <p:ext uri="{BB962C8B-B14F-4D97-AF65-F5344CB8AC3E}">
        <p14:creationId xmlns:p14="http://schemas.microsoft.com/office/powerpoint/2010/main" val="1137266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US">
                <a:latin typeface="DM Sans" pitchFamily="2" charset="77"/>
              </a:rPr>
              <a:t>Background</a:t>
            </a:r>
          </a:p>
        </p:txBody>
      </p:sp>
      <p:sp>
        <p:nvSpPr>
          <p:cNvPr id="3" name="Slide Number Placeholder 2"/>
          <p:cNvSpPr>
            <a:spLocks noGrp="1"/>
          </p:cNvSpPr>
          <p:nvPr>
            <p:ph type="sldNum" sz="quarter" idx="12"/>
          </p:nvPr>
        </p:nvSpPr>
        <p:spPr/>
        <p:txBody>
          <a:bodyPr/>
          <a:lstStyle/>
          <a:p>
            <a:fld id="{F384092C-9B9C-9748-AC6A-F06C9D03AD52}" type="slidenum">
              <a:rPr lang="en-US" smtClean="0"/>
              <a:pPr/>
              <a:t>5</a:t>
            </a:fld>
            <a:endParaRPr lang="en-US"/>
          </a:p>
        </p:txBody>
      </p:sp>
      <p:sp>
        <p:nvSpPr>
          <p:cNvPr id="4" name="Text Placeholder 3"/>
          <p:cNvSpPr>
            <a:spLocks noGrp="1"/>
          </p:cNvSpPr>
          <p:nvPr>
            <p:ph type="body" sz="quarter" idx="13"/>
          </p:nvPr>
        </p:nvSpPr>
        <p:spPr>
          <a:xfrm>
            <a:off x="723900" y="1672795"/>
            <a:ext cx="7193466" cy="5154791"/>
          </a:xfrm>
        </p:spPr>
        <p:txBody>
          <a:bodyPr/>
          <a:lstStyle/>
          <a:p>
            <a:r>
              <a:rPr lang="en-US" sz="2000">
                <a:solidFill>
                  <a:srgbClr val="0078E6"/>
                </a:solidFill>
              </a:rPr>
              <a:t>Jointly funded by </a:t>
            </a:r>
            <a:r>
              <a:rPr lang="en-US" sz="2000"/>
              <a:t>Southern California Gas Company, Pacific Gas and electric, and San Diego Gas and electric</a:t>
            </a:r>
          </a:p>
          <a:p>
            <a:r>
              <a:rPr lang="en-US" sz="2000">
                <a:solidFill>
                  <a:srgbClr val="0078E6"/>
                </a:solidFill>
              </a:rPr>
              <a:t>Represents </a:t>
            </a:r>
            <a:r>
              <a:rPr lang="en-US" sz="2000"/>
              <a:t>11 million natural gas customers in California</a:t>
            </a:r>
          </a:p>
          <a:p>
            <a:r>
              <a:rPr lang="en-US" sz="2000" b="0" i="0" u="none" strike="noStrike" baseline="0">
                <a:solidFill>
                  <a:srgbClr val="0078E6"/>
                </a:solidFill>
              </a:rPr>
              <a:t>Program </a:t>
            </a:r>
            <a:r>
              <a:rPr lang="en-US" sz="2000">
                <a:solidFill>
                  <a:srgbClr val="0078E6"/>
                </a:solidFill>
              </a:rPr>
              <a:t>l</a:t>
            </a:r>
            <a:r>
              <a:rPr lang="en-US" sz="2000" b="0" i="0" u="none" strike="noStrike" baseline="0">
                <a:solidFill>
                  <a:srgbClr val="0078E6"/>
                </a:solidFill>
              </a:rPr>
              <a:t>aunched </a:t>
            </a:r>
            <a:r>
              <a:rPr lang="en-US" sz="2000" b="0" i="0" u="none" strike="noStrike" baseline="0"/>
              <a:t>in 2021</a:t>
            </a:r>
          </a:p>
          <a:p>
            <a:r>
              <a:rPr lang="en-US" sz="2000">
                <a:solidFill>
                  <a:srgbClr val="0078E6"/>
                </a:solidFill>
              </a:rPr>
              <a:t>Research</a:t>
            </a:r>
            <a:r>
              <a:rPr lang="en-US">
                <a:solidFill>
                  <a:srgbClr val="0078E6"/>
                </a:solidFill>
              </a:rPr>
              <a:t> timeline </a:t>
            </a:r>
            <a:r>
              <a:rPr lang="en-US" sz="2000"/>
              <a:t>2022-2024</a:t>
            </a:r>
          </a:p>
          <a:p>
            <a:endParaRPr lang="en-US"/>
          </a:p>
        </p:txBody>
      </p:sp>
      <p:cxnSp>
        <p:nvCxnSpPr>
          <p:cNvPr id="7" name="Straight Connector 6">
            <a:extLst>
              <a:ext uri="{FF2B5EF4-FFF2-40B4-BE49-F238E27FC236}">
                <a16:creationId xmlns:a16="http://schemas.microsoft.com/office/drawing/2014/main" id="{A639CD37-DC9C-C747-8C33-04B34941467B}"/>
              </a:ext>
            </a:extLst>
          </p:cNvPr>
          <p:cNvCxnSpPr>
            <a:cxnSpLocks/>
          </p:cNvCxnSpPr>
          <p:nvPr/>
        </p:nvCxnSpPr>
        <p:spPr>
          <a:xfrm>
            <a:off x="535170" y="1033089"/>
            <a:ext cx="13478196"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1AEF8747-3710-4F53-AD4F-4CC33ED80248}"/>
              </a:ext>
            </a:extLst>
          </p:cNvPr>
          <p:cNvPicPr>
            <a:picLocks noChangeAspect="1"/>
          </p:cNvPicPr>
          <p:nvPr/>
        </p:nvPicPr>
        <p:blipFill>
          <a:blip r:embed="rId2"/>
          <a:stretch>
            <a:fillRect/>
          </a:stretch>
        </p:blipFill>
        <p:spPr>
          <a:xfrm>
            <a:off x="8630653" y="1475874"/>
            <a:ext cx="5694947" cy="6645279"/>
          </a:xfrm>
          <a:prstGeom prst="rect">
            <a:avLst/>
          </a:prstGeom>
        </p:spPr>
      </p:pic>
    </p:spTree>
    <p:extLst>
      <p:ext uri="{BB962C8B-B14F-4D97-AF65-F5344CB8AC3E}">
        <p14:creationId xmlns:p14="http://schemas.microsoft.com/office/powerpoint/2010/main" val="3361194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Goals</a:t>
            </a:r>
          </a:p>
        </p:txBody>
      </p:sp>
    </p:spTree>
    <p:extLst>
      <p:ext uri="{BB962C8B-B14F-4D97-AF65-F5344CB8AC3E}">
        <p14:creationId xmlns:p14="http://schemas.microsoft.com/office/powerpoint/2010/main" val="1035699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US" dirty="0">
                <a:latin typeface="DM Sans" pitchFamily="2" charset="77"/>
              </a:rPr>
              <a:t>Project Goals</a:t>
            </a:r>
          </a:p>
        </p:txBody>
      </p:sp>
      <p:sp>
        <p:nvSpPr>
          <p:cNvPr id="3" name="Slide Number Placeholder 2"/>
          <p:cNvSpPr>
            <a:spLocks noGrp="1"/>
          </p:cNvSpPr>
          <p:nvPr>
            <p:ph type="sldNum" sz="quarter" idx="12"/>
          </p:nvPr>
        </p:nvSpPr>
        <p:spPr/>
        <p:txBody>
          <a:bodyPr/>
          <a:lstStyle/>
          <a:p>
            <a:fld id="{F384092C-9B9C-9748-AC6A-F06C9D03AD52}" type="slidenum">
              <a:rPr lang="en-US" smtClean="0"/>
              <a:pPr/>
              <a:t>7</a:t>
            </a:fld>
            <a:endParaRPr lang="en-US"/>
          </a:p>
        </p:txBody>
      </p:sp>
      <p:sp>
        <p:nvSpPr>
          <p:cNvPr id="4" name="Text Placeholder 3"/>
          <p:cNvSpPr>
            <a:spLocks noGrp="1"/>
          </p:cNvSpPr>
          <p:nvPr>
            <p:ph type="body" sz="quarter" idx="13"/>
          </p:nvPr>
        </p:nvSpPr>
        <p:spPr>
          <a:xfrm>
            <a:off x="723899" y="1672795"/>
            <a:ext cx="8473263" cy="5154791"/>
          </a:xfrm>
        </p:spPr>
        <p:txBody>
          <a:bodyPr/>
          <a:lstStyle/>
          <a:p>
            <a:pPr marL="0" indent="0">
              <a:lnSpc>
                <a:spcPct val="100000"/>
              </a:lnSpc>
              <a:spcBef>
                <a:spcPts val="0"/>
              </a:spcBef>
              <a:spcAft>
                <a:spcPts val="1200"/>
              </a:spcAft>
              <a:buNone/>
              <a:defRPr/>
            </a:pPr>
            <a:r>
              <a:rPr lang="en-US" sz="2600" b="1" dirty="0">
                <a:latin typeface="Helvetica"/>
                <a:cs typeface="Helvetica"/>
              </a:rPr>
              <a:t>ET22SWG0002: </a:t>
            </a:r>
            <a:r>
              <a:rPr lang="en-US" sz="2600" dirty="0">
                <a:latin typeface="Calibri" panose="020F0502020204030204"/>
              </a:rPr>
              <a:t>Evaluation of Emerging Water Heater Technologies</a:t>
            </a:r>
            <a:endParaRPr kumimoji="0" lang="en-US" sz="2800" i="0" u="none" strike="noStrike" kern="1200" cap="none" spc="0" normalizeH="0" baseline="0" noProof="0" dirty="0">
              <a:ln>
                <a:noFill/>
              </a:ln>
              <a:effectLst/>
              <a:uLnTx/>
              <a:uFillTx/>
              <a:latin typeface="Calibri" panose="020F0502020204030204"/>
              <a:ea typeface="+mn-ea"/>
              <a:cs typeface="+mn-cs"/>
            </a:endParaRPr>
          </a:p>
          <a:p>
            <a:pPr marL="0" indent="0">
              <a:lnSpc>
                <a:spcPct val="100000"/>
              </a:lnSpc>
              <a:spcBef>
                <a:spcPts val="0"/>
              </a:spcBef>
              <a:buNone/>
              <a:defRPr/>
            </a:pPr>
            <a:r>
              <a:rPr lang="en-US" b="1" dirty="0">
                <a:solidFill>
                  <a:srgbClr val="0063BE"/>
                </a:solidFill>
                <a:effectLst/>
                <a:latin typeface="DM Sans" pitchFamily="2" charset="0"/>
                <a:ea typeface="Calibri" panose="020F0502020204030204" pitchFamily="34" charset="0"/>
                <a:cs typeface="Arial" panose="020B0604020202020204" pitchFamily="34" charset="0"/>
              </a:rPr>
              <a:t>Project Goal:</a:t>
            </a:r>
            <a:r>
              <a:rPr lang="en-US" dirty="0">
                <a:solidFill>
                  <a:srgbClr val="0063BE"/>
                </a:solidFill>
                <a:effectLst/>
                <a:latin typeface="DM Sans" pitchFamily="2" charset="0"/>
                <a:ea typeface="Calibri" panose="020F0502020204030204" pitchFamily="34" charset="0"/>
                <a:cs typeface="Arial" panose="020B0604020202020204" pitchFamily="34" charset="0"/>
              </a:rPr>
              <a:t> </a:t>
            </a:r>
            <a:r>
              <a:rPr lang="en-US" dirty="0">
                <a:effectLst/>
                <a:latin typeface="DM Sans" pitchFamily="2" charset="0"/>
                <a:ea typeface="Calibri" panose="020F0502020204030204" pitchFamily="34" charset="0"/>
                <a:cs typeface="Arial" panose="020B0604020202020204" pitchFamily="34" charset="0"/>
              </a:rPr>
              <a:t>Research emerging gas-fired water heating technologies through the lens of California market status and Energy Efficiency (EE) program policies to guide Gas Emerging Technology (GET) investments within those technologies. </a:t>
            </a:r>
          </a:p>
          <a:p>
            <a:pPr marL="0" indent="0">
              <a:lnSpc>
                <a:spcPct val="100000"/>
              </a:lnSpc>
              <a:spcBef>
                <a:spcPts val="0"/>
              </a:spcBef>
              <a:buNone/>
              <a:defRPr/>
            </a:pPr>
            <a:endParaRPr lang="en-US" dirty="0">
              <a:effectLst/>
              <a:latin typeface="DM Sans" pitchFamily="2" charset="0"/>
              <a:ea typeface="Calibri" panose="020F0502020204030204" pitchFamily="34" charset="0"/>
              <a:cs typeface="Arial" panose="020B0604020202020204" pitchFamily="34" charset="0"/>
            </a:endParaRPr>
          </a:p>
          <a:p>
            <a:pPr marL="0" indent="0">
              <a:lnSpc>
                <a:spcPct val="100000"/>
              </a:lnSpc>
              <a:spcBef>
                <a:spcPts val="0"/>
              </a:spcBef>
              <a:buNone/>
              <a:defRPr/>
            </a:pPr>
            <a:r>
              <a:rPr lang="en-US" b="1" dirty="0">
                <a:solidFill>
                  <a:srgbClr val="0063BE"/>
                </a:solidFill>
                <a:effectLst/>
                <a:latin typeface="DM Sans" pitchFamily="2" charset="0"/>
                <a:ea typeface="Calibri" panose="020F0502020204030204" pitchFamily="34" charset="0"/>
                <a:cs typeface="Arial" panose="020B0604020202020204" pitchFamily="34" charset="0"/>
              </a:rPr>
              <a:t>Technologies:</a:t>
            </a:r>
            <a:r>
              <a:rPr lang="en-US" dirty="0">
                <a:solidFill>
                  <a:srgbClr val="0063BE"/>
                </a:solidFill>
                <a:effectLst/>
                <a:latin typeface="DM Sans" pitchFamily="2" charset="0"/>
                <a:ea typeface="Calibri" panose="020F0502020204030204" pitchFamily="34" charset="0"/>
                <a:cs typeface="Arial" panose="020B0604020202020204" pitchFamily="34" charset="0"/>
              </a:rPr>
              <a:t> </a:t>
            </a:r>
            <a:r>
              <a:rPr lang="en-US" dirty="0">
                <a:effectLst/>
                <a:latin typeface="DM Sans" pitchFamily="2" charset="0"/>
                <a:ea typeface="Calibri" panose="020F0502020204030204" pitchFamily="34" charset="0"/>
                <a:cs typeface="Arial" panose="020B0604020202020204" pitchFamily="34" charset="0"/>
              </a:rPr>
              <a:t>(6) emerging technologies</a:t>
            </a:r>
          </a:p>
          <a:p>
            <a:pPr lvl="2"/>
            <a:r>
              <a:rPr lang="en-US" dirty="0">
                <a:latin typeface="DM Sans" pitchFamily="2" charset="0"/>
                <a:cs typeface="Arial" panose="020B0604020202020204" pitchFamily="34" charset="0"/>
              </a:rPr>
              <a:t>Gas Engine Heat Pump Water Heater (commercial)</a:t>
            </a:r>
          </a:p>
          <a:p>
            <a:pPr lvl="2"/>
            <a:r>
              <a:rPr lang="en-US" dirty="0">
                <a:latin typeface="DM Sans" pitchFamily="2" charset="0"/>
                <a:cs typeface="Arial" panose="020B0604020202020204" pitchFamily="34" charset="0"/>
              </a:rPr>
              <a:t>Absorption Heat Pump Water Heater (commercial)</a:t>
            </a:r>
          </a:p>
          <a:p>
            <a:pPr lvl="2"/>
            <a:r>
              <a:rPr lang="en-US" dirty="0">
                <a:latin typeface="DM Sans" pitchFamily="2" charset="0"/>
                <a:cs typeface="Arial" panose="020B0604020202020204" pitchFamily="34" charset="0"/>
              </a:rPr>
              <a:t>Adsorption Heat Pump Water Heater (residential)</a:t>
            </a:r>
          </a:p>
          <a:p>
            <a:pPr lvl="2"/>
            <a:r>
              <a:rPr lang="en-US" dirty="0">
                <a:latin typeface="DM Sans" pitchFamily="2" charset="0"/>
                <a:cs typeface="Arial" panose="020B0604020202020204" pitchFamily="34" charset="0"/>
              </a:rPr>
              <a:t>Gas Engine Heat Pump Combi (commercial)</a:t>
            </a:r>
          </a:p>
          <a:p>
            <a:pPr lvl="2"/>
            <a:r>
              <a:rPr lang="en-US" dirty="0">
                <a:latin typeface="DM Sans" pitchFamily="2" charset="0"/>
                <a:cs typeface="Arial" panose="020B0604020202020204" pitchFamily="34" charset="0"/>
              </a:rPr>
              <a:t>Absorption Heat Pump Combi (commercial)</a:t>
            </a:r>
          </a:p>
          <a:p>
            <a:pPr lvl="2"/>
            <a:r>
              <a:rPr lang="en-US" dirty="0">
                <a:latin typeface="DM Sans" pitchFamily="2" charset="0"/>
                <a:cs typeface="Arial" panose="020B0604020202020204" pitchFamily="34" charset="0"/>
              </a:rPr>
              <a:t>Thermal Compression Heat Pump Combi (residential &amp; commercial)</a:t>
            </a:r>
          </a:p>
          <a:p>
            <a:endParaRPr lang="en-US" dirty="0"/>
          </a:p>
        </p:txBody>
      </p:sp>
      <p:cxnSp>
        <p:nvCxnSpPr>
          <p:cNvPr id="7" name="Straight Connector 6">
            <a:extLst>
              <a:ext uri="{FF2B5EF4-FFF2-40B4-BE49-F238E27FC236}">
                <a16:creationId xmlns:a16="http://schemas.microsoft.com/office/drawing/2014/main" id="{A639CD37-DC9C-C747-8C33-04B34941467B}"/>
              </a:ext>
            </a:extLst>
          </p:cNvPr>
          <p:cNvCxnSpPr>
            <a:cxnSpLocks/>
          </p:cNvCxnSpPr>
          <p:nvPr/>
        </p:nvCxnSpPr>
        <p:spPr>
          <a:xfrm>
            <a:off x="535170" y="1033089"/>
            <a:ext cx="13478196"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pic>
        <p:nvPicPr>
          <p:cNvPr id="10" name="Picture 9" descr="A picture containing text, design&#10;&#10;Description automatically generated">
            <a:extLst>
              <a:ext uri="{FF2B5EF4-FFF2-40B4-BE49-F238E27FC236}">
                <a16:creationId xmlns:a16="http://schemas.microsoft.com/office/drawing/2014/main" id="{DEAFA663-1548-9370-FAE7-622EA867EBB4}"/>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8945163" y="1502717"/>
            <a:ext cx="5068203" cy="5068203"/>
          </a:xfrm>
          <a:prstGeom prst="rect">
            <a:avLst/>
          </a:prstGeom>
        </p:spPr>
      </p:pic>
      <p:sp>
        <p:nvSpPr>
          <p:cNvPr id="11" name="TextBox 10">
            <a:extLst>
              <a:ext uri="{FF2B5EF4-FFF2-40B4-BE49-F238E27FC236}">
                <a16:creationId xmlns:a16="http://schemas.microsoft.com/office/drawing/2014/main" id="{AF4FBA42-AEEE-06C8-6EDC-ED8D6DC0611D}"/>
              </a:ext>
            </a:extLst>
          </p:cNvPr>
          <p:cNvSpPr txBox="1"/>
          <p:nvPr/>
        </p:nvSpPr>
        <p:spPr>
          <a:xfrm>
            <a:off x="9867900" y="6611467"/>
            <a:ext cx="4762500" cy="230832"/>
          </a:xfrm>
          <a:prstGeom prst="rect">
            <a:avLst/>
          </a:prstGeom>
          <a:noFill/>
        </p:spPr>
        <p:txBody>
          <a:bodyPr wrap="square" rtlCol="0">
            <a:spAutoFit/>
          </a:bodyPr>
          <a:lstStyle/>
          <a:p>
            <a:r>
              <a:rPr lang="en-US" sz="900" dirty="0">
                <a:hlinkClick r:id="rId4" tooltip="https://tiny-project.com/tiny-house-hot-water-on-demand-propane-water-heaters-and-imporatant-lessons-leanred/eccotemp_40h-i_gas_indoor_tankless_water_heater__32213_zoom__37494-1405444956-1280-1280/"/>
              </a:rPr>
              <a:t>This Photo</a:t>
            </a:r>
            <a:r>
              <a:rPr lang="en-US" sz="900" dirty="0"/>
              <a:t> by Unknown Author is licensed under </a:t>
            </a:r>
            <a:r>
              <a:rPr lang="en-US" sz="900" dirty="0">
                <a:hlinkClick r:id="rId5" tooltip="https://creativecommons.org/licenses/by-nc/3.0/"/>
              </a:rPr>
              <a:t>CC BY-NC</a:t>
            </a:r>
            <a:endParaRPr lang="en-US" sz="900" dirty="0"/>
          </a:p>
        </p:txBody>
      </p:sp>
    </p:spTree>
    <p:extLst>
      <p:ext uri="{BB962C8B-B14F-4D97-AF65-F5344CB8AC3E}">
        <p14:creationId xmlns:p14="http://schemas.microsoft.com/office/powerpoint/2010/main" val="1641547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Outline</a:t>
            </a:r>
          </a:p>
        </p:txBody>
      </p:sp>
    </p:spTree>
    <p:extLst>
      <p:ext uri="{BB962C8B-B14F-4D97-AF65-F5344CB8AC3E}">
        <p14:creationId xmlns:p14="http://schemas.microsoft.com/office/powerpoint/2010/main" val="1028719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1" name="Straight Connector 20">
            <a:extLst>
              <a:ext uri="{FF2B5EF4-FFF2-40B4-BE49-F238E27FC236}">
                <a16:creationId xmlns:a16="http://schemas.microsoft.com/office/drawing/2014/main" id="{115B2274-0D29-7C0A-251B-2860DE6CE171}"/>
              </a:ext>
            </a:extLst>
          </p:cNvPr>
          <p:cNvCxnSpPr>
            <a:cxnSpLocks/>
          </p:cNvCxnSpPr>
          <p:nvPr/>
        </p:nvCxnSpPr>
        <p:spPr>
          <a:xfrm>
            <a:off x="7085451" y="1672795"/>
            <a:ext cx="0" cy="5953555"/>
          </a:xfrm>
          <a:prstGeom prst="line">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sp>
        <p:nvSpPr>
          <p:cNvPr id="13" name="Title 12"/>
          <p:cNvSpPr>
            <a:spLocks noGrp="1"/>
          </p:cNvSpPr>
          <p:nvPr>
            <p:ph type="title"/>
          </p:nvPr>
        </p:nvSpPr>
        <p:spPr/>
        <p:txBody>
          <a:bodyPr/>
          <a:lstStyle/>
          <a:p>
            <a:r>
              <a:rPr lang="en-US" dirty="0">
                <a:latin typeface="DM Sans" pitchFamily="2" charset="77"/>
              </a:rPr>
              <a:t>Project Outline</a:t>
            </a:r>
          </a:p>
        </p:txBody>
      </p:sp>
      <p:sp>
        <p:nvSpPr>
          <p:cNvPr id="3" name="Slide Number Placeholder 2"/>
          <p:cNvSpPr>
            <a:spLocks noGrp="1"/>
          </p:cNvSpPr>
          <p:nvPr>
            <p:ph type="sldNum" sz="quarter" idx="12"/>
          </p:nvPr>
        </p:nvSpPr>
        <p:spPr/>
        <p:txBody>
          <a:bodyPr/>
          <a:lstStyle/>
          <a:p>
            <a:fld id="{F384092C-9B9C-9748-AC6A-F06C9D03AD52}" type="slidenum">
              <a:rPr lang="en-US" smtClean="0"/>
              <a:pPr/>
              <a:t>9</a:t>
            </a:fld>
            <a:endParaRPr lang="en-US"/>
          </a:p>
        </p:txBody>
      </p:sp>
      <p:sp>
        <p:nvSpPr>
          <p:cNvPr id="4" name="Text Placeholder 3"/>
          <p:cNvSpPr>
            <a:spLocks noGrp="1"/>
          </p:cNvSpPr>
          <p:nvPr>
            <p:ph type="body" sz="quarter" idx="13"/>
          </p:nvPr>
        </p:nvSpPr>
        <p:spPr>
          <a:xfrm>
            <a:off x="723900" y="1672795"/>
            <a:ext cx="6021284" cy="5618652"/>
          </a:xfrm>
        </p:spPr>
        <p:txBody>
          <a:bodyPr/>
          <a:lstStyle/>
          <a:p>
            <a:pPr marL="0" indent="0">
              <a:buNone/>
            </a:pPr>
            <a:r>
              <a:rPr lang="en-US" b="1" dirty="0">
                <a:solidFill>
                  <a:srgbClr val="0063BE"/>
                </a:solidFill>
                <a:latin typeface="DM Sans" pitchFamily="2" charset="0"/>
              </a:rPr>
              <a:t>ETSWG220001 - Research and Analyze Water Heating Technology Market &amp; Current Trends</a:t>
            </a:r>
          </a:p>
          <a:p>
            <a:pPr marL="457200" indent="-457200">
              <a:buFont typeface="+mj-lt"/>
              <a:buAutoNum type="arabicParenR"/>
            </a:pPr>
            <a:r>
              <a:rPr lang="en-US" dirty="0">
                <a:latin typeface="DM Sans" pitchFamily="2" charset="0"/>
              </a:rPr>
              <a:t>Project Initiation Meeting</a:t>
            </a:r>
          </a:p>
          <a:p>
            <a:pPr marL="457200" indent="-457200">
              <a:buFont typeface="+mj-lt"/>
              <a:buAutoNum type="arabicParenR"/>
            </a:pPr>
            <a:r>
              <a:rPr lang="en-US" dirty="0">
                <a:latin typeface="DM Sans" pitchFamily="2" charset="0"/>
              </a:rPr>
              <a:t>Water Heating Technology Table (Phase 1)</a:t>
            </a:r>
          </a:p>
          <a:p>
            <a:pPr marL="457200" indent="-457200">
              <a:buFont typeface="+mj-lt"/>
              <a:buAutoNum type="arabicParenR"/>
            </a:pPr>
            <a:r>
              <a:rPr lang="en-US" dirty="0">
                <a:latin typeface="DM Sans" pitchFamily="2" charset="0"/>
              </a:rPr>
              <a:t>Interview Subject Matter Experts</a:t>
            </a:r>
          </a:p>
          <a:p>
            <a:pPr marL="457200" indent="-457200">
              <a:buFont typeface="+mj-lt"/>
              <a:buAutoNum type="arabicParenR"/>
            </a:pPr>
            <a:r>
              <a:rPr lang="en-US" dirty="0">
                <a:latin typeface="DM Sans" pitchFamily="2" charset="0"/>
              </a:rPr>
              <a:t>Water Heating Participation Trends (Phase 1)</a:t>
            </a:r>
          </a:p>
          <a:p>
            <a:pPr marL="457200" indent="-457200">
              <a:buFont typeface="+mj-lt"/>
              <a:buAutoNum type="arabicParenR"/>
            </a:pPr>
            <a:r>
              <a:rPr lang="en-US" dirty="0">
                <a:latin typeface="DM Sans" pitchFamily="2" charset="0"/>
              </a:rPr>
              <a:t>Water Heating Participation Trends (Phase 2)</a:t>
            </a:r>
          </a:p>
          <a:p>
            <a:pPr marL="457200" indent="-457200">
              <a:buFont typeface="+mj-lt"/>
              <a:buAutoNum type="arabicParenR"/>
            </a:pPr>
            <a:r>
              <a:rPr lang="en-US" dirty="0">
                <a:latin typeface="DM Sans" pitchFamily="2" charset="0"/>
              </a:rPr>
              <a:t>Compare Historical Trends with Statewide Potential</a:t>
            </a:r>
          </a:p>
          <a:p>
            <a:pPr marL="457200" indent="-457200">
              <a:buFont typeface="+mj-lt"/>
              <a:buAutoNum type="arabicParenR"/>
            </a:pPr>
            <a:r>
              <a:rPr lang="en-US" dirty="0">
                <a:latin typeface="DM Sans" pitchFamily="2" charset="0"/>
              </a:rPr>
              <a:t>Cost, Simple Payback and Total System Benefit (TSB) Charts for (5) Opportunities</a:t>
            </a:r>
          </a:p>
          <a:p>
            <a:endParaRPr lang="en-US" dirty="0"/>
          </a:p>
        </p:txBody>
      </p:sp>
      <p:cxnSp>
        <p:nvCxnSpPr>
          <p:cNvPr id="7" name="Straight Connector 6">
            <a:extLst>
              <a:ext uri="{FF2B5EF4-FFF2-40B4-BE49-F238E27FC236}">
                <a16:creationId xmlns:a16="http://schemas.microsoft.com/office/drawing/2014/main" id="{A639CD37-DC9C-C747-8C33-04B34941467B}"/>
              </a:ext>
            </a:extLst>
          </p:cNvPr>
          <p:cNvCxnSpPr>
            <a:cxnSpLocks/>
          </p:cNvCxnSpPr>
          <p:nvPr/>
        </p:nvCxnSpPr>
        <p:spPr>
          <a:xfrm>
            <a:off x="535170" y="1033089"/>
            <a:ext cx="13478196"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F41DFCFE-D6E5-C875-2C7A-ECD0B6442A2A}"/>
              </a:ext>
            </a:extLst>
          </p:cNvPr>
          <p:cNvSpPr txBox="1"/>
          <p:nvPr/>
        </p:nvSpPr>
        <p:spPr>
          <a:xfrm>
            <a:off x="7556657" y="1676478"/>
            <a:ext cx="6278088" cy="3589637"/>
          </a:xfrm>
          <a:prstGeom prst="rect">
            <a:avLst/>
          </a:prstGeom>
          <a:noFill/>
        </p:spPr>
        <p:txBody>
          <a:bodyPr wrap="square">
            <a:spAutoFit/>
          </a:bodyPr>
          <a:lstStyle/>
          <a:p>
            <a:pPr marL="0" indent="0" defTabSz="1097280">
              <a:lnSpc>
                <a:spcPct val="110000"/>
              </a:lnSpc>
              <a:spcBef>
                <a:spcPts val="600"/>
              </a:spcBef>
              <a:buNone/>
            </a:pPr>
            <a:r>
              <a:rPr lang="en-US" sz="2000" b="1" dirty="0">
                <a:solidFill>
                  <a:srgbClr val="0063BE"/>
                </a:solidFill>
                <a:latin typeface="DM Sans" pitchFamily="2" charset="0"/>
              </a:rPr>
              <a:t>ETSWG220002 - Evaluation of Emerging Water Heater Technologies</a:t>
            </a:r>
          </a:p>
          <a:p>
            <a:pPr marL="457200" indent="-457200" defTabSz="1097280">
              <a:lnSpc>
                <a:spcPct val="110000"/>
              </a:lnSpc>
              <a:spcBef>
                <a:spcPts val="600"/>
              </a:spcBef>
              <a:buFont typeface="+mj-lt"/>
              <a:buAutoNum type="arabicParenR"/>
            </a:pPr>
            <a:r>
              <a:rPr lang="en-US" sz="2000" dirty="0">
                <a:latin typeface="DM Sans" pitchFamily="2" charset="0"/>
              </a:rPr>
              <a:t>Project Initiation Meeting</a:t>
            </a:r>
          </a:p>
          <a:p>
            <a:pPr marL="457200" indent="-457200" defTabSz="1097280">
              <a:lnSpc>
                <a:spcPct val="110000"/>
              </a:lnSpc>
              <a:spcBef>
                <a:spcPts val="600"/>
              </a:spcBef>
              <a:buFont typeface="+mj-lt"/>
              <a:buAutoNum type="arabicParenR"/>
            </a:pPr>
            <a:r>
              <a:rPr lang="en-US" sz="2000" dirty="0">
                <a:latin typeface="DM Sans" pitchFamily="2" charset="0"/>
              </a:rPr>
              <a:t>Emerging Technology Prioritization </a:t>
            </a:r>
          </a:p>
          <a:p>
            <a:pPr marL="457200" indent="-457200" defTabSz="1097280">
              <a:lnSpc>
                <a:spcPct val="110000"/>
              </a:lnSpc>
              <a:spcBef>
                <a:spcPts val="600"/>
              </a:spcBef>
              <a:buFont typeface="+mj-lt"/>
              <a:buAutoNum type="arabicParenR"/>
            </a:pPr>
            <a:r>
              <a:rPr lang="en-US" sz="2000" dirty="0">
                <a:latin typeface="DM Sans" pitchFamily="2" charset="0"/>
              </a:rPr>
              <a:t>Interview Subject Matter Experts (SMEs)</a:t>
            </a:r>
          </a:p>
          <a:p>
            <a:pPr marL="457200" indent="-457200" defTabSz="1097280">
              <a:lnSpc>
                <a:spcPct val="110000"/>
              </a:lnSpc>
              <a:spcBef>
                <a:spcPts val="600"/>
              </a:spcBef>
              <a:buFont typeface="+mj-lt"/>
              <a:buAutoNum type="arabicParenR"/>
            </a:pPr>
            <a:r>
              <a:rPr lang="en-US" sz="2000" dirty="0">
                <a:latin typeface="DM Sans" pitchFamily="2" charset="0"/>
              </a:rPr>
              <a:t>Emerging Technology Additional Info</a:t>
            </a:r>
          </a:p>
          <a:p>
            <a:pPr marL="457200" indent="-457200" defTabSz="1097280">
              <a:lnSpc>
                <a:spcPct val="110000"/>
              </a:lnSpc>
              <a:spcBef>
                <a:spcPts val="600"/>
              </a:spcBef>
              <a:buAutoNum type="arabicParenR"/>
            </a:pPr>
            <a:r>
              <a:rPr lang="en-US" sz="2000" dirty="0">
                <a:latin typeface="DM Sans" pitchFamily="2" charset="0"/>
              </a:rPr>
              <a:t>High-Level Energy Savings</a:t>
            </a:r>
          </a:p>
          <a:p>
            <a:pPr marL="457200" indent="-457200" defTabSz="1097280">
              <a:lnSpc>
                <a:spcPct val="110000"/>
              </a:lnSpc>
              <a:spcBef>
                <a:spcPts val="600"/>
              </a:spcBef>
              <a:buAutoNum type="arabicParenR"/>
            </a:pPr>
            <a:r>
              <a:rPr lang="en-US" sz="2000" dirty="0">
                <a:latin typeface="DM Sans" pitchFamily="2" charset="0"/>
              </a:rPr>
              <a:t>Total Resource Costs (TRC), and Total System Benefits (TSB)</a:t>
            </a:r>
          </a:p>
        </p:txBody>
      </p:sp>
      <p:sp>
        <p:nvSpPr>
          <p:cNvPr id="9" name="TextBox 8">
            <a:extLst>
              <a:ext uri="{FF2B5EF4-FFF2-40B4-BE49-F238E27FC236}">
                <a16:creationId xmlns:a16="http://schemas.microsoft.com/office/drawing/2014/main" id="{D459B0B0-E030-0472-3F48-23CEDFD57D90}"/>
              </a:ext>
            </a:extLst>
          </p:cNvPr>
          <p:cNvSpPr txBox="1"/>
          <p:nvPr/>
        </p:nvSpPr>
        <p:spPr>
          <a:xfrm>
            <a:off x="5626345" y="3168579"/>
            <a:ext cx="936522" cy="276999"/>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1200" b="1" dirty="0">
                <a:solidFill>
                  <a:srgbClr val="0063BE"/>
                </a:solidFill>
              </a:rPr>
              <a:t>Parallel </a:t>
            </a:r>
          </a:p>
        </p:txBody>
      </p:sp>
      <p:cxnSp>
        <p:nvCxnSpPr>
          <p:cNvPr id="12" name="Straight Arrow Connector 11">
            <a:extLst>
              <a:ext uri="{FF2B5EF4-FFF2-40B4-BE49-F238E27FC236}">
                <a16:creationId xmlns:a16="http://schemas.microsoft.com/office/drawing/2014/main" id="{CBC8FF10-E137-7D9E-BF5F-170441430B24}"/>
              </a:ext>
            </a:extLst>
          </p:cNvPr>
          <p:cNvCxnSpPr>
            <a:cxnSpLocks/>
          </p:cNvCxnSpPr>
          <p:nvPr/>
        </p:nvCxnSpPr>
        <p:spPr>
          <a:xfrm>
            <a:off x="6162367" y="3022585"/>
            <a:ext cx="1394290" cy="0"/>
          </a:xfrm>
          <a:prstGeom prst="straightConnector1">
            <a:avLst/>
          </a:prstGeom>
          <a:ln w="38100">
            <a:solidFill>
              <a:srgbClr val="0063BE"/>
            </a:solidFill>
            <a:prstDash val="lgDash"/>
            <a:tailEnd type="triangle"/>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88990F8E-4FE7-AC39-2516-30888F688C26}"/>
              </a:ext>
            </a:extLst>
          </p:cNvPr>
          <p:cNvPicPr>
            <a:picLocks noChangeAspect="1"/>
          </p:cNvPicPr>
          <p:nvPr/>
        </p:nvPicPr>
        <p:blipFill>
          <a:blip r:embed="rId3"/>
          <a:stretch>
            <a:fillRect/>
          </a:stretch>
        </p:blipFill>
        <p:spPr>
          <a:xfrm>
            <a:off x="5041910" y="3333078"/>
            <a:ext cx="2670279" cy="329213"/>
          </a:xfrm>
          <a:prstGeom prst="rect">
            <a:avLst/>
          </a:prstGeom>
        </p:spPr>
      </p:pic>
      <p:cxnSp>
        <p:nvCxnSpPr>
          <p:cNvPr id="18" name="Straight Arrow Connector 17">
            <a:extLst>
              <a:ext uri="{FF2B5EF4-FFF2-40B4-BE49-F238E27FC236}">
                <a16:creationId xmlns:a16="http://schemas.microsoft.com/office/drawing/2014/main" id="{7D2C6FE0-1675-E228-A19E-7E136657E72E}"/>
              </a:ext>
            </a:extLst>
          </p:cNvPr>
          <p:cNvCxnSpPr>
            <a:cxnSpLocks/>
          </p:cNvCxnSpPr>
          <p:nvPr/>
        </p:nvCxnSpPr>
        <p:spPr>
          <a:xfrm>
            <a:off x="6162367" y="3018195"/>
            <a:ext cx="1394290" cy="758158"/>
          </a:xfrm>
          <a:prstGeom prst="straightConnector1">
            <a:avLst/>
          </a:prstGeom>
          <a:ln w="38100">
            <a:solidFill>
              <a:srgbClr val="0063BE"/>
            </a:solidFill>
            <a:prstDash val="lgDash"/>
            <a:tailEnd type="triangle"/>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BB8D1B16-58AA-1875-A96F-F79F3E2F7EC0}"/>
              </a:ext>
            </a:extLst>
          </p:cNvPr>
          <p:cNvSpPr txBox="1"/>
          <p:nvPr/>
        </p:nvSpPr>
        <p:spPr>
          <a:xfrm>
            <a:off x="6528168" y="2726001"/>
            <a:ext cx="936522" cy="276999"/>
          </a:xfrm>
          <a:prstGeom prst="rect">
            <a:avLst/>
          </a:prstGeom>
          <a:noFill/>
          <a:ln>
            <a:noFill/>
          </a:ln>
          <a:effectLst>
            <a:outerShdw blurRad="50800" dist="38100" algn="l" rotWithShape="0">
              <a:prstClr val="black">
                <a:alpha val="40000"/>
              </a:prstClr>
            </a:outerShdw>
          </a:effectLst>
        </p:spPr>
        <p:txBody>
          <a:bodyPr wrap="square" lIns="91440" tIns="45720" rIns="91440" bIns="45720" rtlCol="0" anchor="t">
            <a:spAutoFit/>
          </a:bodyPr>
          <a:lstStyle/>
          <a:p>
            <a:r>
              <a:rPr lang="en-US" sz="1200" b="1" dirty="0">
                <a:solidFill>
                  <a:srgbClr val="0063BE"/>
                </a:solidFill>
              </a:rPr>
              <a:t>Related  </a:t>
            </a:r>
          </a:p>
        </p:txBody>
      </p:sp>
    </p:spTree>
    <p:extLst>
      <p:ext uri="{BB962C8B-B14F-4D97-AF65-F5344CB8AC3E}">
        <p14:creationId xmlns:p14="http://schemas.microsoft.com/office/powerpoint/2010/main" val="2048015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ICF 2021 Master">
  <a:themeElements>
    <a:clrScheme name="ICF_Color Palette_2021">
      <a:dk1>
        <a:srgbClr val="000000"/>
      </a:dk1>
      <a:lt1>
        <a:srgbClr val="FFFFFF"/>
      </a:lt1>
      <a:dk2>
        <a:srgbClr val="414041"/>
      </a:dk2>
      <a:lt2>
        <a:srgbClr val="808285"/>
      </a:lt2>
      <a:accent1>
        <a:srgbClr val="30F298"/>
      </a:accent1>
      <a:accent2>
        <a:srgbClr val="FFC628"/>
      </a:accent2>
      <a:accent3>
        <a:srgbClr val="031D40"/>
      </a:accent3>
      <a:accent4>
        <a:srgbClr val="5BCBF5"/>
      </a:accent4>
      <a:accent5>
        <a:srgbClr val="0785F2"/>
      </a:accent5>
      <a:accent6>
        <a:srgbClr val="BCBEC0"/>
      </a:accent6>
      <a:hlink>
        <a:srgbClr val="0785F2"/>
      </a:hlink>
      <a:folHlink>
        <a:srgbClr val="5FBDDB"/>
      </a:folHlink>
    </a:clrScheme>
    <a:fontScheme name="ICF 2021">
      <a:majorFont>
        <a:latin typeface="DM Sans Bold"/>
        <a:ea typeface=""/>
        <a:cs typeface=""/>
      </a:majorFont>
      <a:minorFont>
        <a:latin typeface="DM Sans Medium"/>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bg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noAutofit/>
      </a:bodyPr>
      <a:lstStyle>
        <a:defPPr>
          <a:defRPr dirty="0" smtClean="0"/>
        </a:defPPr>
      </a:lstStyle>
    </a:txDef>
  </a:objectDefaults>
  <a:extraClrSchemeLst/>
  <a:extLst>
    <a:ext uri="{05A4C25C-085E-4340-85A3-A5531E510DB2}">
      <thm15:themeFamily xmlns:thm15="http://schemas.microsoft.com/office/thememl/2012/main" name="GET Overview for Cody_6.10.22_DRAFT" id="{497E21B3-A7C0-4C3F-B405-3D3D88C3A756}" vid="{32278E8C-652A-430F-9C70-FF1C976BED87}"/>
    </a:ext>
  </a:extLst>
</a:theme>
</file>

<file path=ppt/theme/theme2.xml><?xml version="1.0" encoding="utf-8"?>
<a:theme xmlns:a="http://schemas.openxmlformats.org/drawingml/2006/main" name="CalNEXT">
  <a:themeElements>
    <a:clrScheme name="CalNEXT 1">
      <a:dk1>
        <a:srgbClr val="002C2C"/>
      </a:dk1>
      <a:lt1>
        <a:srgbClr val="FFFFFF"/>
      </a:lt1>
      <a:dk2>
        <a:srgbClr val="005757"/>
      </a:dk2>
      <a:lt2>
        <a:srgbClr val="8DBDBD"/>
      </a:lt2>
      <a:accent1>
        <a:srgbClr val="B500FF"/>
      </a:accent1>
      <a:accent2>
        <a:srgbClr val="FFC200"/>
      </a:accent2>
      <a:accent3>
        <a:srgbClr val="00E56B"/>
      </a:accent3>
      <a:accent4>
        <a:srgbClr val="FF7300"/>
      </a:accent4>
      <a:accent5>
        <a:srgbClr val="00E2E5"/>
      </a:accent5>
      <a:accent6>
        <a:srgbClr val="FF5100"/>
      </a:accent6>
      <a:hlink>
        <a:srgbClr val="B500FF"/>
      </a:hlink>
      <a:folHlink>
        <a:srgbClr val="FFC200"/>
      </a:folHlink>
    </a:clrScheme>
    <a:fontScheme name="ES_Master_Fonts">
      <a:majorFont>
        <a:latin typeface="FreightTextProBold-Regular"/>
        <a:ea typeface=""/>
        <a:cs typeface=""/>
      </a:majorFont>
      <a:minorFont>
        <a:latin typeface="La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alNEXT" id="{ADEC66DA-1BDA-9844-A459-20D96526D205}" vid="{68CF4DEC-931D-9F4C-89A7-81C897590E92}"/>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fa6a9aea-fb0f-4ddd-aff8-712634b7d5fe" xsi:nil="true"/>
    <lcf76f155ced4ddcb4097134ff3c332f xmlns="d0205093-e6a6-4121-920d-df6f5c98b23c">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C55C102C493264EA76FDC21C8B9DCD0" ma:contentTypeVersion="15" ma:contentTypeDescription="Create a new document." ma:contentTypeScope="" ma:versionID="a4fbd7b2b88a0c0f3eaa3cfdb5812fb4">
  <xsd:schema xmlns:xsd="http://www.w3.org/2001/XMLSchema" xmlns:xs="http://www.w3.org/2001/XMLSchema" xmlns:p="http://schemas.microsoft.com/office/2006/metadata/properties" xmlns:ns2="d0205093-e6a6-4121-920d-df6f5c98b23c" xmlns:ns3="f4c8fbb3-52e7-4751-bdeb-af50b01a3290" xmlns:ns4="fa6a9aea-fb0f-4ddd-aff8-712634b7d5fe" targetNamespace="http://schemas.microsoft.com/office/2006/metadata/properties" ma:root="true" ma:fieldsID="9feb9de3353a290e3c96e506afc6edc5" ns2:_="" ns3:_="" ns4:_="">
    <xsd:import namespace="d0205093-e6a6-4121-920d-df6f5c98b23c"/>
    <xsd:import namespace="f4c8fbb3-52e7-4751-bdeb-af50b01a3290"/>
    <xsd:import namespace="fa6a9aea-fb0f-4ddd-aff8-712634b7d5fe"/>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lcf76f155ced4ddcb4097134ff3c332f" minOccurs="0"/>
                <xsd:element ref="ns4:TaxCatchAll"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0205093-e6a6-4121-920d-df6f5c98b23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6856f2ee-118d-42e8-91de-064c9a66b685" ma:termSetId="09814cd3-568e-fe90-9814-8d621ff8fb84" ma:anchorId="fba54fb3-c3e1-fe81-a776-ca4b69148c4d" ma:open="true" ma:isKeyword="false">
      <xsd:complexType>
        <xsd:sequence>
          <xsd:element ref="pc:Terms" minOccurs="0" maxOccurs="1"/>
        </xsd:sequence>
      </xsd:complexType>
    </xsd:element>
    <xsd:element name="MediaLengthInSeconds" ma:index="22"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f4c8fbb3-52e7-4751-bdeb-af50b01a3290"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a6a9aea-fb0f-4ddd-aff8-712634b7d5fe"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b711d090-ce6f-45f7-a0b2-290a9a0a789b}" ma:internalName="TaxCatchAll" ma:showField="CatchAllData" ma:web="f4c8fbb3-52e7-4751-bdeb-af50b01a329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4F35234-4D6A-43E0-AF8B-9879C7933543}">
  <ds:schemaRefs>
    <ds:schemaRef ds:uri="http://schemas.microsoft.com/sharepoint/v3/contenttype/forms"/>
  </ds:schemaRefs>
</ds:datastoreItem>
</file>

<file path=customXml/itemProps2.xml><?xml version="1.0" encoding="utf-8"?>
<ds:datastoreItem xmlns:ds="http://schemas.openxmlformats.org/officeDocument/2006/customXml" ds:itemID="{6E0B68C4-9D2E-4BBE-8B75-36C53686E253}">
  <ds:schemaRefs>
    <ds:schemaRef ds:uri="http://schemas.microsoft.com/office/2006/documentManagement/types"/>
    <ds:schemaRef ds:uri="http://purl.org/dc/elements/1.1/"/>
    <ds:schemaRef ds:uri="http://schemas.microsoft.com/office/infopath/2007/PartnerControls"/>
    <ds:schemaRef ds:uri="http://www.w3.org/XML/1998/namespace"/>
    <ds:schemaRef ds:uri="b1cd364e-99aa-40ec-85f5-f63d70154133"/>
    <ds:schemaRef ds:uri="http://purl.org/dc/terms/"/>
    <ds:schemaRef ds:uri="http://purl.org/dc/dcmitype/"/>
    <ds:schemaRef ds:uri="http://schemas.microsoft.com/office/2006/metadata/properties"/>
    <ds:schemaRef ds:uri="http://schemas.openxmlformats.org/package/2006/metadata/core-properties"/>
    <ds:schemaRef ds:uri="66247062-1ad3-4c75-8ecb-0603094ef8c1"/>
    <ds:schemaRef ds:uri="fa6a9aea-fb0f-4ddd-aff8-712634b7d5fe"/>
    <ds:schemaRef ds:uri="d0205093-e6a6-4121-920d-df6f5c98b23c"/>
  </ds:schemaRefs>
</ds:datastoreItem>
</file>

<file path=customXml/itemProps3.xml><?xml version="1.0" encoding="utf-8"?>
<ds:datastoreItem xmlns:ds="http://schemas.openxmlformats.org/officeDocument/2006/customXml" ds:itemID="{6F053AF7-98B7-4A10-A4AC-006577DB457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0205093-e6a6-4121-920d-df6f5c98b23c"/>
    <ds:schemaRef ds:uri="f4c8fbb3-52e7-4751-bdeb-af50b01a3290"/>
    <ds:schemaRef ds:uri="fa6a9aea-fb0f-4ddd-aff8-712634b7d5f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cf90b97b-be46-4a00-9700-81ce4ff1b7f6}" enabled="0" method="" siteId="{cf90b97b-be46-4a00-9700-81ce4ff1b7f6}" removed="1"/>
</clbl:labelList>
</file>

<file path=docProps/app.xml><?xml version="1.0" encoding="utf-8"?>
<Properties xmlns="http://schemas.openxmlformats.org/officeDocument/2006/extended-properties" xmlns:vt="http://schemas.openxmlformats.org/officeDocument/2006/docPropsVTypes">
  <Template>GET Overview for Cody_6.10.22_DRAFT</Template>
  <TotalTime>4712</TotalTime>
  <Words>4477</Words>
  <Application>Microsoft Office PowerPoint</Application>
  <PresentationFormat>Custom</PresentationFormat>
  <Paragraphs>270</Paragraphs>
  <Slides>27</Slides>
  <Notes>17</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27</vt:i4>
      </vt:variant>
    </vt:vector>
  </HeadingPairs>
  <TitlesOfParts>
    <vt:vector size="40" baseType="lpstr">
      <vt:lpstr>.AppleSystemUIFont</vt:lpstr>
      <vt:lpstr>Arial</vt:lpstr>
      <vt:lpstr>Calibri</vt:lpstr>
      <vt:lpstr>DM Sans</vt:lpstr>
      <vt:lpstr>DM Sans Bold</vt:lpstr>
      <vt:lpstr>DM Sans Medium</vt:lpstr>
      <vt:lpstr>Helvetica</vt:lpstr>
      <vt:lpstr>Roboto</vt:lpstr>
      <vt:lpstr>Roboto Light</vt:lpstr>
      <vt:lpstr>Roboto Medium</vt:lpstr>
      <vt:lpstr>Wingdings</vt:lpstr>
      <vt:lpstr>ICF 2021 Master</vt:lpstr>
      <vt:lpstr>CalNEXT</vt:lpstr>
      <vt:lpstr>PowerPoint Presentation</vt:lpstr>
      <vt:lpstr>Agenda</vt:lpstr>
      <vt:lpstr>Today’s Speaker</vt:lpstr>
      <vt:lpstr>Program Overview</vt:lpstr>
      <vt:lpstr>Background</vt:lpstr>
      <vt:lpstr>Project Goals</vt:lpstr>
      <vt:lpstr>Project Goals</vt:lpstr>
      <vt:lpstr>Project Outline</vt:lpstr>
      <vt:lpstr>Project Outline</vt:lpstr>
      <vt:lpstr>Project Task Findings</vt:lpstr>
      <vt:lpstr>Project Findings – ET Technology Prioritization – High Priority</vt:lpstr>
      <vt:lpstr>Project Findings – Subject Matter Experts</vt:lpstr>
      <vt:lpstr>Project Findings – Subject Matter Experts</vt:lpstr>
      <vt:lpstr>Additional Information on High Priority Technologies</vt:lpstr>
      <vt:lpstr>High Priority Technologies: Energy Savings</vt:lpstr>
      <vt:lpstr>High Priority Technologies: TRC/TSB</vt:lpstr>
      <vt:lpstr>Gas Engine Heat Pump Water Heater and Combi</vt:lpstr>
      <vt:lpstr>Gas Absorption Heat Pump (GAHP) Water Heater &amp; Combi</vt:lpstr>
      <vt:lpstr>Absorption Gas Heat Pump Water Heater</vt:lpstr>
      <vt:lpstr>Thermal Compression Gas Heat Pump Combi</vt:lpstr>
      <vt:lpstr>Project Overall Findings</vt:lpstr>
      <vt:lpstr>Project Findings – Overall</vt:lpstr>
      <vt:lpstr>Project Recommendations: Lab/Field Work</vt:lpstr>
      <vt:lpstr>Project Recommendations: Other</vt:lpstr>
      <vt:lpstr>Q&amp;A</vt:lpstr>
      <vt:lpstr>CalNEXT</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Kyllo, Paul</dc:creator>
  <cp:lastModifiedBy>Gutierrez, Alfredo</cp:lastModifiedBy>
  <cp:revision>5</cp:revision>
  <cp:lastPrinted>2021-02-15T22:59:33Z</cp:lastPrinted>
  <dcterms:created xsi:type="dcterms:W3CDTF">2022-06-24T15:27:49Z</dcterms:created>
  <dcterms:modified xsi:type="dcterms:W3CDTF">2023-07-17T17:03:27Z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0x0101007C55C102C493264EA76FDC21C8B9DCD0</vt:lpwstr>
  </property>
  <property fmtid="{D5CDD505-2E9C-101B-9397-08002B2CF9AE}" pid="3" name="MediaServiceImageTags">
    <vt:lpwstr/>
  </property>
</Properties>
</file>