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0.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1.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9"/>
  </p:sldMasterIdLst>
  <p:notesMasterIdLst>
    <p:notesMasterId r:id="rId56"/>
  </p:notesMasterIdLst>
  <p:handoutMasterIdLst>
    <p:handoutMasterId r:id="rId57"/>
  </p:handoutMasterIdLst>
  <p:sldIdLst>
    <p:sldId id="256" r:id="rId20"/>
    <p:sldId id="5025" r:id="rId21"/>
    <p:sldId id="4836" r:id="rId22"/>
    <p:sldId id="4972" r:id="rId23"/>
    <p:sldId id="5026" r:id="rId24"/>
    <p:sldId id="5038" r:id="rId25"/>
    <p:sldId id="5037" r:id="rId26"/>
    <p:sldId id="4974" r:id="rId27"/>
    <p:sldId id="5027" r:id="rId28"/>
    <p:sldId id="4976" r:id="rId29"/>
    <p:sldId id="4993" r:id="rId30"/>
    <p:sldId id="4994" r:id="rId31"/>
    <p:sldId id="3938" r:id="rId32"/>
    <p:sldId id="5028" r:id="rId33"/>
    <p:sldId id="5003" r:id="rId34"/>
    <p:sldId id="5029" r:id="rId35"/>
    <p:sldId id="5004" r:id="rId36"/>
    <p:sldId id="5005" r:id="rId37"/>
    <p:sldId id="5034" r:id="rId38"/>
    <p:sldId id="5035" r:id="rId39"/>
    <p:sldId id="5036" r:id="rId40"/>
    <p:sldId id="5030" r:id="rId41"/>
    <p:sldId id="4030" r:id="rId42"/>
    <p:sldId id="267" r:id="rId43"/>
    <p:sldId id="4038" r:id="rId44"/>
    <p:sldId id="4037" r:id="rId45"/>
    <p:sldId id="4032" r:id="rId46"/>
    <p:sldId id="4036" r:id="rId47"/>
    <p:sldId id="4034" r:id="rId48"/>
    <p:sldId id="5006" r:id="rId49"/>
    <p:sldId id="5007" r:id="rId50"/>
    <p:sldId id="5031" r:id="rId51"/>
    <p:sldId id="5039" r:id="rId52"/>
    <p:sldId id="4973" r:id="rId53"/>
    <p:sldId id="5032" r:id="rId54"/>
    <p:sldId id="4970" r:id="rId55"/>
  </p:sldIdLst>
  <p:sldSz cx="14630400" cy="8229600"/>
  <p:notesSz cx="6858000" cy="9144000"/>
  <p:custDataLst>
    <p:custData r:id="rId1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32" userDrawn="1">
          <p15:clr>
            <a:srgbClr val="A4A3A4"/>
          </p15:clr>
        </p15:guide>
        <p15:guide id="2" pos="4632"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DD9F052-A272-48D2-27E6-3C206144A33E}" name="Christopher Salerno" initials="CS" userId="S::csalerno@lincus.com::0ae3f064-0cdc-40db-bb50-3a02a1a21df6" providerId="AD"/>
  <p188:author id="{4530AD60-CC8E-F907-3C1D-A1DCD934C432}" name="Cristalle Mauleon" initials="CM" userId="S::cmauleon@lincus.com::721bfda2-195f-4e5b-8b97-08b7c5c1a5eb" providerId="AD"/>
  <p188:author id="{F9463F66-1345-BA08-6DA1-D75AF355FCB8}" name="Lee Van Dixhorn" initials="LV" userId="S::lvandixhorn@gti.energy::6081871d-19fa-4ac9-b61f-43b965d25cd7" providerId="AD"/>
  <p188:author id="{FF8352D7-C03A-33DA-5213-D3B83F8A4C47}" name="Talebi, Madeline" initials="MT" userId="S::61072@icf.com::f3bb106d-55c6-48b7-bf56-9bacd95f34e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Wahba, Sam" initials="W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B91"/>
    <a:srgbClr val="0785F2"/>
    <a:srgbClr val="00457E"/>
    <a:srgbClr val="BCBEC0"/>
    <a:srgbClr val="0063BE"/>
    <a:srgbClr val="414042"/>
    <a:srgbClr val="5BCBF5"/>
    <a:srgbClr val="808285"/>
    <a:srgbClr val="FFC628"/>
    <a:srgbClr val="63BD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A10967-BED0-445A-ACA8-E73520741E03}" v="236" dt="2026-09-14T19:35:13.545"/>
    <p1510:client id="{A8D12B70-702C-E639-73FB-31E3B902C878}" v="4" dt="2026-09-14T20:37:12.8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187" autoAdjust="0"/>
    <p:restoredTop sz="82330" autoAdjust="0"/>
  </p:normalViewPr>
  <p:slideViewPr>
    <p:cSldViewPr snapToGrid="0">
      <p:cViewPr>
        <p:scale>
          <a:sx n="50" d="100"/>
          <a:sy n="50" d="100"/>
        </p:scale>
        <p:origin x="331" y="144"/>
      </p:cViewPr>
      <p:guideLst>
        <p:guide orient="horz" pos="1632"/>
        <p:guide pos="4632"/>
      </p:guideLst>
    </p:cSldViewPr>
  </p:slideViewPr>
  <p:notesTextViewPr>
    <p:cViewPr>
      <p:scale>
        <a:sx n="3" d="2"/>
        <a:sy n="3" d="2"/>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customXml" Target="../customXml/item13.xml"/><Relationship Id="rId18" Type="http://schemas.openxmlformats.org/officeDocument/2006/relationships/customXml" Target="../customXml/item18.xml"/><Relationship Id="rId26" Type="http://schemas.openxmlformats.org/officeDocument/2006/relationships/slide" Target="slides/slide7.xml"/><Relationship Id="rId39" Type="http://schemas.openxmlformats.org/officeDocument/2006/relationships/slide" Target="slides/slide20.xml"/><Relationship Id="rId21" Type="http://schemas.openxmlformats.org/officeDocument/2006/relationships/slide" Target="slides/slide2.xml"/><Relationship Id="rId34" Type="http://schemas.openxmlformats.org/officeDocument/2006/relationships/slide" Target="slides/slide15.xml"/><Relationship Id="rId42" Type="http://schemas.openxmlformats.org/officeDocument/2006/relationships/slide" Target="slides/slide23.xml"/><Relationship Id="rId47" Type="http://schemas.openxmlformats.org/officeDocument/2006/relationships/slide" Target="slides/slide28.xml"/><Relationship Id="rId50" Type="http://schemas.openxmlformats.org/officeDocument/2006/relationships/slide" Target="slides/slide31.xml"/><Relationship Id="rId55" Type="http://schemas.openxmlformats.org/officeDocument/2006/relationships/slide" Target="slides/slide36.xml"/><Relationship Id="rId63" Type="http://schemas.microsoft.com/office/2015/10/relationships/revisionInfo" Target="revisionInfo.xml"/><Relationship Id="rId7" Type="http://schemas.openxmlformats.org/officeDocument/2006/relationships/customXml" Target="../customXml/item7.xml"/><Relationship Id="rId2" Type="http://schemas.openxmlformats.org/officeDocument/2006/relationships/customXml" Target="../customXml/item2.xml"/><Relationship Id="rId16" Type="http://schemas.openxmlformats.org/officeDocument/2006/relationships/customXml" Target="../customXml/item16.xml"/><Relationship Id="rId29" Type="http://schemas.openxmlformats.org/officeDocument/2006/relationships/slide" Target="slides/slide10.xml"/><Relationship Id="rId11" Type="http://schemas.openxmlformats.org/officeDocument/2006/relationships/customXml" Target="../customXml/item11.xml"/><Relationship Id="rId24" Type="http://schemas.openxmlformats.org/officeDocument/2006/relationships/slide" Target="slides/slide5.xml"/><Relationship Id="rId32" Type="http://schemas.openxmlformats.org/officeDocument/2006/relationships/slide" Target="slides/slide13.xml"/><Relationship Id="rId37" Type="http://schemas.openxmlformats.org/officeDocument/2006/relationships/slide" Target="slides/slide18.xml"/><Relationship Id="rId40" Type="http://schemas.openxmlformats.org/officeDocument/2006/relationships/slide" Target="slides/slide21.xml"/><Relationship Id="rId45" Type="http://schemas.openxmlformats.org/officeDocument/2006/relationships/slide" Target="slides/slide26.xml"/><Relationship Id="rId53" Type="http://schemas.openxmlformats.org/officeDocument/2006/relationships/slide" Target="slides/slide34.xml"/><Relationship Id="rId58" Type="http://schemas.openxmlformats.org/officeDocument/2006/relationships/commentAuthors" Target="commentAuthors.xml"/><Relationship Id="rId5" Type="http://schemas.openxmlformats.org/officeDocument/2006/relationships/customXml" Target="../customXml/item5.xml"/><Relationship Id="rId61" Type="http://schemas.openxmlformats.org/officeDocument/2006/relationships/theme" Target="theme/theme1.xml"/><Relationship Id="rId19" Type="http://schemas.openxmlformats.org/officeDocument/2006/relationships/slideMaster" Target="slideMasters/slideMaster1.xml"/><Relationship Id="rId14" Type="http://schemas.openxmlformats.org/officeDocument/2006/relationships/customXml" Target="../customXml/item14.xml"/><Relationship Id="rId22" Type="http://schemas.openxmlformats.org/officeDocument/2006/relationships/slide" Target="slides/slide3.xml"/><Relationship Id="rId27" Type="http://schemas.openxmlformats.org/officeDocument/2006/relationships/slide" Target="slides/slide8.xml"/><Relationship Id="rId30" Type="http://schemas.openxmlformats.org/officeDocument/2006/relationships/slide" Target="slides/slide11.xml"/><Relationship Id="rId35" Type="http://schemas.openxmlformats.org/officeDocument/2006/relationships/slide" Target="slides/slide16.xml"/><Relationship Id="rId43" Type="http://schemas.openxmlformats.org/officeDocument/2006/relationships/slide" Target="slides/slide24.xml"/><Relationship Id="rId48" Type="http://schemas.openxmlformats.org/officeDocument/2006/relationships/slide" Target="slides/slide29.xml"/><Relationship Id="rId56" Type="http://schemas.openxmlformats.org/officeDocument/2006/relationships/notesMaster" Target="notesMasters/notesMaster1.xml"/><Relationship Id="rId64" Type="http://schemas.microsoft.com/office/2018/10/relationships/authors" Target="authors.xml"/><Relationship Id="rId8" Type="http://schemas.openxmlformats.org/officeDocument/2006/relationships/customXml" Target="../customXml/item8.xml"/><Relationship Id="rId51" Type="http://schemas.openxmlformats.org/officeDocument/2006/relationships/slide" Target="slides/slide32.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slide" Target="slides/slide6.xml"/><Relationship Id="rId33" Type="http://schemas.openxmlformats.org/officeDocument/2006/relationships/slide" Target="slides/slide14.xml"/><Relationship Id="rId38" Type="http://schemas.openxmlformats.org/officeDocument/2006/relationships/slide" Target="slides/slide19.xml"/><Relationship Id="rId46" Type="http://schemas.openxmlformats.org/officeDocument/2006/relationships/slide" Target="slides/slide27.xml"/><Relationship Id="rId59" Type="http://schemas.openxmlformats.org/officeDocument/2006/relationships/presProps" Target="presProps.xml"/><Relationship Id="rId20" Type="http://schemas.openxmlformats.org/officeDocument/2006/relationships/slide" Target="slides/slide1.xml"/><Relationship Id="rId41" Type="http://schemas.openxmlformats.org/officeDocument/2006/relationships/slide" Target="slides/slide22.xml"/><Relationship Id="rId54" Type="http://schemas.openxmlformats.org/officeDocument/2006/relationships/slide" Target="slides/slide35.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customXml" Target="../customXml/item15.xml"/><Relationship Id="rId23" Type="http://schemas.openxmlformats.org/officeDocument/2006/relationships/slide" Target="slides/slide4.xml"/><Relationship Id="rId28" Type="http://schemas.openxmlformats.org/officeDocument/2006/relationships/slide" Target="slides/slide9.xml"/><Relationship Id="rId36" Type="http://schemas.openxmlformats.org/officeDocument/2006/relationships/slide" Target="slides/slide17.xml"/><Relationship Id="rId49" Type="http://schemas.openxmlformats.org/officeDocument/2006/relationships/slide" Target="slides/slide30.xml"/><Relationship Id="rId57" Type="http://schemas.openxmlformats.org/officeDocument/2006/relationships/handoutMaster" Target="handoutMasters/handoutMaster1.xml"/><Relationship Id="rId10" Type="http://schemas.openxmlformats.org/officeDocument/2006/relationships/customXml" Target="../customXml/item10.xml"/><Relationship Id="rId31" Type="http://schemas.openxmlformats.org/officeDocument/2006/relationships/slide" Target="slides/slide12.xml"/><Relationship Id="rId44" Type="http://schemas.openxmlformats.org/officeDocument/2006/relationships/slide" Target="slides/slide25.xml"/><Relationship Id="rId52" Type="http://schemas.openxmlformats.org/officeDocument/2006/relationships/slide" Target="slides/slide33.xml"/><Relationship Id="rId60"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customXml" Target="../customXml/item9.xml"/></Relationships>
</file>

<file path=ppt/charts/_rels/chart1.xml.rels><?xml version="1.0" encoding="UTF-8" standalone="yes"?>
<Relationships xmlns="http://schemas.openxmlformats.org/package/2006/relationships"><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lincusinc.sharepoint.com/sites/Lincus-GET/GETProjects/GET%20Projects%20-%20In%20Flight/ET24SWG0006%20GAHP%20Pilot%20Phase%202%20Site%20#2/Task 5.1 Preliminary Data Analysis/ET24SWG0006 (MS05b) Preliminary Analysis (2026-09-12).xlsb"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lincusinc.sharepoint.com/sites/Lincus-GET/GETProjects/GET%20Projects%20-%20In%20Flight/ET24SWG0006%20GAHP%20Pilot%20Phase%202%20Site%20#2/Task 5.1 Preliminary Data Analysis/ET24SWG0006 (MS05b) Preliminary Analysis (2025-03-22).xlsb"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3" Type="http://schemas.openxmlformats.org/officeDocument/2006/relationships/oleObject" Target="https://lincusinc.sharepoint.com/sites/Lincus-GET/GETProjects/GET%20Projects%20-%20In%20Flight/ET24SWG0006%20GAHP%20Pilot%20Phase%202%20Site%20#2/Task 5.1 Preliminary Data Analysis/ET24SWG0006 (MS05b) Preliminary Analysis (2025-03-22).xlsb"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lincusinc.sharepoint.com/sites/Lincus-GET/GETProjects/GET%20Projects%20-%20In%20Flight/ET24SWG0006%20GAHP%20Pilot%20Phase%202%20Site%20#2/Task 5.1 Preliminary Data Analysis/ET24SWG0006 (MS05b) Preliminary Analysis (2025-03-22).xlsb"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lincusinc.sharepoint.com/sites/Lincus-GET/GETProjects/GET%20Projects%20-%20In%20Flight/ET24SWG0006%20GAHP%20Pilot%20Phase%202%20Site%20#2/Task 5.1 Preliminary Data Analysis/ET24SWG0006 (MS05b) Preliminary Analysis (2025-03-22).xlsb"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https://lincusinc.sharepoint.com/sites/Lincus-GET/GETProjects/GET%20Projects%20-%20In%20Flight/ET24SWG0006%20GAHP%20Pilot%20Phase%202%20Site%20#2/Task 5.1 Preliminary Data Analysis/GAHP Minute Level Analysis.xlsm"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latin typeface="Montserrat" pitchFamily="2" charset="0"/>
              </a:rPr>
              <a:t>Natural Gas Consumption by End Use in CA</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v>Industrial Consumption</c:v>
          </c:tx>
          <c:spPr>
            <a:ln w="28575" cap="rnd">
              <a:solidFill>
                <a:schemeClr val="accent5">
                  <a:tint val="65000"/>
                </a:schemeClr>
              </a:solidFill>
              <a:round/>
            </a:ln>
            <a:effectLst/>
          </c:spPr>
          <c:marker>
            <c:symbol val="circle"/>
            <c:size val="5"/>
            <c:spPr>
              <a:solidFill>
                <a:schemeClr val="accent5">
                  <a:tint val="65000"/>
                </a:schemeClr>
              </a:solidFill>
              <a:ln w="9525">
                <a:solidFill>
                  <a:schemeClr val="accent5">
                    <a:tint val="65000"/>
                  </a:schemeClr>
                </a:solidFill>
              </a:ln>
              <a:effectLst/>
            </c:spPr>
          </c:marker>
          <c:cat>
            <c:numRef>
              <c:f>Natural_Gas_Consumption_by_End_!$A$8:$A$63</c:f>
              <c:numCache>
                <c:formatCode>General</c:formatCode>
                <c:ptCount val="56"/>
                <c:pt idx="0">
                  <c:v>1967</c:v>
                </c:pt>
                <c:pt idx="1">
                  <c:v>1968</c:v>
                </c:pt>
                <c:pt idx="2">
                  <c:v>1969</c:v>
                </c:pt>
                <c:pt idx="3">
                  <c:v>1970</c:v>
                </c:pt>
                <c:pt idx="4">
                  <c:v>1971</c:v>
                </c:pt>
                <c:pt idx="5">
                  <c:v>1972</c:v>
                </c:pt>
                <c:pt idx="6">
                  <c:v>1973</c:v>
                </c:pt>
                <c:pt idx="7">
                  <c:v>1974</c:v>
                </c:pt>
                <c:pt idx="8">
                  <c:v>1975</c:v>
                </c:pt>
                <c:pt idx="9">
                  <c:v>1976</c:v>
                </c:pt>
                <c:pt idx="10">
                  <c:v>1977</c:v>
                </c:pt>
                <c:pt idx="11">
                  <c:v>1978</c:v>
                </c:pt>
                <c:pt idx="12">
                  <c:v>1979</c:v>
                </c:pt>
                <c:pt idx="13">
                  <c:v>1980</c:v>
                </c:pt>
                <c:pt idx="14">
                  <c:v>1981</c:v>
                </c:pt>
                <c:pt idx="15">
                  <c:v>1982</c:v>
                </c:pt>
                <c:pt idx="16">
                  <c:v>1983</c:v>
                </c:pt>
                <c:pt idx="17">
                  <c:v>1984</c:v>
                </c:pt>
                <c:pt idx="18">
                  <c:v>1985</c:v>
                </c:pt>
                <c:pt idx="19">
                  <c:v>1986</c:v>
                </c:pt>
                <c:pt idx="20">
                  <c:v>1987</c:v>
                </c:pt>
                <c:pt idx="21">
                  <c:v>1988</c:v>
                </c:pt>
                <c:pt idx="22">
                  <c:v>1989</c:v>
                </c:pt>
                <c:pt idx="23">
                  <c:v>1990</c:v>
                </c:pt>
                <c:pt idx="24">
                  <c:v>1991</c:v>
                </c:pt>
                <c:pt idx="25">
                  <c:v>1992</c:v>
                </c:pt>
                <c:pt idx="26">
                  <c:v>1993</c:v>
                </c:pt>
                <c:pt idx="27">
                  <c:v>1994</c:v>
                </c:pt>
                <c:pt idx="28">
                  <c:v>1995</c:v>
                </c:pt>
                <c:pt idx="29">
                  <c:v>1996</c:v>
                </c:pt>
                <c:pt idx="30">
                  <c:v>1997</c:v>
                </c:pt>
                <c:pt idx="31">
                  <c:v>1998</c:v>
                </c:pt>
                <c:pt idx="32">
                  <c:v>1999</c:v>
                </c:pt>
                <c:pt idx="33">
                  <c:v>2000</c:v>
                </c:pt>
                <c:pt idx="34">
                  <c:v>2001</c:v>
                </c:pt>
                <c:pt idx="35">
                  <c:v>2002</c:v>
                </c:pt>
                <c:pt idx="36">
                  <c:v>2003</c:v>
                </c:pt>
                <c:pt idx="37">
                  <c:v>2004</c:v>
                </c:pt>
                <c:pt idx="38">
                  <c:v>2005</c:v>
                </c:pt>
                <c:pt idx="39">
                  <c:v>2006</c:v>
                </c:pt>
                <c:pt idx="40">
                  <c:v>2007</c:v>
                </c:pt>
                <c:pt idx="41">
                  <c:v>2008</c:v>
                </c:pt>
                <c:pt idx="42">
                  <c:v>2009</c:v>
                </c:pt>
                <c:pt idx="43">
                  <c:v>2010</c:v>
                </c:pt>
                <c:pt idx="44">
                  <c:v>2011</c:v>
                </c:pt>
                <c:pt idx="45">
                  <c:v>2012</c:v>
                </c:pt>
                <c:pt idx="46">
                  <c:v>2013</c:v>
                </c:pt>
                <c:pt idx="47">
                  <c:v>2014</c:v>
                </c:pt>
                <c:pt idx="48">
                  <c:v>2015</c:v>
                </c:pt>
                <c:pt idx="49">
                  <c:v>2016</c:v>
                </c:pt>
                <c:pt idx="50">
                  <c:v>2017</c:v>
                </c:pt>
                <c:pt idx="51">
                  <c:v>2018</c:v>
                </c:pt>
                <c:pt idx="52">
                  <c:v>2019</c:v>
                </c:pt>
                <c:pt idx="53">
                  <c:v>2020</c:v>
                </c:pt>
                <c:pt idx="54">
                  <c:v>2021</c:v>
                </c:pt>
                <c:pt idx="55">
                  <c:v>2022</c:v>
                </c:pt>
              </c:numCache>
            </c:numRef>
          </c:cat>
          <c:val>
            <c:numRef>
              <c:f>Natural_Gas_Consumption_by_End_!$B$8:$B$63</c:f>
              <c:numCache>
                <c:formatCode>General</c:formatCode>
                <c:ptCount val="56"/>
                <c:pt idx="30">
                  <c:v>719540</c:v>
                </c:pt>
                <c:pt idx="31">
                  <c:v>745774</c:v>
                </c:pt>
                <c:pt idx="32">
                  <c:v>725948</c:v>
                </c:pt>
                <c:pt idx="33">
                  <c:v>776202</c:v>
                </c:pt>
                <c:pt idx="34">
                  <c:v>666462</c:v>
                </c:pt>
                <c:pt idx="35">
                  <c:v>740194</c:v>
                </c:pt>
                <c:pt idx="36">
                  <c:v>779085</c:v>
                </c:pt>
                <c:pt idx="37">
                  <c:v>835824</c:v>
                </c:pt>
                <c:pt idx="38">
                  <c:v>781381</c:v>
                </c:pt>
                <c:pt idx="39">
                  <c:v>732054</c:v>
                </c:pt>
                <c:pt idx="40">
                  <c:v>738501</c:v>
                </c:pt>
                <c:pt idx="41">
                  <c:v>720592</c:v>
                </c:pt>
                <c:pt idx="42">
                  <c:v>706154</c:v>
                </c:pt>
                <c:pt idx="43">
                  <c:v>703536</c:v>
                </c:pt>
                <c:pt idx="44">
                  <c:v>706350</c:v>
                </c:pt>
                <c:pt idx="45">
                  <c:v>735925</c:v>
                </c:pt>
                <c:pt idx="46">
                  <c:v>775969</c:v>
                </c:pt>
                <c:pt idx="47">
                  <c:v>788817</c:v>
                </c:pt>
                <c:pt idx="48">
                  <c:v>777102</c:v>
                </c:pt>
                <c:pt idx="49">
                  <c:v>774503</c:v>
                </c:pt>
                <c:pt idx="50">
                  <c:v>760661</c:v>
                </c:pt>
                <c:pt idx="51">
                  <c:v>766415</c:v>
                </c:pt>
                <c:pt idx="52">
                  <c:v>768188</c:v>
                </c:pt>
                <c:pt idx="53">
                  <c:v>697168</c:v>
                </c:pt>
                <c:pt idx="54">
                  <c:v>681620</c:v>
                </c:pt>
                <c:pt idx="55">
                  <c:v>651305</c:v>
                </c:pt>
              </c:numCache>
            </c:numRef>
          </c:val>
          <c:smooth val="0"/>
          <c:extLst>
            <c:ext xmlns:c16="http://schemas.microsoft.com/office/drawing/2014/chart" uri="{C3380CC4-5D6E-409C-BE32-E72D297353CC}">
              <c16:uniqueId val="{00000000-3E78-445A-BF1E-4C8E533A6B9D}"/>
            </c:ext>
          </c:extLst>
        </c:ser>
        <c:ser>
          <c:idx val="1"/>
          <c:order val="1"/>
          <c:tx>
            <c:v>Deliveries to Commercial Consumers (inclduing Vehicle Fuel)</c:v>
          </c:tx>
          <c:spPr>
            <a:ln w="28575" cap="rnd">
              <a:solidFill>
                <a:schemeClr val="accent5"/>
              </a:solidFill>
              <a:round/>
            </a:ln>
            <a:effectLst/>
          </c:spPr>
          <c:marker>
            <c:symbol val="circle"/>
            <c:size val="5"/>
            <c:spPr>
              <a:solidFill>
                <a:schemeClr val="accent5"/>
              </a:solidFill>
              <a:ln w="9525">
                <a:solidFill>
                  <a:schemeClr val="accent5"/>
                </a:solidFill>
              </a:ln>
              <a:effectLst/>
            </c:spPr>
          </c:marker>
          <c:cat>
            <c:numRef>
              <c:f>Natural_Gas_Consumption_by_End_!$A$8:$A$63</c:f>
              <c:numCache>
                <c:formatCode>General</c:formatCode>
                <c:ptCount val="56"/>
                <c:pt idx="0">
                  <c:v>1967</c:v>
                </c:pt>
                <c:pt idx="1">
                  <c:v>1968</c:v>
                </c:pt>
                <c:pt idx="2">
                  <c:v>1969</c:v>
                </c:pt>
                <c:pt idx="3">
                  <c:v>1970</c:v>
                </c:pt>
                <c:pt idx="4">
                  <c:v>1971</c:v>
                </c:pt>
                <c:pt idx="5">
                  <c:v>1972</c:v>
                </c:pt>
                <c:pt idx="6">
                  <c:v>1973</c:v>
                </c:pt>
                <c:pt idx="7">
                  <c:v>1974</c:v>
                </c:pt>
                <c:pt idx="8">
                  <c:v>1975</c:v>
                </c:pt>
                <c:pt idx="9">
                  <c:v>1976</c:v>
                </c:pt>
                <c:pt idx="10">
                  <c:v>1977</c:v>
                </c:pt>
                <c:pt idx="11">
                  <c:v>1978</c:v>
                </c:pt>
                <c:pt idx="12">
                  <c:v>1979</c:v>
                </c:pt>
                <c:pt idx="13">
                  <c:v>1980</c:v>
                </c:pt>
                <c:pt idx="14">
                  <c:v>1981</c:v>
                </c:pt>
                <c:pt idx="15">
                  <c:v>1982</c:v>
                </c:pt>
                <c:pt idx="16">
                  <c:v>1983</c:v>
                </c:pt>
                <c:pt idx="17">
                  <c:v>1984</c:v>
                </c:pt>
                <c:pt idx="18">
                  <c:v>1985</c:v>
                </c:pt>
                <c:pt idx="19">
                  <c:v>1986</c:v>
                </c:pt>
                <c:pt idx="20">
                  <c:v>1987</c:v>
                </c:pt>
                <c:pt idx="21">
                  <c:v>1988</c:v>
                </c:pt>
                <c:pt idx="22">
                  <c:v>1989</c:v>
                </c:pt>
                <c:pt idx="23">
                  <c:v>1990</c:v>
                </c:pt>
                <c:pt idx="24">
                  <c:v>1991</c:v>
                </c:pt>
                <c:pt idx="25">
                  <c:v>1992</c:v>
                </c:pt>
                <c:pt idx="26">
                  <c:v>1993</c:v>
                </c:pt>
                <c:pt idx="27">
                  <c:v>1994</c:v>
                </c:pt>
                <c:pt idx="28">
                  <c:v>1995</c:v>
                </c:pt>
                <c:pt idx="29">
                  <c:v>1996</c:v>
                </c:pt>
                <c:pt idx="30">
                  <c:v>1997</c:v>
                </c:pt>
                <c:pt idx="31">
                  <c:v>1998</c:v>
                </c:pt>
                <c:pt idx="32">
                  <c:v>1999</c:v>
                </c:pt>
                <c:pt idx="33">
                  <c:v>2000</c:v>
                </c:pt>
                <c:pt idx="34">
                  <c:v>2001</c:v>
                </c:pt>
                <c:pt idx="35">
                  <c:v>2002</c:v>
                </c:pt>
                <c:pt idx="36">
                  <c:v>2003</c:v>
                </c:pt>
                <c:pt idx="37">
                  <c:v>2004</c:v>
                </c:pt>
                <c:pt idx="38">
                  <c:v>2005</c:v>
                </c:pt>
                <c:pt idx="39">
                  <c:v>2006</c:v>
                </c:pt>
                <c:pt idx="40">
                  <c:v>2007</c:v>
                </c:pt>
                <c:pt idx="41">
                  <c:v>2008</c:v>
                </c:pt>
                <c:pt idx="42">
                  <c:v>2009</c:v>
                </c:pt>
                <c:pt idx="43">
                  <c:v>2010</c:v>
                </c:pt>
                <c:pt idx="44">
                  <c:v>2011</c:v>
                </c:pt>
                <c:pt idx="45">
                  <c:v>2012</c:v>
                </c:pt>
                <c:pt idx="46">
                  <c:v>2013</c:v>
                </c:pt>
                <c:pt idx="47">
                  <c:v>2014</c:v>
                </c:pt>
                <c:pt idx="48">
                  <c:v>2015</c:v>
                </c:pt>
                <c:pt idx="49">
                  <c:v>2016</c:v>
                </c:pt>
                <c:pt idx="50">
                  <c:v>2017</c:v>
                </c:pt>
                <c:pt idx="51">
                  <c:v>2018</c:v>
                </c:pt>
                <c:pt idx="52">
                  <c:v>2019</c:v>
                </c:pt>
                <c:pt idx="53">
                  <c:v>2020</c:v>
                </c:pt>
                <c:pt idx="54">
                  <c:v>2021</c:v>
                </c:pt>
                <c:pt idx="55">
                  <c:v>2022</c:v>
                </c:pt>
              </c:numCache>
            </c:numRef>
          </c:cat>
          <c:val>
            <c:numRef>
              <c:f>Natural_Gas_Consumption_by_End_!$C$8:$C$63</c:f>
              <c:numCache>
                <c:formatCode>General</c:formatCode>
                <c:ptCount val="56"/>
                <c:pt idx="0">
                  <c:v>184630</c:v>
                </c:pt>
                <c:pt idx="1">
                  <c:v>189903</c:v>
                </c:pt>
                <c:pt idx="2">
                  <c:v>206861</c:v>
                </c:pt>
                <c:pt idx="3">
                  <c:v>209945</c:v>
                </c:pt>
                <c:pt idx="4">
                  <c:v>239685</c:v>
                </c:pt>
                <c:pt idx="5">
                  <c:v>231536</c:v>
                </c:pt>
                <c:pt idx="6">
                  <c:v>232774</c:v>
                </c:pt>
                <c:pt idx="7">
                  <c:v>228988</c:v>
                </c:pt>
                <c:pt idx="8">
                  <c:v>240239</c:v>
                </c:pt>
                <c:pt idx="9">
                  <c:v>219840</c:v>
                </c:pt>
                <c:pt idx="10">
                  <c:v>227543</c:v>
                </c:pt>
                <c:pt idx="11">
                  <c:v>221441</c:v>
                </c:pt>
                <c:pt idx="12">
                  <c:v>258490</c:v>
                </c:pt>
                <c:pt idx="13">
                  <c:v>258151</c:v>
                </c:pt>
                <c:pt idx="14">
                  <c:v>236910</c:v>
                </c:pt>
                <c:pt idx="15">
                  <c:v>236202</c:v>
                </c:pt>
                <c:pt idx="16">
                  <c:v>215918</c:v>
                </c:pt>
                <c:pt idx="17">
                  <c:v>191838</c:v>
                </c:pt>
                <c:pt idx="18">
                  <c:v>205044</c:v>
                </c:pt>
                <c:pt idx="19">
                  <c:v>182794</c:v>
                </c:pt>
                <c:pt idx="20">
                  <c:v>212904</c:v>
                </c:pt>
                <c:pt idx="21">
                  <c:v>248397</c:v>
                </c:pt>
                <c:pt idx="22">
                  <c:v>259118</c:v>
                </c:pt>
                <c:pt idx="23">
                  <c:v>285090</c:v>
                </c:pt>
                <c:pt idx="24">
                  <c:v>287608</c:v>
                </c:pt>
                <c:pt idx="25">
                  <c:v>285008</c:v>
                </c:pt>
                <c:pt idx="26">
                  <c:v>250283</c:v>
                </c:pt>
                <c:pt idx="27">
                  <c:v>261989</c:v>
                </c:pt>
                <c:pt idx="28">
                  <c:v>278761</c:v>
                </c:pt>
                <c:pt idx="29">
                  <c:v>235068</c:v>
                </c:pt>
                <c:pt idx="30">
                  <c:v>253923</c:v>
                </c:pt>
                <c:pt idx="31">
                  <c:v>282153</c:v>
                </c:pt>
                <c:pt idx="32">
                  <c:v>244701</c:v>
                </c:pt>
                <c:pt idx="33">
                  <c:v>246439</c:v>
                </c:pt>
                <c:pt idx="34">
                  <c:v>245795</c:v>
                </c:pt>
                <c:pt idx="35">
                  <c:v>238308</c:v>
                </c:pt>
                <c:pt idx="36">
                  <c:v>232912</c:v>
                </c:pt>
                <c:pt idx="37">
                  <c:v>231597</c:v>
                </c:pt>
                <c:pt idx="38">
                  <c:v>233082</c:v>
                </c:pt>
                <c:pt idx="39">
                  <c:v>244432</c:v>
                </c:pt>
                <c:pt idx="40">
                  <c:v>251024</c:v>
                </c:pt>
                <c:pt idx="41">
                  <c:v>251045</c:v>
                </c:pt>
                <c:pt idx="42">
                  <c:v>247775</c:v>
                </c:pt>
                <c:pt idx="43">
                  <c:v>247997</c:v>
                </c:pt>
                <c:pt idx="44">
                  <c:v>246141</c:v>
                </c:pt>
                <c:pt idx="45">
                  <c:v>253148</c:v>
                </c:pt>
                <c:pt idx="46">
                  <c:v>254845</c:v>
                </c:pt>
                <c:pt idx="47">
                  <c:v>237675</c:v>
                </c:pt>
                <c:pt idx="48">
                  <c:v>235791</c:v>
                </c:pt>
                <c:pt idx="49">
                  <c:v>236967</c:v>
                </c:pt>
                <c:pt idx="50">
                  <c:v>237352</c:v>
                </c:pt>
                <c:pt idx="51">
                  <c:v>248012</c:v>
                </c:pt>
                <c:pt idx="52">
                  <c:v>255981</c:v>
                </c:pt>
                <c:pt idx="53">
                  <c:v>232642</c:v>
                </c:pt>
                <c:pt idx="54">
                  <c:v>240019</c:v>
                </c:pt>
                <c:pt idx="55">
                  <c:v>246624</c:v>
                </c:pt>
              </c:numCache>
            </c:numRef>
          </c:val>
          <c:smooth val="0"/>
          <c:extLst>
            <c:ext xmlns:c16="http://schemas.microsoft.com/office/drawing/2014/chart" uri="{C3380CC4-5D6E-409C-BE32-E72D297353CC}">
              <c16:uniqueId val="{00000001-3E78-445A-BF1E-4C8E533A6B9D}"/>
            </c:ext>
          </c:extLst>
        </c:ser>
        <c:ser>
          <c:idx val="2"/>
          <c:order val="2"/>
          <c:tx>
            <c:v>Residential Consumption</c:v>
          </c:tx>
          <c:spPr>
            <a:ln w="28575" cap="rnd">
              <a:solidFill>
                <a:schemeClr val="accent5">
                  <a:shade val="65000"/>
                </a:schemeClr>
              </a:solidFill>
              <a:round/>
            </a:ln>
            <a:effectLst/>
          </c:spPr>
          <c:marker>
            <c:symbol val="circle"/>
            <c:size val="5"/>
            <c:spPr>
              <a:solidFill>
                <a:schemeClr val="accent5">
                  <a:shade val="65000"/>
                </a:schemeClr>
              </a:solidFill>
              <a:ln w="9525">
                <a:solidFill>
                  <a:schemeClr val="accent5">
                    <a:shade val="65000"/>
                  </a:schemeClr>
                </a:solidFill>
              </a:ln>
              <a:effectLst/>
            </c:spPr>
          </c:marker>
          <c:cat>
            <c:numRef>
              <c:f>Natural_Gas_Consumption_by_End_!$A$8:$A$63</c:f>
              <c:numCache>
                <c:formatCode>General</c:formatCode>
                <c:ptCount val="56"/>
                <c:pt idx="0">
                  <c:v>1967</c:v>
                </c:pt>
                <c:pt idx="1">
                  <c:v>1968</c:v>
                </c:pt>
                <c:pt idx="2">
                  <c:v>1969</c:v>
                </c:pt>
                <c:pt idx="3">
                  <c:v>1970</c:v>
                </c:pt>
                <c:pt idx="4">
                  <c:v>1971</c:v>
                </c:pt>
                <c:pt idx="5">
                  <c:v>1972</c:v>
                </c:pt>
                <c:pt idx="6">
                  <c:v>1973</c:v>
                </c:pt>
                <c:pt idx="7">
                  <c:v>1974</c:v>
                </c:pt>
                <c:pt idx="8">
                  <c:v>1975</c:v>
                </c:pt>
                <c:pt idx="9">
                  <c:v>1976</c:v>
                </c:pt>
                <c:pt idx="10">
                  <c:v>1977</c:v>
                </c:pt>
                <c:pt idx="11">
                  <c:v>1978</c:v>
                </c:pt>
                <c:pt idx="12">
                  <c:v>1979</c:v>
                </c:pt>
                <c:pt idx="13">
                  <c:v>1980</c:v>
                </c:pt>
                <c:pt idx="14">
                  <c:v>1981</c:v>
                </c:pt>
                <c:pt idx="15">
                  <c:v>1982</c:v>
                </c:pt>
                <c:pt idx="16">
                  <c:v>1983</c:v>
                </c:pt>
                <c:pt idx="17">
                  <c:v>1984</c:v>
                </c:pt>
                <c:pt idx="18">
                  <c:v>1985</c:v>
                </c:pt>
                <c:pt idx="19">
                  <c:v>1986</c:v>
                </c:pt>
                <c:pt idx="20">
                  <c:v>1987</c:v>
                </c:pt>
                <c:pt idx="21">
                  <c:v>1988</c:v>
                </c:pt>
                <c:pt idx="22">
                  <c:v>1989</c:v>
                </c:pt>
                <c:pt idx="23">
                  <c:v>1990</c:v>
                </c:pt>
                <c:pt idx="24">
                  <c:v>1991</c:v>
                </c:pt>
                <c:pt idx="25">
                  <c:v>1992</c:v>
                </c:pt>
                <c:pt idx="26">
                  <c:v>1993</c:v>
                </c:pt>
                <c:pt idx="27">
                  <c:v>1994</c:v>
                </c:pt>
                <c:pt idx="28">
                  <c:v>1995</c:v>
                </c:pt>
                <c:pt idx="29">
                  <c:v>1996</c:v>
                </c:pt>
                <c:pt idx="30">
                  <c:v>1997</c:v>
                </c:pt>
                <c:pt idx="31">
                  <c:v>1998</c:v>
                </c:pt>
                <c:pt idx="32">
                  <c:v>1999</c:v>
                </c:pt>
                <c:pt idx="33">
                  <c:v>2000</c:v>
                </c:pt>
                <c:pt idx="34">
                  <c:v>2001</c:v>
                </c:pt>
                <c:pt idx="35">
                  <c:v>2002</c:v>
                </c:pt>
                <c:pt idx="36">
                  <c:v>2003</c:v>
                </c:pt>
                <c:pt idx="37">
                  <c:v>2004</c:v>
                </c:pt>
                <c:pt idx="38">
                  <c:v>2005</c:v>
                </c:pt>
                <c:pt idx="39">
                  <c:v>2006</c:v>
                </c:pt>
                <c:pt idx="40">
                  <c:v>2007</c:v>
                </c:pt>
                <c:pt idx="41">
                  <c:v>2008</c:v>
                </c:pt>
                <c:pt idx="42">
                  <c:v>2009</c:v>
                </c:pt>
                <c:pt idx="43">
                  <c:v>2010</c:v>
                </c:pt>
                <c:pt idx="44">
                  <c:v>2011</c:v>
                </c:pt>
                <c:pt idx="45">
                  <c:v>2012</c:v>
                </c:pt>
                <c:pt idx="46">
                  <c:v>2013</c:v>
                </c:pt>
                <c:pt idx="47">
                  <c:v>2014</c:v>
                </c:pt>
                <c:pt idx="48">
                  <c:v>2015</c:v>
                </c:pt>
                <c:pt idx="49">
                  <c:v>2016</c:v>
                </c:pt>
                <c:pt idx="50">
                  <c:v>2017</c:v>
                </c:pt>
                <c:pt idx="51">
                  <c:v>2018</c:v>
                </c:pt>
                <c:pt idx="52">
                  <c:v>2019</c:v>
                </c:pt>
                <c:pt idx="53">
                  <c:v>2020</c:v>
                </c:pt>
                <c:pt idx="54">
                  <c:v>2021</c:v>
                </c:pt>
                <c:pt idx="55">
                  <c:v>2022</c:v>
                </c:pt>
              </c:numCache>
            </c:numRef>
          </c:cat>
          <c:val>
            <c:numRef>
              <c:f>Natural_Gas_Consumption_by_End_!$D$8:$D$63</c:f>
              <c:numCache>
                <c:formatCode>General</c:formatCode>
                <c:ptCount val="56"/>
                <c:pt idx="0">
                  <c:v>522122</c:v>
                </c:pt>
                <c:pt idx="1">
                  <c:v>517636</c:v>
                </c:pt>
                <c:pt idx="2">
                  <c:v>562127</c:v>
                </c:pt>
                <c:pt idx="3">
                  <c:v>552544</c:v>
                </c:pt>
                <c:pt idx="4">
                  <c:v>630998</c:v>
                </c:pt>
                <c:pt idx="5">
                  <c:v>637289</c:v>
                </c:pt>
                <c:pt idx="6">
                  <c:v>615719</c:v>
                </c:pt>
                <c:pt idx="7">
                  <c:v>580009</c:v>
                </c:pt>
                <c:pt idx="8">
                  <c:v>631398</c:v>
                </c:pt>
                <c:pt idx="9">
                  <c:v>599631</c:v>
                </c:pt>
                <c:pt idx="10">
                  <c:v>541728</c:v>
                </c:pt>
                <c:pt idx="11">
                  <c:v>537412</c:v>
                </c:pt>
                <c:pt idx="12">
                  <c:v>590732</c:v>
                </c:pt>
                <c:pt idx="13">
                  <c:v>529342</c:v>
                </c:pt>
                <c:pt idx="14">
                  <c:v>488353</c:v>
                </c:pt>
                <c:pt idx="15">
                  <c:v>537194</c:v>
                </c:pt>
                <c:pt idx="16">
                  <c:v>498601</c:v>
                </c:pt>
                <c:pt idx="17">
                  <c:v>472151</c:v>
                </c:pt>
                <c:pt idx="18">
                  <c:v>527495</c:v>
                </c:pt>
                <c:pt idx="19">
                  <c:v>464307</c:v>
                </c:pt>
                <c:pt idx="20">
                  <c:v>503473</c:v>
                </c:pt>
                <c:pt idx="21">
                  <c:v>497138</c:v>
                </c:pt>
                <c:pt idx="22">
                  <c:v>514276</c:v>
                </c:pt>
                <c:pt idx="23">
                  <c:v>514507</c:v>
                </c:pt>
                <c:pt idx="24">
                  <c:v>508697</c:v>
                </c:pt>
                <c:pt idx="25">
                  <c:v>479537</c:v>
                </c:pt>
                <c:pt idx="26">
                  <c:v>500968</c:v>
                </c:pt>
                <c:pt idx="27">
                  <c:v>520959</c:v>
                </c:pt>
                <c:pt idx="28">
                  <c:v>477495</c:v>
                </c:pt>
                <c:pt idx="29">
                  <c:v>473310</c:v>
                </c:pt>
                <c:pt idx="30">
                  <c:v>478904</c:v>
                </c:pt>
                <c:pt idx="31">
                  <c:v>549931</c:v>
                </c:pt>
                <c:pt idx="32">
                  <c:v>568496</c:v>
                </c:pt>
                <c:pt idx="33">
                  <c:v>516730</c:v>
                </c:pt>
                <c:pt idx="34">
                  <c:v>512695</c:v>
                </c:pt>
                <c:pt idx="35">
                  <c:v>510995</c:v>
                </c:pt>
                <c:pt idx="36">
                  <c:v>497955</c:v>
                </c:pt>
                <c:pt idx="37">
                  <c:v>512046</c:v>
                </c:pt>
                <c:pt idx="38">
                  <c:v>483699</c:v>
                </c:pt>
                <c:pt idx="39">
                  <c:v>491777</c:v>
                </c:pt>
                <c:pt idx="40">
                  <c:v>492378</c:v>
                </c:pt>
                <c:pt idx="41">
                  <c:v>489304</c:v>
                </c:pt>
                <c:pt idx="42">
                  <c:v>480721</c:v>
                </c:pt>
                <c:pt idx="43">
                  <c:v>494890</c:v>
                </c:pt>
                <c:pt idx="44">
                  <c:v>512565</c:v>
                </c:pt>
                <c:pt idx="45">
                  <c:v>477931</c:v>
                </c:pt>
                <c:pt idx="46">
                  <c:v>481773</c:v>
                </c:pt>
                <c:pt idx="47">
                  <c:v>397489</c:v>
                </c:pt>
                <c:pt idx="48">
                  <c:v>401172</c:v>
                </c:pt>
                <c:pt idx="49">
                  <c:v>411828</c:v>
                </c:pt>
                <c:pt idx="50">
                  <c:v>431005</c:v>
                </c:pt>
                <c:pt idx="51">
                  <c:v>423915</c:v>
                </c:pt>
                <c:pt idx="52">
                  <c:v>464672</c:v>
                </c:pt>
                <c:pt idx="53">
                  <c:v>458498</c:v>
                </c:pt>
                <c:pt idx="54">
                  <c:v>449311</c:v>
                </c:pt>
                <c:pt idx="55">
                  <c:v>432636</c:v>
                </c:pt>
              </c:numCache>
            </c:numRef>
          </c:val>
          <c:smooth val="0"/>
          <c:extLst>
            <c:ext xmlns:c16="http://schemas.microsoft.com/office/drawing/2014/chart" uri="{C3380CC4-5D6E-409C-BE32-E72D297353CC}">
              <c16:uniqueId val="{00000002-3E78-445A-BF1E-4C8E533A6B9D}"/>
            </c:ext>
          </c:extLst>
        </c:ser>
        <c:dLbls>
          <c:showLegendKey val="0"/>
          <c:showVal val="0"/>
          <c:showCatName val="0"/>
          <c:showSerName val="0"/>
          <c:showPercent val="0"/>
          <c:showBubbleSize val="0"/>
        </c:dLbls>
        <c:marker val="1"/>
        <c:smooth val="0"/>
        <c:axId val="1731818784"/>
        <c:axId val="1565327104"/>
      </c:lineChart>
      <c:catAx>
        <c:axId val="1731818784"/>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a:t>Year</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65327104"/>
        <c:crosses val="autoZero"/>
        <c:auto val="1"/>
        <c:lblAlgn val="ctr"/>
        <c:lblOffset val="100"/>
        <c:tickLblSkip val="6"/>
        <c:tickMarkSkip val="6"/>
        <c:noMultiLvlLbl val="0"/>
      </c:catAx>
      <c:valAx>
        <c:axId val="156532710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a:t>NG Consumption (MMcf)</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1818784"/>
        <c:crossesAt val="1"/>
        <c:crossBetween val="between"/>
        <c:majorUnit val="200000"/>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320" b="0" i="0" u="none" strike="noStrike" kern="1200" spc="0" baseline="0">
                <a:solidFill>
                  <a:schemeClr val="tx1">
                    <a:lumMod val="65000"/>
                    <a:lumOff val="35000"/>
                  </a:schemeClr>
                </a:solidFill>
                <a:latin typeface="+mn-lt"/>
                <a:ea typeface="+mn-ea"/>
                <a:cs typeface="+mn-cs"/>
              </a:defRPr>
            </a:pPr>
            <a:r>
              <a:rPr lang="en-US"/>
              <a:t>Daily GAHP COP vs  Thermal Lift (RWT - OAT)</a:t>
            </a:r>
          </a:p>
        </c:rich>
      </c:tx>
      <c:overlay val="0"/>
      <c:spPr>
        <a:noFill/>
        <a:ln>
          <a:noFill/>
        </a:ln>
        <a:effectLst/>
      </c:spPr>
      <c:txPr>
        <a:bodyPr rot="0" spcFirstLastPara="1" vertOverflow="ellipsis" vert="horz" wrap="square" anchor="ctr" anchorCtr="1"/>
        <a:lstStyle/>
        <a:p>
          <a:pPr>
            <a:defRPr sz="13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15625119091475"/>
          <c:y val="0.12222130054050556"/>
          <c:w val="0.85045953430469634"/>
          <c:h val="0.63121400218863954"/>
        </c:manualLayout>
      </c:layout>
      <c:scatterChart>
        <c:scatterStyle val="lineMarker"/>
        <c:varyColors val="0"/>
        <c:ser>
          <c:idx val="0"/>
          <c:order val="0"/>
          <c:spPr>
            <a:ln w="25400" cap="rnd">
              <a:noFill/>
              <a:round/>
            </a:ln>
            <a:effectLst/>
          </c:spPr>
          <c:marker>
            <c:symbol val="circle"/>
            <c:size val="5"/>
            <c:spPr>
              <a:solidFill>
                <a:schemeClr val="accent5"/>
              </a:solidFill>
              <a:ln w="9525">
                <a:solidFill>
                  <a:schemeClr val="accent5"/>
                </a:solidFill>
              </a:ln>
              <a:effectLst/>
            </c:spPr>
          </c:marker>
          <c:trendline>
            <c:spPr>
              <a:ln w="19050" cap="rnd">
                <a:solidFill>
                  <a:schemeClr val="accent5"/>
                </a:solidFill>
                <a:prstDash val="sysDot"/>
              </a:ln>
              <a:effectLst/>
            </c:spPr>
            <c:trendlineType val="linear"/>
            <c:dispRSqr val="1"/>
            <c:dispEq val="1"/>
            <c:trendlineLbl>
              <c:layout>
                <c:manualLayout>
                  <c:x val="9.0811378158305922E-2"/>
                  <c:y val="0.21232606992434563"/>
                </c:manualLayout>
              </c:layout>
              <c:tx>
                <c:rich>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baseline="0" dirty="0"/>
                      <a:t>y = -0.0217x + 2.078</a:t>
                    </a:r>
                    <a:br>
                      <a:rPr lang="en-US" baseline="0" dirty="0"/>
                    </a:br>
                    <a:r>
                      <a:rPr lang="en-US" baseline="0" dirty="0"/>
                      <a:t>R² = 0.64</a:t>
                    </a:r>
                    <a:endParaRPr lang="en-US" dirty="0"/>
                  </a:p>
                </c:rich>
              </c:tx>
              <c:numFmt formatCode="General" sourceLinked="0"/>
              <c:spPr>
                <a:noFill/>
                <a:ln>
                  <a:solidFill>
                    <a:schemeClr val="accent5"/>
                  </a:solid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rendlineLbl>
          </c:trendline>
          <c:xVal>
            <c:numRef>
              <c:f>'Post-Daily-SNAP'!$Y$6:$Y$151</c:f>
              <c:numCache>
                <c:formatCode>_(* #,##0.00_);_(* \(#,##0.00\);_(* "-"??_);_(@_)</c:formatCode>
                <c:ptCount val="146"/>
                <c:pt idx="0">
                  <c:v>60.625541666666628</c:v>
                </c:pt>
                <c:pt idx="1">
                  <c:v>49.813847222222229</c:v>
                </c:pt>
                <c:pt idx="2">
                  <c:v>56.141923611111118</c:v>
                </c:pt>
                <c:pt idx="3">
                  <c:v>58.118645833333325</c:v>
                </c:pt>
                <c:pt idx="4">
                  <c:v>59.809180555555564</c:v>
                </c:pt>
                <c:pt idx="5">
                  <c:v>58.199000000000019</c:v>
                </c:pt>
                <c:pt idx="6">
                  <c:v>56.950625000000009</c:v>
                </c:pt>
                <c:pt idx="7">
                  <c:v>55.354916666666661</c:v>
                </c:pt>
                <c:pt idx="8">
                  <c:v>56.789576388888904</c:v>
                </c:pt>
                <c:pt idx="9">
                  <c:v>57.71943055555554</c:v>
                </c:pt>
                <c:pt idx="10">
                  <c:v>60.069784722222202</c:v>
                </c:pt>
                <c:pt idx="11">
                  <c:v>60.559625000000004</c:v>
                </c:pt>
                <c:pt idx="12">
                  <c:v>57.493812499999983</c:v>
                </c:pt>
                <c:pt idx="13">
                  <c:v>60.455715277777763</c:v>
                </c:pt>
                <c:pt idx="14">
                  <c:v>61.506499999999996</c:v>
                </c:pt>
                <c:pt idx="15">
                  <c:v>56.210986111111104</c:v>
                </c:pt>
                <c:pt idx="16">
                  <c:v>51.803583333333314</c:v>
                </c:pt>
                <c:pt idx="17">
                  <c:v>52.443680555555567</c:v>
                </c:pt>
                <c:pt idx="18">
                  <c:v>47.516277777777745</c:v>
                </c:pt>
                <c:pt idx="19">
                  <c:v>50.426284722222213</c:v>
                </c:pt>
                <c:pt idx="20">
                  <c:v>49.085069444444414</c:v>
                </c:pt>
                <c:pt idx="21">
                  <c:v>53.554090277777767</c:v>
                </c:pt>
                <c:pt idx="22">
                  <c:v>51.640722222222195</c:v>
                </c:pt>
                <c:pt idx="23">
                  <c:v>55.883027777777805</c:v>
                </c:pt>
                <c:pt idx="24">
                  <c:v>58.111041666666651</c:v>
                </c:pt>
                <c:pt idx="25">
                  <c:v>59.156895833333316</c:v>
                </c:pt>
                <c:pt idx="26">
                  <c:v>56.380854166666651</c:v>
                </c:pt>
                <c:pt idx="27">
                  <c:v>55.127340277777783</c:v>
                </c:pt>
                <c:pt idx="28">
                  <c:v>58.362763888888892</c:v>
                </c:pt>
                <c:pt idx="29">
                  <c:v>51.088868055555565</c:v>
                </c:pt>
                <c:pt idx="30">
                  <c:v>55.921499999999966</c:v>
                </c:pt>
                <c:pt idx="31">
                  <c:v>54.944812499999962</c:v>
                </c:pt>
                <c:pt idx="32">
                  <c:v>50.883409722222247</c:v>
                </c:pt>
                <c:pt idx="33">
                  <c:v>53.838847222222221</c:v>
                </c:pt>
                <c:pt idx="34">
                  <c:v>56.105215277777766</c:v>
                </c:pt>
                <c:pt idx="35">
                  <c:v>54.545902777777762</c:v>
                </c:pt>
                <c:pt idx="36">
                  <c:v>53.719166666666645</c:v>
                </c:pt>
                <c:pt idx="37">
                  <c:v>56.940770833333325</c:v>
                </c:pt>
                <c:pt idx="38">
                  <c:v>59.029555555555582</c:v>
                </c:pt>
                <c:pt idx="39">
                  <c:v>58.110958333333322</c:v>
                </c:pt>
                <c:pt idx="40">
                  <c:v>50.623041666666666</c:v>
                </c:pt>
                <c:pt idx="41">
                  <c:v>48.344354166666683</c:v>
                </c:pt>
                <c:pt idx="42">
                  <c:v>53.423819444444469</c:v>
                </c:pt>
                <c:pt idx="43">
                  <c:v>52.872881944444437</c:v>
                </c:pt>
                <c:pt idx="44">
                  <c:v>58.119722222222244</c:v>
                </c:pt>
                <c:pt idx="45">
                  <c:v>58.844910818713451</c:v>
                </c:pt>
                <c:pt idx="46">
                  <c:v>55.858541666666667</c:v>
                </c:pt>
                <c:pt idx="47">
                  <c:v>54.388687499999989</c:v>
                </c:pt>
                <c:pt idx="48">
                  <c:v>54.434694444444453</c:v>
                </c:pt>
                <c:pt idx="49">
                  <c:v>59.864013888888863</c:v>
                </c:pt>
                <c:pt idx="50">
                  <c:v>54.370284722222237</c:v>
                </c:pt>
                <c:pt idx="51">
                  <c:v>52.457097222222203</c:v>
                </c:pt>
                <c:pt idx="52">
                  <c:v>59.945812500000017</c:v>
                </c:pt>
                <c:pt idx="53">
                  <c:v>56.695979166666653</c:v>
                </c:pt>
                <c:pt idx="54">
                  <c:v>51.127090277777803</c:v>
                </c:pt>
                <c:pt idx="55">
                  <c:v>53.288166666666669</c:v>
                </c:pt>
                <c:pt idx="56">
                  <c:v>55.75169444444446</c:v>
                </c:pt>
                <c:pt idx="57">
                  <c:v>49.09425694444446</c:v>
                </c:pt>
                <c:pt idx="58">
                  <c:v>49.083006944444428</c:v>
                </c:pt>
                <c:pt idx="59">
                  <c:v>49.326458333333377</c:v>
                </c:pt>
                <c:pt idx="60">
                  <c:v>52.228347222222204</c:v>
                </c:pt>
                <c:pt idx="61">
                  <c:v>53.036284722222199</c:v>
                </c:pt>
                <c:pt idx="62">
                  <c:v>47.499291666666643</c:v>
                </c:pt>
                <c:pt idx="63">
                  <c:v>51.176534722222186</c:v>
                </c:pt>
                <c:pt idx="64">
                  <c:v>46.58741666666667</c:v>
                </c:pt>
                <c:pt idx="65">
                  <c:v>54.708368055555567</c:v>
                </c:pt>
                <c:pt idx="66">
                  <c:v>52.276333333333334</c:v>
                </c:pt>
                <c:pt idx="67">
                  <c:v>50.70222916666664</c:v>
                </c:pt>
                <c:pt idx="68">
                  <c:v>52.124374999999993</c:v>
                </c:pt>
                <c:pt idx="69">
                  <c:v>48.435916666666643</c:v>
                </c:pt>
                <c:pt idx="70">
                  <c:v>47.82648611111108</c:v>
                </c:pt>
                <c:pt idx="71">
                  <c:v>46.07908333333333</c:v>
                </c:pt>
                <c:pt idx="72">
                  <c:v>44.816493055555569</c:v>
                </c:pt>
                <c:pt idx="73">
                  <c:v>52.469263888888911</c:v>
                </c:pt>
                <c:pt idx="74">
                  <c:v>53.135861111111133</c:v>
                </c:pt>
                <c:pt idx="75">
                  <c:v>47.461208333333332</c:v>
                </c:pt>
                <c:pt idx="76">
                  <c:v>44.922854166666653</c:v>
                </c:pt>
                <c:pt idx="77">
                  <c:v>50.897173611111107</c:v>
                </c:pt>
                <c:pt idx="78">
                  <c:v>52.947805555555526</c:v>
                </c:pt>
                <c:pt idx="79">
                  <c:v>48.235937499999991</c:v>
                </c:pt>
                <c:pt idx="80">
                  <c:v>52.205972222222215</c:v>
                </c:pt>
                <c:pt idx="81">
                  <c:v>53.556416666666671</c:v>
                </c:pt>
                <c:pt idx="82">
                  <c:v>50.604006944444436</c:v>
                </c:pt>
                <c:pt idx="83">
                  <c:v>44.919340277777785</c:v>
                </c:pt>
                <c:pt idx="84">
                  <c:v>38.376472222222212</c:v>
                </c:pt>
                <c:pt idx="85">
                  <c:v>36.643916666666662</c:v>
                </c:pt>
                <c:pt idx="86">
                  <c:v>46.623548611111126</c:v>
                </c:pt>
                <c:pt idx="87">
                  <c:v>51.830555555555527</c:v>
                </c:pt>
                <c:pt idx="88">
                  <c:v>57.608743055555543</c:v>
                </c:pt>
                <c:pt idx="89">
                  <c:v>55.315743055555544</c:v>
                </c:pt>
                <c:pt idx="90">
                  <c:v>53.373999999999995</c:v>
                </c:pt>
                <c:pt idx="91">
                  <c:v>54.66460416666667</c:v>
                </c:pt>
                <c:pt idx="92">
                  <c:v>47.850659722222233</c:v>
                </c:pt>
                <c:pt idx="93">
                  <c:v>47.828465277777774</c:v>
                </c:pt>
                <c:pt idx="94">
                  <c:v>47.933222222222263</c:v>
                </c:pt>
                <c:pt idx="95">
                  <c:v>52.073958333333309</c:v>
                </c:pt>
                <c:pt idx="96">
                  <c:v>46.969861111111115</c:v>
                </c:pt>
                <c:pt idx="97">
                  <c:v>46.862256944444418</c:v>
                </c:pt>
                <c:pt idx="98">
                  <c:v>44.585875000000016</c:v>
                </c:pt>
                <c:pt idx="99">
                  <c:v>38.589958333333342</c:v>
                </c:pt>
                <c:pt idx="100">
                  <c:v>41.267555555555603</c:v>
                </c:pt>
                <c:pt idx="101">
                  <c:v>44.071347222222208</c:v>
                </c:pt>
                <c:pt idx="102">
                  <c:v>49.021180555555553</c:v>
                </c:pt>
                <c:pt idx="103">
                  <c:v>43.875875000000008</c:v>
                </c:pt>
                <c:pt idx="104">
                  <c:v>41.130715277777782</c:v>
                </c:pt>
                <c:pt idx="105">
                  <c:v>41.213388888888865</c:v>
                </c:pt>
                <c:pt idx="106">
                  <c:v>38.129694444444439</c:v>
                </c:pt>
                <c:pt idx="107">
                  <c:v>40.747409722222216</c:v>
                </c:pt>
                <c:pt idx="108">
                  <c:v>51.690250000000013</c:v>
                </c:pt>
                <c:pt idx="109">
                  <c:v>52.506182870370388</c:v>
                </c:pt>
                <c:pt idx="110">
                  <c:v>48.475944444444437</c:v>
                </c:pt>
                <c:pt idx="111">
                  <c:v>41.831430555555542</c:v>
                </c:pt>
                <c:pt idx="112">
                  <c:v>34.790729166666679</c:v>
                </c:pt>
                <c:pt idx="113">
                  <c:v>37.87263194444445</c:v>
                </c:pt>
                <c:pt idx="114">
                  <c:v>42.061874999999993</c:v>
                </c:pt>
                <c:pt idx="115">
                  <c:v>43.360416666666637</c:v>
                </c:pt>
                <c:pt idx="116">
                  <c:v>35.169027777777757</c:v>
                </c:pt>
                <c:pt idx="117">
                  <c:v>35.877576388888912</c:v>
                </c:pt>
                <c:pt idx="118">
                  <c:v>38.583805555555557</c:v>
                </c:pt>
                <c:pt idx="119">
                  <c:v>38.219326388888874</c:v>
                </c:pt>
                <c:pt idx="120">
                  <c:v>38.801319444444445</c:v>
                </c:pt>
                <c:pt idx="121">
                  <c:v>37.098520833333325</c:v>
                </c:pt>
                <c:pt idx="122">
                  <c:v>44.231187499999976</c:v>
                </c:pt>
                <c:pt idx="123">
                  <c:v>42.817604166666683</c:v>
                </c:pt>
                <c:pt idx="124">
                  <c:v>44.120875000000005</c:v>
                </c:pt>
                <c:pt idx="125">
                  <c:v>44.328694444444402</c:v>
                </c:pt>
                <c:pt idx="126">
                  <c:v>41.89760416666666</c:v>
                </c:pt>
                <c:pt idx="127">
                  <c:v>37.597597222222213</c:v>
                </c:pt>
                <c:pt idx="128">
                  <c:v>38.188423611111133</c:v>
                </c:pt>
                <c:pt idx="129">
                  <c:v>43.482694444444441</c:v>
                </c:pt>
                <c:pt idx="130">
                  <c:v>44.490131944444457</c:v>
                </c:pt>
                <c:pt idx="131">
                  <c:v>44.211218364197528</c:v>
                </c:pt>
                <c:pt idx="132">
                  <c:v>45.287312500000006</c:v>
                </c:pt>
                <c:pt idx="133">
                  <c:v>40.286201388888898</c:v>
                </c:pt>
                <c:pt idx="134">
                  <c:v>38.552131944444426</c:v>
                </c:pt>
                <c:pt idx="135">
                  <c:v>41.907930555555552</c:v>
                </c:pt>
                <c:pt idx="136">
                  <c:v>41.693861111111133</c:v>
                </c:pt>
                <c:pt idx="137">
                  <c:v>42.61331944444445</c:v>
                </c:pt>
                <c:pt idx="138">
                  <c:v>42.325763888888915</c:v>
                </c:pt>
                <c:pt idx="139">
                  <c:v>42.496354166666649</c:v>
                </c:pt>
                <c:pt idx="140">
                  <c:v>42.103388888888873</c:v>
                </c:pt>
                <c:pt idx="141">
                  <c:v>41.904187499999999</c:v>
                </c:pt>
                <c:pt idx="142">
                  <c:v>41.480833333333372</c:v>
                </c:pt>
                <c:pt idx="143">
                  <c:v>49.443076388888905</c:v>
                </c:pt>
                <c:pt idx="144">
                  <c:v>47.932722222222232</c:v>
                </c:pt>
                <c:pt idx="145">
                  <c:v>42.095541666666655</c:v>
                </c:pt>
              </c:numCache>
            </c:numRef>
          </c:xVal>
          <c:yVal>
            <c:numRef>
              <c:f>'Post-Daily-SNAP'!$L$6:$L$151</c:f>
              <c:numCache>
                <c:formatCode>_(* #,##0.00_);_(* \(#,##0.00\);_(* "-"??_);_(@_)</c:formatCode>
                <c:ptCount val="146"/>
                <c:pt idx="0">
                  <c:v>0.80925152502134534</c:v>
                </c:pt>
                <c:pt idx="1">
                  <c:v>1.0069184668717333</c:v>
                </c:pt>
                <c:pt idx="2">
                  <c:v>0.85026931037527753</c:v>
                </c:pt>
                <c:pt idx="3">
                  <c:v>0.73153671953080202</c:v>
                </c:pt>
                <c:pt idx="4">
                  <c:v>0.56497294272283538</c:v>
                </c:pt>
                <c:pt idx="5">
                  <c:v>0.65604878852198023</c:v>
                </c:pt>
                <c:pt idx="6">
                  <c:v>0.67769846333405148</c:v>
                </c:pt>
                <c:pt idx="7">
                  <c:v>0.71082727234666554</c:v>
                </c:pt>
                <c:pt idx="8">
                  <c:v>0.74312094812590834</c:v>
                </c:pt>
                <c:pt idx="9">
                  <c:v>0.74149256666214203</c:v>
                </c:pt>
                <c:pt idx="10">
                  <c:v>0.66002823094236207</c:v>
                </c:pt>
                <c:pt idx="11">
                  <c:v>0.61545489515583407</c:v>
                </c:pt>
                <c:pt idx="12">
                  <c:v>0.74025616446693521</c:v>
                </c:pt>
                <c:pt idx="13">
                  <c:v>0.67792759238436562</c:v>
                </c:pt>
                <c:pt idx="14">
                  <c:v>0.66381381479215062</c:v>
                </c:pt>
                <c:pt idx="15">
                  <c:v>0.76576306466307287</c:v>
                </c:pt>
                <c:pt idx="16">
                  <c:v>0.82911278655596998</c:v>
                </c:pt>
                <c:pt idx="17">
                  <c:v>0.86964930404408947</c:v>
                </c:pt>
                <c:pt idx="18">
                  <c:v>0.82594483928865114</c:v>
                </c:pt>
                <c:pt idx="19">
                  <c:v>0.83987304881365887</c:v>
                </c:pt>
                <c:pt idx="20">
                  <c:v>0.79934270551612752</c:v>
                </c:pt>
                <c:pt idx="21">
                  <c:v>0.82029790931088475</c:v>
                </c:pt>
                <c:pt idx="22">
                  <c:v>0.84650917455078167</c:v>
                </c:pt>
                <c:pt idx="23">
                  <c:v>0.78706988423377455</c:v>
                </c:pt>
                <c:pt idx="24">
                  <c:v>0.67716763080390774</c:v>
                </c:pt>
                <c:pt idx="25">
                  <c:v>0.67376625648361643</c:v>
                </c:pt>
                <c:pt idx="26">
                  <c:v>0.75809664648314046</c:v>
                </c:pt>
                <c:pt idx="27">
                  <c:v>0.78653376921892659</c:v>
                </c:pt>
                <c:pt idx="28">
                  <c:v>0.73734445032683937</c:v>
                </c:pt>
                <c:pt idx="29">
                  <c:v>0.88589646669153332</c:v>
                </c:pt>
                <c:pt idx="30">
                  <c:v>0.79110981727580876</c:v>
                </c:pt>
                <c:pt idx="31">
                  <c:v>0.80033220956744988</c:v>
                </c:pt>
                <c:pt idx="32">
                  <c:v>0.8996516857612249</c:v>
                </c:pt>
                <c:pt idx="33">
                  <c:v>0.77991207309861754</c:v>
                </c:pt>
                <c:pt idx="34">
                  <c:v>0.74077037903746989</c:v>
                </c:pt>
                <c:pt idx="35">
                  <c:v>0.85885866777689901</c:v>
                </c:pt>
                <c:pt idx="36">
                  <c:v>0.93375768126348169</c:v>
                </c:pt>
                <c:pt idx="37">
                  <c:v>0.88407339286440456</c:v>
                </c:pt>
                <c:pt idx="38">
                  <c:v>0.91380014528368358</c:v>
                </c:pt>
                <c:pt idx="39">
                  <c:v>0.83878381464921992</c:v>
                </c:pt>
                <c:pt idx="40">
                  <c:v>0.87802959950368864</c:v>
                </c:pt>
                <c:pt idx="41">
                  <c:v>0.93206708440299313</c:v>
                </c:pt>
                <c:pt idx="42">
                  <c:v>0.88349353968084643</c:v>
                </c:pt>
                <c:pt idx="43">
                  <c:v>0.88608966303782666</c:v>
                </c:pt>
                <c:pt idx="44">
                  <c:v>0.73931376012235339</c:v>
                </c:pt>
                <c:pt idx="45">
                  <c:v>0.80985736974058742</c:v>
                </c:pt>
                <c:pt idx="46">
                  <c:v>0.8199139898008081</c:v>
                </c:pt>
                <c:pt idx="47">
                  <c:v>0.94012773205037536</c:v>
                </c:pt>
                <c:pt idx="48">
                  <c:v>1.0705530753103993</c:v>
                </c:pt>
                <c:pt idx="49">
                  <c:v>0.92035281551482451</c:v>
                </c:pt>
                <c:pt idx="50">
                  <c:v>1.0855237646095406</c:v>
                </c:pt>
                <c:pt idx="51">
                  <c:v>0.99666544764687826</c:v>
                </c:pt>
                <c:pt idx="52">
                  <c:v>0.96918752426010324</c:v>
                </c:pt>
                <c:pt idx="53">
                  <c:v>1.0538356712471582</c:v>
                </c:pt>
                <c:pt idx="54">
                  <c:v>1.0888562656730254</c:v>
                </c:pt>
                <c:pt idx="55">
                  <c:v>0.89132360766778029</c:v>
                </c:pt>
                <c:pt idx="56">
                  <c:v>0.82610834934903388</c:v>
                </c:pt>
                <c:pt idx="57">
                  <c:v>1.0899060221481374</c:v>
                </c:pt>
                <c:pt idx="58">
                  <c:v>0.97931343128087345</c:v>
                </c:pt>
                <c:pt idx="59">
                  <c:v>1.0246914676173753</c:v>
                </c:pt>
                <c:pt idx="60">
                  <c:v>0.99511927551655832</c:v>
                </c:pt>
                <c:pt idx="61">
                  <c:v>0.99050037270126301</c:v>
                </c:pt>
                <c:pt idx="62">
                  <c:v>1.1151118442270151</c:v>
                </c:pt>
                <c:pt idx="63">
                  <c:v>1.1129931206130288</c:v>
                </c:pt>
                <c:pt idx="64">
                  <c:v>1.171142205202482</c:v>
                </c:pt>
                <c:pt idx="65">
                  <c:v>1.0871296345918406</c:v>
                </c:pt>
                <c:pt idx="66">
                  <c:v>1.1211325975227358</c:v>
                </c:pt>
                <c:pt idx="67">
                  <c:v>1.1298430642717867</c:v>
                </c:pt>
                <c:pt idx="68">
                  <c:v>1.1825159925844362</c:v>
                </c:pt>
                <c:pt idx="69">
                  <c:v>1.1109152217684646</c:v>
                </c:pt>
                <c:pt idx="70">
                  <c:v>0.9899920848806999</c:v>
                </c:pt>
                <c:pt idx="71">
                  <c:v>1.1310345422277768</c:v>
                </c:pt>
                <c:pt idx="72">
                  <c:v>1.079415150333306</c:v>
                </c:pt>
                <c:pt idx="73">
                  <c:v>0.95290256538007034</c:v>
                </c:pt>
                <c:pt idx="74">
                  <c:v>0.95192798955294189</c:v>
                </c:pt>
                <c:pt idx="75">
                  <c:v>0.94950488251095277</c:v>
                </c:pt>
                <c:pt idx="76">
                  <c:v>1.031425605810971</c:v>
                </c:pt>
                <c:pt idx="77">
                  <c:v>0.88437361864571828</c:v>
                </c:pt>
                <c:pt idx="78">
                  <c:v>0.97476544381104224</c:v>
                </c:pt>
                <c:pt idx="79">
                  <c:v>1.2057401816955549</c:v>
                </c:pt>
                <c:pt idx="80">
                  <c:v>0.88084520517902865</c:v>
                </c:pt>
                <c:pt idx="81">
                  <c:v>0.94875759391159942</c:v>
                </c:pt>
                <c:pt idx="82">
                  <c:v>1.0458240040815945</c:v>
                </c:pt>
                <c:pt idx="83">
                  <c:v>1.1588857644246304</c:v>
                </c:pt>
                <c:pt idx="84">
                  <c:v>1.1746746883029349</c:v>
                </c:pt>
                <c:pt idx="85">
                  <c:v>1.2605106163469757</c:v>
                </c:pt>
                <c:pt idx="86">
                  <c:v>1.1360673162834425</c:v>
                </c:pt>
                <c:pt idx="87">
                  <c:v>1.162816147781653</c:v>
                </c:pt>
                <c:pt idx="88">
                  <c:v>1.0900823351301241</c:v>
                </c:pt>
                <c:pt idx="89">
                  <c:v>0.99722840669179924</c:v>
                </c:pt>
                <c:pt idx="90">
                  <c:v>1.122802629825117</c:v>
                </c:pt>
                <c:pt idx="91">
                  <c:v>1.1060186062034776</c:v>
                </c:pt>
                <c:pt idx="92">
                  <c:v>1.1773294486200181</c:v>
                </c:pt>
                <c:pt idx="93">
                  <c:v>1.2446820540427177</c:v>
                </c:pt>
                <c:pt idx="94">
                  <c:v>1.2239264888397832</c:v>
                </c:pt>
                <c:pt idx="95">
                  <c:v>1.0194578153003782</c:v>
                </c:pt>
                <c:pt idx="96">
                  <c:v>1.2278333210077135</c:v>
                </c:pt>
                <c:pt idx="97">
                  <c:v>1.0829289351316365</c:v>
                </c:pt>
                <c:pt idx="98">
                  <c:v>1.0428588628384596</c:v>
                </c:pt>
                <c:pt idx="99">
                  <c:v>1.2853836604919622</c:v>
                </c:pt>
                <c:pt idx="100">
                  <c:v>1.2418670800761424</c:v>
                </c:pt>
                <c:pt idx="101">
                  <c:v>1.2372729855578777</c:v>
                </c:pt>
                <c:pt idx="102">
                  <c:v>1.1346006367884269</c:v>
                </c:pt>
                <c:pt idx="103">
                  <c:v>1.3073028082850582</c:v>
                </c:pt>
                <c:pt idx="104">
                  <c:v>1.212005460058841</c:v>
                </c:pt>
                <c:pt idx="105">
                  <c:v>1.202263424286649</c:v>
                </c:pt>
                <c:pt idx="106">
                  <c:v>1.2219873219780666</c:v>
                </c:pt>
                <c:pt idx="107">
                  <c:v>1.1703918355635989</c:v>
                </c:pt>
                <c:pt idx="108">
                  <c:v>1.0370847034758282</c:v>
                </c:pt>
                <c:pt idx="109">
                  <c:v>0.9738402705820387</c:v>
                </c:pt>
                <c:pt idx="110">
                  <c:v>1.0392475012572602</c:v>
                </c:pt>
                <c:pt idx="111">
                  <c:v>1.0869381719880606</c:v>
                </c:pt>
                <c:pt idx="112">
                  <c:v>1.1957091580119179</c:v>
                </c:pt>
                <c:pt idx="113">
                  <c:v>1.2957260413884639</c:v>
                </c:pt>
                <c:pt idx="114">
                  <c:v>1.1220672091716872</c:v>
                </c:pt>
                <c:pt idx="115">
                  <c:v>1.0921508761336245</c:v>
                </c:pt>
                <c:pt idx="116">
                  <c:v>1.1111154282556142</c:v>
                </c:pt>
                <c:pt idx="117">
                  <c:v>1.2237222477489407</c:v>
                </c:pt>
                <c:pt idx="118">
                  <c:v>1.3071333107059513</c:v>
                </c:pt>
                <c:pt idx="119">
                  <c:v>1.2636930141311178</c:v>
                </c:pt>
                <c:pt idx="120">
                  <c:v>1.2121928741139201</c:v>
                </c:pt>
                <c:pt idx="121">
                  <c:v>1.2074164416168345</c:v>
                </c:pt>
                <c:pt idx="122">
                  <c:v>1.1274939403965696</c:v>
                </c:pt>
                <c:pt idx="123">
                  <c:v>1.2168894812851057</c:v>
                </c:pt>
                <c:pt idx="124">
                  <c:v>1.1411370513309049</c:v>
                </c:pt>
                <c:pt idx="125">
                  <c:v>1.0393751531173441</c:v>
                </c:pt>
                <c:pt idx="126">
                  <c:v>1.2484792752841283</c:v>
                </c:pt>
                <c:pt idx="127">
                  <c:v>1.5063053714433432</c:v>
                </c:pt>
                <c:pt idx="128">
                  <c:v>1.31259814129059</c:v>
                </c:pt>
                <c:pt idx="129">
                  <c:v>1.1489841409101604</c:v>
                </c:pt>
                <c:pt idx="130">
                  <c:v>0.99888022155691536</c:v>
                </c:pt>
                <c:pt idx="131">
                  <c:v>1.1383691405595455</c:v>
                </c:pt>
                <c:pt idx="132">
                  <c:v>1.0454055569515437</c:v>
                </c:pt>
                <c:pt idx="133">
                  <c:v>1.1879603502389631</c:v>
                </c:pt>
                <c:pt idx="134">
                  <c:v>1.0783733328731009</c:v>
                </c:pt>
                <c:pt idx="135">
                  <c:v>0.98834235001091741</c:v>
                </c:pt>
                <c:pt idx="136">
                  <c:v>1.0545412068737456</c:v>
                </c:pt>
                <c:pt idx="137">
                  <c:v>1.1030578520071073</c:v>
                </c:pt>
                <c:pt idx="138">
                  <c:v>1.0391575190113944</c:v>
                </c:pt>
                <c:pt idx="139">
                  <c:v>1.1308127493188684</c:v>
                </c:pt>
                <c:pt idx="140">
                  <c:v>1.0374207761250545</c:v>
                </c:pt>
                <c:pt idx="141">
                  <c:v>1.3077317335044936</c:v>
                </c:pt>
                <c:pt idx="142">
                  <c:v>1.145588314645994</c:v>
                </c:pt>
                <c:pt idx="143">
                  <c:v>0.86477312107197202</c:v>
                </c:pt>
                <c:pt idx="144">
                  <c:v>1.0476369744904166</c:v>
                </c:pt>
                <c:pt idx="145">
                  <c:v>1.1818644948123338</c:v>
                </c:pt>
              </c:numCache>
            </c:numRef>
          </c:yVal>
          <c:smooth val="0"/>
          <c:extLst>
            <c:ext xmlns:c16="http://schemas.microsoft.com/office/drawing/2014/chart" uri="{C3380CC4-5D6E-409C-BE32-E72D297353CC}">
              <c16:uniqueId val="{00000001-701A-49D7-BF3F-0350CA44159A}"/>
            </c:ext>
          </c:extLst>
        </c:ser>
        <c:dLbls>
          <c:showLegendKey val="0"/>
          <c:showVal val="0"/>
          <c:showCatName val="0"/>
          <c:showSerName val="0"/>
          <c:showPercent val="0"/>
          <c:showBubbleSize val="0"/>
        </c:dLbls>
        <c:axId val="1680840288"/>
        <c:axId val="1680825408"/>
      </c:scatterChart>
      <c:valAx>
        <c:axId val="1680840288"/>
        <c:scaling>
          <c:orientation val="minMax"/>
          <c:min val="3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a:t>Thermal Lift (RWT - OAT) [°F]</a:t>
                </a:r>
              </a:p>
            </c:rich>
          </c:tx>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_(* #,##0_);_(* \(#,##0\);_(* &quot;-&quot;_);_(@_)"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680825408"/>
        <c:crosses val="autoZero"/>
        <c:crossBetween val="midCat"/>
      </c:valAx>
      <c:valAx>
        <c:axId val="1680825408"/>
        <c:scaling>
          <c:orientation val="minMax"/>
          <c:max val="1.8"/>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a:t>GAHP COP</a:t>
                </a:r>
              </a:p>
            </c:rich>
          </c:tx>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_(* #,##0.0_);_(* \(#,##0.0\);_(* &quot;-&quot;?_);_(@_)"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680840288"/>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100">
          <a:latin typeface="+mn-lt"/>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a:t>Daily GAHP COP Ratio vs % Part Load</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11823119448771474"/>
          <c:y val="0.21898425489382919"/>
          <c:w val="0.83543335359592896"/>
          <c:h val="0.63678642754777859"/>
        </c:manualLayout>
      </c:layout>
      <c:scatterChart>
        <c:scatterStyle val="lineMarker"/>
        <c:varyColors val="0"/>
        <c:ser>
          <c:idx val="0"/>
          <c:order val="0"/>
          <c:tx>
            <c:strRef>
              <c:f>'LMTD vs COP-Daily (130F AS,ff)'!$M$2</c:f>
              <c:strCache>
                <c:ptCount val="1"/>
                <c:pt idx="0">
                  <c:v> Field COP Ratio </c:v>
                </c:pt>
              </c:strCache>
            </c:strRef>
          </c:tx>
          <c:spPr>
            <a:ln w="25400" cap="rnd">
              <a:noFill/>
              <a:round/>
            </a:ln>
            <a:effectLst/>
          </c:spPr>
          <c:marker>
            <c:symbol val="circle"/>
            <c:size val="5"/>
            <c:spPr>
              <a:solidFill>
                <a:schemeClr val="accent5">
                  <a:shade val="76000"/>
                </a:schemeClr>
              </a:solidFill>
              <a:ln w="9525">
                <a:solidFill>
                  <a:schemeClr val="accent5">
                    <a:shade val="76000"/>
                  </a:schemeClr>
                </a:solidFill>
              </a:ln>
              <a:effectLst/>
            </c:spPr>
          </c:marker>
          <c:trendline>
            <c:spPr>
              <a:ln w="19050" cap="rnd">
                <a:solidFill>
                  <a:schemeClr val="accent5">
                    <a:shade val="76000"/>
                  </a:schemeClr>
                </a:solidFill>
                <a:prstDash val="sysDot"/>
              </a:ln>
              <a:effectLst/>
            </c:spPr>
            <c:trendlineType val="linear"/>
            <c:forward val="0.2"/>
            <c:dispRSqr val="0"/>
            <c:dispEq val="0"/>
          </c:trendline>
          <c:xVal>
            <c:numRef>
              <c:f>'LMTD vs COP-Daily (130F AS,ff)'!$J$3:$J$222</c:f>
              <c:numCache>
                <c:formatCode>_(* #,##0.00_);_(* \(#,##0.00\);_(* "-"??_);_(@_)</c:formatCode>
                <c:ptCount val="220"/>
                <c:pt idx="0">
                  <c:v>0.46364857851837871</c:v>
                </c:pt>
                <c:pt idx="1">
                  <c:v>0.46171479858650905</c:v>
                </c:pt>
                <c:pt idx="2">
                  <c:v>0.63430022508327633</c:v>
                </c:pt>
                <c:pt idx="3">
                  <c:v>0.44125726104888269</c:v>
                </c:pt>
                <c:pt idx="4">
                  <c:v>0.33055539686672825</c:v>
                </c:pt>
                <c:pt idx="5">
                  <c:v>0.25794802488546564</c:v>
                </c:pt>
                <c:pt idx="6">
                  <c:v>0.30427870306413762</c:v>
                </c:pt>
                <c:pt idx="7">
                  <c:v>0.31758321254203609</c:v>
                </c:pt>
                <c:pt idx="8">
                  <c:v>0.4196495427044501</c:v>
                </c:pt>
                <c:pt idx="9">
                  <c:v>0.43254020223090317</c:v>
                </c:pt>
                <c:pt idx="10">
                  <c:v>0.41925627125357856</c:v>
                </c:pt>
                <c:pt idx="11">
                  <c:v>0.33271907571828802</c:v>
                </c:pt>
                <c:pt idx="12">
                  <c:v>0.30801657115647596</c:v>
                </c:pt>
                <c:pt idx="13">
                  <c:v>0.40541611057914839</c:v>
                </c:pt>
                <c:pt idx="14">
                  <c:v>0.34547265650617914</c:v>
                </c:pt>
                <c:pt idx="15">
                  <c:v>0.35108711348153449</c:v>
                </c:pt>
                <c:pt idx="16">
                  <c:v>0.45837352666645004</c:v>
                </c:pt>
                <c:pt idx="17">
                  <c:v>0.51661542784368575</c:v>
                </c:pt>
                <c:pt idx="18">
                  <c:v>0.50489454226957831</c:v>
                </c:pt>
                <c:pt idx="19">
                  <c:v>0.50678109414681993</c:v>
                </c:pt>
                <c:pt idx="20">
                  <c:v>0.49332315655690806</c:v>
                </c:pt>
                <c:pt idx="21">
                  <c:v>0.47664616508899238</c:v>
                </c:pt>
                <c:pt idx="22">
                  <c:v>0.50612630463325503</c:v>
                </c:pt>
                <c:pt idx="23">
                  <c:v>0.54804482336254179</c:v>
                </c:pt>
                <c:pt idx="24">
                  <c:v>0.44710695461829492</c:v>
                </c:pt>
                <c:pt idx="25">
                  <c:v>0.37197851451200309</c:v>
                </c:pt>
                <c:pt idx="26">
                  <c:v>0.36450207480784413</c:v>
                </c:pt>
                <c:pt idx="27">
                  <c:v>0.36461914098996856</c:v>
                </c:pt>
                <c:pt idx="28">
                  <c:v>0.46185769890295153</c:v>
                </c:pt>
                <c:pt idx="29">
                  <c:v>0.38734102543385152</c:v>
                </c:pt>
                <c:pt idx="30">
                  <c:v>0.52999168685587084</c:v>
                </c:pt>
                <c:pt idx="31">
                  <c:v>0.44599957763313419</c:v>
                </c:pt>
                <c:pt idx="32">
                  <c:v>0.45924544533264272</c:v>
                </c:pt>
                <c:pt idx="33">
                  <c:v>0.4965354388259417</c:v>
                </c:pt>
                <c:pt idx="34">
                  <c:v>0.3276104185731597</c:v>
                </c:pt>
                <c:pt idx="35">
                  <c:v>0.36883000522832227</c:v>
                </c:pt>
                <c:pt idx="36">
                  <c:v>0.48584862082833219</c:v>
                </c:pt>
                <c:pt idx="37">
                  <c:v>0.51239420213500486</c:v>
                </c:pt>
                <c:pt idx="38">
                  <c:v>0.45952418181170041</c:v>
                </c:pt>
                <c:pt idx="39">
                  <c:v>0.50801991293152271</c:v>
                </c:pt>
                <c:pt idx="40">
                  <c:v>0.42489296178743363</c:v>
                </c:pt>
                <c:pt idx="41">
                  <c:v>0.54246475407531536</c:v>
                </c:pt>
                <c:pt idx="42">
                  <c:v>0.54896273004911922</c:v>
                </c:pt>
                <c:pt idx="43">
                  <c:v>0.49692009967729389</c:v>
                </c:pt>
                <c:pt idx="44">
                  <c:v>0.48882148495788796</c:v>
                </c:pt>
                <c:pt idx="45">
                  <c:v>0.33225391790916536</c:v>
                </c:pt>
                <c:pt idx="46">
                  <c:v>0.4555707067303521</c:v>
                </c:pt>
                <c:pt idx="47">
                  <c:v>0.47483195799844224</c:v>
                </c:pt>
                <c:pt idx="48">
                  <c:v>0.5729803641974669</c:v>
                </c:pt>
                <c:pt idx="49">
                  <c:v>0.64019881535354417</c:v>
                </c:pt>
                <c:pt idx="50">
                  <c:v>0.51241955606092982</c:v>
                </c:pt>
                <c:pt idx="51">
                  <c:v>0.69837644194300763</c:v>
                </c:pt>
                <c:pt idx="52">
                  <c:v>0.6188333735965057</c:v>
                </c:pt>
                <c:pt idx="53">
                  <c:v>0.56814550079551374</c:v>
                </c:pt>
                <c:pt idx="54">
                  <c:v>0.59030308157902278</c:v>
                </c:pt>
                <c:pt idx="55">
                  <c:v>0.58627002352352942</c:v>
                </c:pt>
                <c:pt idx="56">
                  <c:v>0.46134922417952406</c:v>
                </c:pt>
                <c:pt idx="57">
                  <c:v>0.40273384795891048</c:v>
                </c:pt>
                <c:pt idx="58">
                  <c:v>0.68128882292064685</c:v>
                </c:pt>
                <c:pt idx="59">
                  <c:v>0.5794816521660181</c:v>
                </c:pt>
                <c:pt idx="60">
                  <c:v>0.63111248801372422</c:v>
                </c:pt>
                <c:pt idx="61">
                  <c:v>0.60422973964886761</c:v>
                </c:pt>
                <c:pt idx="62">
                  <c:v>0.58651489745370033</c:v>
                </c:pt>
                <c:pt idx="63">
                  <c:v>0.65131338091249413</c:v>
                </c:pt>
                <c:pt idx="64">
                  <c:v>0.68930308323654443</c:v>
                </c:pt>
                <c:pt idx="65">
                  <c:v>0.76343150773749113</c:v>
                </c:pt>
                <c:pt idx="66">
                  <c:v>0.66566793683480319</c:v>
                </c:pt>
                <c:pt idx="67">
                  <c:v>0.65642452788366479</c:v>
                </c:pt>
                <c:pt idx="68">
                  <c:v>0.71750096016312792</c:v>
                </c:pt>
                <c:pt idx="69">
                  <c:v>0.6665673203589545</c:v>
                </c:pt>
                <c:pt idx="70">
                  <c:v>0.65056889023685516</c:v>
                </c:pt>
                <c:pt idx="71">
                  <c:v>0.52473214430916437</c:v>
                </c:pt>
                <c:pt idx="72">
                  <c:v>0.61948336751795718</c:v>
                </c:pt>
                <c:pt idx="73">
                  <c:v>0.63713676171888622</c:v>
                </c:pt>
                <c:pt idx="74">
                  <c:v>0.52659440161383153</c:v>
                </c:pt>
                <c:pt idx="75">
                  <c:v>0.53200550076283171</c:v>
                </c:pt>
                <c:pt idx="76">
                  <c:v>0.53176903887228544</c:v>
                </c:pt>
                <c:pt idx="77">
                  <c:v>0.53726954436238383</c:v>
                </c:pt>
                <c:pt idx="78">
                  <c:v>0.46353382800141663</c:v>
                </c:pt>
                <c:pt idx="79">
                  <c:v>0.5491622936765479</c:v>
                </c:pt>
                <c:pt idx="80">
                  <c:v>0.58767753694051172</c:v>
                </c:pt>
                <c:pt idx="81">
                  <c:v>0.45708639637549514</c:v>
                </c:pt>
                <c:pt idx="82">
                  <c:v>0.47801015765032651</c:v>
                </c:pt>
                <c:pt idx="83">
                  <c:v>0.60198846153587326</c:v>
                </c:pt>
                <c:pt idx="84">
                  <c:v>0.71765374213565869</c:v>
                </c:pt>
                <c:pt idx="85">
                  <c:v>0.76738588971831223</c:v>
                </c:pt>
                <c:pt idx="86">
                  <c:v>0.8551280268804794</c:v>
                </c:pt>
                <c:pt idx="87">
                  <c:v>0.7405895633692009</c:v>
                </c:pt>
                <c:pt idx="88">
                  <c:v>0.69117240874410513</c:v>
                </c:pt>
                <c:pt idx="89">
                  <c:v>0.54978313449115956</c:v>
                </c:pt>
                <c:pt idx="90">
                  <c:v>0.59764672063613367</c:v>
                </c:pt>
                <c:pt idx="91">
                  <c:v>0.61993236376342675</c:v>
                </c:pt>
                <c:pt idx="92">
                  <c:v>0.64417545690606515</c:v>
                </c:pt>
                <c:pt idx="93">
                  <c:v>0.75216586543517416</c:v>
                </c:pt>
                <c:pt idx="94">
                  <c:v>0.76251065442177768</c:v>
                </c:pt>
                <c:pt idx="95">
                  <c:v>0.74570419519955466</c:v>
                </c:pt>
                <c:pt idx="96">
                  <c:v>0.55327053250209335</c:v>
                </c:pt>
                <c:pt idx="97">
                  <c:v>0.7128521062675689</c:v>
                </c:pt>
                <c:pt idx="98">
                  <c:v>0.60266259975560788</c:v>
                </c:pt>
                <c:pt idx="99">
                  <c:v>0.46859184513094954</c:v>
                </c:pt>
                <c:pt idx="100">
                  <c:v>0.71982936273702303</c:v>
                </c:pt>
                <c:pt idx="101">
                  <c:v>0.73321576942733713</c:v>
                </c:pt>
                <c:pt idx="102">
                  <c:v>0.78973185007828961</c:v>
                </c:pt>
                <c:pt idx="103">
                  <c:v>0.67068695104218656</c:v>
                </c:pt>
                <c:pt idx="104">
                  <c:v>0.86030742091052603</c:v>
                </c:pt>
                <c:pt idx="105">
                  <c:v>0.69007051661753738</c:v>
                </c:pt>
                <c:pt idx="106">
                  <c:v>0.7558465117083949</c:v>
                </c:pt>
                <c:pt idx="107">
                  <c:v>0.76744389760176446</c:v>
                </c:pt>
                <c:pt idx="108">
                  <c:v>0.65377612497241711</c:v>
                </c:pt>
                <c:pt idx="109">
                  <c:v>0.56536359173585704</c:v>
                </c:pt>
                <c:pt idx="110">
                  <c:v>0.53583939926597624</c:v>
                </c:pt>
                <c:pt idx="111">
                  <c:v>0.55101988646948252</c:v>
                </c:pt>
                <c:pt idx="112">
                  <c:v>0.48185479945136667</c:v>
                </c:pt>
                <c:pt idx="113">
                  <c:v>0.62794439810041947</c:v>
                </c:pt>
                <c:pt idx="114">
                  <c:v>0.75261685498313136</c:v>
                </c:pt>
                <c:pt idx="115">
                  <c:v>0.59588211497301025</c:v>
                </c:pt>
                <c:pt idx="116">
                  <c:v>0.5524950730850865</c:v>
                </c:pt>
                <c:pt idx="117">
                  <c:v>0.4966030907641944</c:v>
                </c:pt>
                <c:pt idx="118">
                  <c:v>0.60923566782287852</c:v>
                </c:pt>
                <c:pt idx="119">
                  <c:v>0.58974969827141721</c:v>
                </c:pt>
                <c:pt idx="120">
                  <c:v>0.65861477269007385</c:v>
                </c:pt>
                <c:pt idx="121">
                  <c:v>0.68159530464892593</c:v>
                </c:pt>
              </c:numCache>
            </c:numRef>
          </c:xVal>
          <c:yVal>
            <c:numRef>
              <c:f>'LMTD vs COP-Daily (130F AS,ff)'!$M$3:$M$222</c:f>
              <c:numCache>
                <c:formatCode>_(* #,##0.00_);_(* \(#,##0.00\);_(* "-"??_);_(@_)</c:formatCode>
                <c:ptCount val="220"/>
                <c:pt idx="0">
                  <c:v>0.64448868653981772</c:v>
                </c:pt>
                <c:pt idx="1">
                  <c:v>0.61719584976777109</c:v>
                </c:pt>
                <c:pt idx="2">
                  <c:v>0.74179029075127267</c:v>
                </c:pt>
                <c:pt idx="3">
                  <c:v>0.64588631852762124</c:v>
                </c:pt>
                <c:pt idx="4">
                  <c:v>0.56157657173778286</c:v>
                </c:pt>
                <c:pt idx="5">
                  <c:v>0.43693804961726607</c:v>
                </c:pt>
                <c:pt idx="6">
                  <c:v>0.5040957056209473</c:v>
                </c:pt>
                <c:pt idx="7">
                  <c:v>0.51928870735090848</c:v>
                </c:pt>
                <c:pt idx="8">
                  <c:v>0.53568263256516646</c:v>
                </c:pt>
                <c:pt idx="9">
                  <c:v>0.56237660610427509</c:v>
                </c:pt>
                <c:pt idx="10">
                  <c:v>0.56261344254897894</c:v>
                </c:pt>
                <c:pt idx="11">
                  <c:v>0.5060524412507148</c:v>
                </c:pt>
                <c:pt idx="12">
                  <c:v>0.47343075985939231</c:v>
                </c:pt>
                <c:pt idx="13">
                  <c:v>0.56267607969182265</c:v>
                </c:pt>
                <c:pt idx="14">
                  <c:v>0.52206221001486719</c:v>
                </c:pt>
                <c:pt idx="15">
                  <c:v>0.51231168177708841</c:v>
                </c:pt>
                <c:pt idx="16">
                  <c:v>0.57667803908567095</c:v>
                </c:pt>
                <c:pt idx="17">
                  <c:v>0.61543447902579107</c:v>
                </c:pt>
                <c:pt idx="18">
                  <c:v>0.65020851345713226</c:v>
                </c:pt>
                <c:pt idx="19">
                  <c:v>0.60786459691374195</c:v>
                </c:pt>
                <c:pt idx="20">
                  <c:v>0.62297641014568061</c:v>
                </c:pt>
                <c:pt idx="21">
                  <c:v>0.59190877120561625</c:v>
                </c:pt>
                <c:pt idx="22">
                  <c:v>0.61209266283911379</c:v>
                </c:pt>
                <c:pt idx="23">
                  <c:v>0.6263348299206124</c:v>
                </c:pt>
                <c:pt idx="24">
                  <c:v>0.59627418566505008</c:v>
                </c:pt>
                <c:pt idx="25">
                  <c:v>0.51668070783960407</c:v>
                </c:pt>
                <c:pt idx="26">
                  <c:v>0.51478280228592888</c:v>
                </c:pt>
                <c:pt idx="27">
                  <c:v>0.57799007793291068</c:v>
                </c:pt>
                <c:pt idx="28">
                  <c:v>0.59104118403108219</c:v>
                </c:pt>
                <c:pt idx="29">
                  <c:v>0.56122685082101886</c:v>
                </c:pt>
                <c:pt idx="30">
                  <c:v>0.65588040378042189</c:v>
                </c:pt>
                <c:pt idx="31">
                  <c:v>0.59614722658202091</c:v>
                </c:pt>
                <c:pt idx="32">
                  <c:v>0.60028442499715751</c:v>
                </c:pt>
                <c:pt idx="33">
                  <c:v>0.66987691046311582</c:v>
                </c:pt>
                <c:pt idx="34">
                  <c:v>0.59223821463466308</c:v>
                </c:pt>
                <c:pt idx="35">
                  <c:v>0.56368271897568967</c:v>
                </c:pt>
                <c:pt idx="36">
                  <c:v>0.64522209544898912</c:v>
                </c:pt>
                <c:pt idx="37">
                  <c:v>0.70147828346601204</c:v>
                </c:pt>
                <c:pt idx="38">
                  <c:v>0.66883926757895273</c:v>
                </c:pt>
                <c:pt idx="39">
                  <c:v>0.69695620563019711</c:v>
                </c:pt>
                <c:pt idx="40">
                  <c:v>0.64154620626725367</c:v>
                </c:pt>
                <c:pt idx="41">
                  <c:v>0.64908873457848548</c:v>
                </c:pt>
                <c:pt idx="42">
                  <c:v>0.68572194704203693</c:v>
                </c:pt>
                <c:pt idx="43">
                  <c:v>0.66348212156738573</c:v>
                </c:pt>
                <c:pt idx="44">
                  <c:v>0.66319899412733618</c:v>
                </c:pt>
                <c:pt idx="45">
                  <c:v>0.56609318985872203</c:v>
                </c:pt>
                <c:pt idx="46">
                  <c:v>0.61698883816538153</c:v>
                </c:pt>
                <c:pt idx="47">
                  <c:v>0.61907862077769193</c:v>
                </c:pt>
                <c:pt idx="48">
                  <c:v>0.70151699705736503</c:v>
                </c:pt>
                <c:pt idx="49">
                  <c:v>0.79947989587206036</c:v>
                </c:pt>
                <c:pt idx="50">
                  <c:v>0.70052146377291091</c:v>
                </c:pt>
                <c:pt idx="51">
                  <c:v>0.80647032247219075</c:v>
                </c:pt>
                <c:pt idx="52">
                  <c:v>0.74067382395842041</c:v>
                </c:pt>
                <c:pt idx="53">
                  <c:v>0.73531467972234521</c:v>
                </c:pt>
                <c:pt idx="54">
                  <c:v>0.79633411940019239</c:v>
                </c:pt>
                <c:pt idx="55">
                  <c:v>0.81192132464642275</c:v>
                </c:pt>
                <c:pt idx="56">
                  <c:v>0.67133783524497503</c:v>
                </c:pt>
                <c:pt idx="57">
                  <c:v>0.62657717638131316</c:v>
                </c:pt>
                <c:pt idx="58">
                  <c:v>0.80137190364494015</c:v>
                </c:pt>
                <c:pt idx="59">
                  <c:v>0.72374988046317823</c:v>
                </c:pt>
                <c:pt idx="60">
                  <c:v>0.75481520968641347</c:v>
                </c:pt>
                <c:pt idx="61">
                  <c:v>0.73981922568594238</c:v>
                </c:pt>
                <c:pt idx="62">
                  <c:v>0.7367964240112117</c:v>
                </c:pt>
                <c:pt idx="63">
                  <c:v>0.82108701536807971</c:v>
                </c:pt>
                <c:pt idx="64">
                  <c:v>0.82173977562438139</c:v>
                </c:pt>
                <c:pt idx="65">
                  <c:v>0.85186360323636279</c:v>
                </c:pt>
                <c:pt idx="66">
                  <c:v>0.81221506246311315</c:v>
                </c:pt>
                <c:pt idx="67">
                  <c:v>0.83360871366788036</c:v>
                </c:pt>
                <c:pt idx="68">
                  <c:v>0.83185395860753497</c:v>
                </c:pt>
                <c:pt idx="69">
                  <c:v>0.88090935735496156</c:v>
                </c:pt>
                <c:pt idx="70">
                  <c:v>0.82025336079295752</c:v>
                </c:pt>
                <c:pt idx="71">
                  <c:v>0.73424978816682152</c:v>
                </c:pt>
                <c:pt idx="72">
                  <c:v>0.83227395423484296</c:v>
                </c:pt>
                <c:pt idx="73">
                  <c:v>0.78935705465913042</c:v>
                </c:pt>
                <c:pt idx="74">
                  <c:v>0.71330863401248568</c:v>
                </c:pt>
                <c:pt idx="75">
                  <c:v>0.71686145678702784</c:v>
                </c:pt>
                <c:pt idx="76">
                  <c:v>0.70132143526363278</c:v>
                </c:pt>
                <c:pt idx="77">
                  <c:v>0.76049746650135008</c:v>
                </c:pt>
                <c:pt idx="78">
                  <c:v>0.66195831787683312</c:v>
                </c:pt>
                <c:pt idx="79">
                  <c:v>0.72964315111107869</c:v>
                </c:pt>
                <c:pt idx="80">
                  <c:v>0.89713640377691861</c:v>
                </c:pt>
                <c:pt idx="81">
                  <c:v>0.66205649360272678</c:v>
                </c:pt>
                <c:pt idx="82">
                  <c:v>0.7144239066831819</c:v>
                </c:pt>
                <c:pt idx="83">
                  <c:v>0.77638387653352792</c:v>
                </c:pt>
                <c:pt idx="84">
                  <c:v>0.84140749085303634</c:v>
                </c:pt>
                <c:pt idx="85">
                  <c:v>0.83763161398110486</c:v>
                </c:pt>
                <c:pt idx="86">
                  <c:v>0.8897399118333531</c:v>
                </c:pt>
                <c:pt idx="87">
                  <c:v>0.82600069659806163</c:v>
                </c:pt>
                <c:pt idx="88">
                  <c:v>0.86240344851990436</c:v>
                </c:pt>
                <c:pt idx="89">
                  <c:v>0.82995317838428428</c:v>
                </c:pt>
                <c:pt idx="90">
                  <c:v>0.74797795808146372</c:v>
                </c:pt>
                <c:pt idx="91">
                  <c:v>0.83760446493375151</c:v>
                </c:pt>
                <c:pt idx="92">
                  <c:v>0.82818649218509099</c:v>
                </c:pt>
                <c:pt idx="93">
                  <c:v>0.8627260141098525</c:v>
                </c:pt>
                <c:pt idx="94">
                  <c:v>0.91210809633581869</c:v>
                </c:pt>
                <c:pt idx="95">
                  <c:v>0.89588268326773235</c:v>
                </c:pt>
                <c:pt idx="96">
                  <c:v>0.76290165833715529</c:v>
                </c:pt>
                <c:pt idx="97">
                  <c:v>0.90134919998116536</c:v>
                </c:pt>
                <c:pt idx="98">
                  <c:v>0.79706725602009576</c:v>
                </c:pt>
                <c:pt idx="99">
                  <c:v>0.7747467532914144</c:v>
                </c:pt>
                <c:pt idx="100">
                  <c:v>0.92623183607572823</c:v>
                </c:pt>
                <c:pt idx="101">
                  <c:v>0.9004934955891426</c:v>
                </c:pt>
                <c:pt idx="102">
                  <c:v>0.89494518457733274</c:v>
                </c:pt>
                <c:pt idx="103">
                  <c:v>0.83620213661748033</c:v>
                </c:pt>
                <c:pt idx="104">
                  <c:v>0.94207934456362352</c:v>
                </c:pt>
                <c:pt idx="105">
                  <c:v>0.87524165827635392</c:v>
                </c:pt>
                <c:pt idx="106">
                  <c:v>0.86394444686251282</c:v>
                </c:pt>
                <c:pt idx="107">
                  <c:v>0.87356480421076832</c:v>
                </c:pt>
                <c:pt idx="108">
                  <c:v>0.84955730474953672</c:v>
                </c:pt>
                <c:pt idx="109">
                  <c:v>0.77542810589074584</c:v>
                </c:pt>
                <c:pt idx="110">
                  <c:v>0.72960030879141291</c:v>
                </c:pt>
                <c:pt idx="111">
                  <c:v>0.77285965304520665</c:v>
                </c:pt>
                <c:pt idx="112">
                  <c:v>0.80038809877758688</c:v>
                </c:pt>
                <c:pt idx="113">
                  <c:v>0.86046599843518989</c:v>
                </c:pt>
                <c:pt idx="114">
                  <c:v>0.93047358758609577</c:v>
                </c:pt>
                <c:pt idx="115">
                  <c:v>0.82153025100896448</c:v>
                </c:pt>
                <c:pt idx="116">
                  <c:v>0.8025552008249156</c:v>
                </c:pt>
                <c:pt idx="117">
                  <c:v>0.80619545702468987</c:v>
                </c:pt>
                <c:pt idx="118">
                  <c:v>0.88392749903206447</c:v>
                </c:pt>
                <c:pt idx="119">
                  <c:v>0.95460422844063308</c:v>
                </c:pt>
                <c:pt idx="120">
                  <c:v>0.91530421315063915</c:v>
                </c:pt>
                <c:pt idx="121">
                  <c:v>0.87419083863469105</c:v>
                </c:pt>
              </c:numCache>
            </c:numRef>
          </c:yVal>
          <c:smooth val="0"/>
          <c:extLst>
            <c:ext xmlns:c16="http://schemas.microsoft.com/office/drawing/2014/chart" uri="{C3380CC4-5D6E-409C-BE32-E72D297353CC}">
              <c16:uniqueId val="{00000001-6182-431A-8814-BE9B0BD59EF2}"/>
            </c:ext>
          </c:extLst>
        </c:ser>
        <c:dLbls>
          <c:showLegendKey val="0"/>
          <c:showVal val="0"/>
          <c:showCatName val="0"/>
          <c:showSerName val="0"/>
          <c:showPercent val="0"/>
          <c:showBubbleSize val="0"/>
        </c:dLbls>
        <c:axId val="1020513648"/>
        <c:axId val="1020508368"/>
      </c:scatterChart>
      <c:scatterChart>
        <c:scatterStyle val="lineMarker"/>
        <c:varyColors val="0"/>
        <c:dLbls>
          <c:showLegendKey val="0"/>
          <c:showVal val="0"/>
          <c:showCatName val="0"/>
          <c:showSerName val="0"/>
          <c:showPercent val="0"/>
          <c:showBubbleSize val="0"/>
        </c:dLbls>
        <c:axId val="1020516048"/>
        <c:axId val="1020520848"/>
        <c:extLst>
          <c:ext xmlns:c15="http://schemas.microsoft.com/office/drawing/2012/chart" uri="{02D57815-91ED-43cb-92C2-25804820EDAC}">
            <c15:filteredScatterSeries>
              <c15:ser>
                <c:idx val="1"/>
                <c:order val="1"/>
                <c:tx>
                  <c:strRef>
                    <c:extLst>
                      <c:ext uri="{02D57815-91ED-43cb-92C2-25804820EDAC}">
                        <c15:formulaRef>
                          <c15:sqref>'LMTD vs COP-Daily (130F AS,ff)'!$D$2</c15:sqref>
                        </c15:formulaRef>
                      </c:ext>
                    </c:extLst>
                    <c:strCache>
                      <c:ptCount val="1"/>
                      <c:pt idx="0">
                        <c:v> CW_Flow </c:v>
                      </c:pt>
                    </c:strCache>
                  </c:strRef>
                </c:tx>
                <c:spPr>
                  <a:ln w="25400" cap="rnd">
                    <a:noFill/>
                    <a:round/>
                  </a:ln>
                  <a:effectLst/>
                </c:spPr>
                <c:marker>
                  <c:symbol val="circle"/>
                  <c:size val="5"/>
                  <c:spPr>
                    <a:solidFill>
                      <a:schemeClr val="accent5">
                        <a:tint val="77000"/>
                      </a:schemeClr>
                    </a:solidFill>
                    <a:ln w="9525">
                      <a:solidFill>
                        <a:schemeClr val="accent5">
                          <a:tint val="77000"/>
                        </a:schemeClr>
                      </a:solidFill>
                    </a:ln>
                    <a:effectLst/>
                  </c:spPr>
                </c:marker>
                <c:xVal>
                  <c:numRef>
                    <c:extLst>
                      <c:ext uri="{02D57815-91ED-43cb-92C2-25804820EDAC}">
                        <c15:formulaRef>
                          <c15:sqref>'LMTD vs COP-Daily (130F AS,ff)'!$E$3:$E$128</c15:sqref>
                        </c15:formulaRef>
                      </c:ext>
                    </c:extLst>
                    <c:numCache>
                      <c:formatCode>_(* #,##0.00_);_(* \(#,##0.00\);_(* "-"??_);_(@_)</c:formatCode>
                      <c:ptCount val="126"/>
                      <c:pt idx="0">
                        <c:v>5.5705086137571653</c:v>
                      </c:pt>
                      <c:pt idx="1">
                        <c:v>5.7287778566144718</c:v>
                      </c:pt>
                      <c:pt idx="2">
                        <c:v>6.973649200667146</c:v>
                      </c:pt>
                      <c:pt idx="3">
                        <c:v>5.1639100566153138</c:v>
                      </c:pt>
                      <c:pt idx="4">
                        <c:v>4.5024105048807135</c:v>
                      </c:pt>
                      <c:pt idx="5">
                        <c:v>3.4406514371490324</c:v>
                      </c:pt>
                      <c:pt idx="6">
                        <c:v>4.6498459066015334</c:v>
                      </c:pt>
                      <c:pt idx="7">
                        <c:v>3.9690672922112085</c:v>
                      </c:pt>
                      <c:pt idx="8">
                        <c:v>4.5993689400898594</c:v>
                      </c:pt>
                      <c:pt idx="9">
                        <c:v>5.494844849136328</c:v>
                      </c:pt>
                      <c:pt idx="10">
                        <c:v>5.5056502435306101</c:v>
                      </c:pt>
                      <c:pt idx="11">
                        <c:v>3.4308360927325325</c:v>
                      </c:pt>
                      <c:pt idx="12">
                        <c:v>3.1647364882304387</c:v>
                      </c:pt>
                      <c:pt idx="13">
                        <c:v>5.2703088198939723</c:v>
                      </c:pt>
                      <c:pt idx="14">
                        <c:v>4.4843810362821293</c:v>
                      </c:pt>
                      <c:pt idx="15">
                        <c:v>4.9264986164843689</c:v>
                      </c:pt>
                      <c:pt idx="16">
                        <c:v>5.4541963512816736</c:v>
                      </c:pt>
                      <c:pt idx="17">
                        <c:v>5.9337562830984396</c:v>
                      </c:pt>
                      <c:pt idx="18">
                        <c:v>6.0732376573829461</c:v>
                      </c:pt>
                      <c:pt idx="19">
                        <c:v>5.7908951053056299</c:v>
                      </c:pt>
                      <c:pt idx="20">
                        <c:v>6.0470129352672641</c:v>
                      </c:pt>
                      <c:pt idx="21">
                        <c:v>5.7421207130764378</c:v>
                      </c:pt>
                      <c:pt idx="22">
                        <c:v>5.9599417337171232</c:v>
                      </c:pt>
                      <c:pt idx="23">
                        <c:v>6.0484910063081552</c:v>
                      </c:pt>
                      <c:pt idx="24">
                        <c:v>5.5216928242584444</c:v>
                      </c:pt>
                      <c:pt idx="25">
                        <c:v>4.9361981313769787</c:v>
                      </c:pt>
                      <c:pt idx="26">
                        <c:v>4.4717151381878173</c:v>
                      </c:pt>
                      <c:pt idx="27">
                        <c:v>5.2063302228417543</c:v>
                      </c:pt>
                      <c:pt idx="28">
                        <c:v>5.7630912259846099</c:v>
                      </c:pt>
                      <c:pt idx="29">
                        <c:v>5.1290497731139313</c:v>
                      </c:pt>
                      <c:pt idx="30">
                        <c:v>5.9621692749617106</c:v>
                      </c:pt>
                      <c:pt idx="31">
                        <c:v>5.3456615725307222</c:v>
                      </c:pt>
                      <c:pt idx="32">
                        <c:v>5.1257197774601932</c:v>
                      </c:pt>
                      <c:pt idx="33">
                        <c:v>5.0003621819938315</c:v>
                      </c:pt>
                      <c:pt idx="34">
                        <c:v>3.9225546631529848</c:v>
                      </c:pt>
                      <c:pt idx="35">
                        <c:v>4.6737336492297059</c:v>
                      </c:pt>
                      <c:pt idx="36">
                        <c:v>5.6360050412254621</c:v>
                      </c:pt>
                      <c:pt idx="37">
                        <c:v>5.6443592769933666</c:v>
                      </c:pt>
                      <c:pt idx="38">
                        <c:v>4.4461930178431359</c:v>
                      </c:pt>
                      <c:pt idx="39">
                        <c:v>5.8731354038998473</c:v>
                      </c:pt>
                      <c:pt idx="40">
                        <c:v>5.1866361949113378</c:v>
                      </c:pt>
                      <c:pt idx="41">
                        <c:v>5.9743118199209801</c:v>
                      </c:pt>
                      <c:pt idx="42">
                        <c:v>5.4279386336271775</c:v>
                      </c:pt>
                      <c:pt idx="43">
                        <c:v>5.758242317303413</c:v>
                      </c:pt>
                      <c:pt idx="44">
                        <c:v>5.8733340171357993</c:v>
                      </c:pt>
                      <c:pt idx="45">
                        <c:v>3.3459807937628052</c:v>
                      </c:pt>
                      <c:pt idx="46">
                        <c:v>5.3272621280613937</c:v>
                      </c:pt>
                      <c:pt idx="47">
                        <c:v>5.5199685416825206</c:v>
                      </c:pt>
                      <c:pt idx="48">
                        <c:v>6.3409154357404658</c:v>
                      </c:pt>
                      <c:pt idx="49">
                        <c:v>6.6427084568177603</c:v>
                      </c:pt>
                      <c:pt idx="50">
                        <c:v>5.6331644156830984</c:v>
                      </c:pt>
                      <c:pt idx="51">
                        <c:v>6.9998363110167494</c:v>
                      </c:pt>
                      <c:pt idx="52">
                        <c:v>6.3769455850744174</c:v>
                      </c:pt>
                      <c:pt idx="53">
                        <c:v>6.3847330903795365</c:v>
                      </c:pt>
                      <c:pt idx="54">
                        <c:v>6.3213658761752107</c:v>
                      </c:pt>
                      <c:pt idx="55">
                        <c:v>6.1918486790102314</c:v>
                      </c:pt>
                      <c:pt idx="56">
                        <c:v>5.097786202465719</c:v>
                      </c:pt>
                      <c:pt idx="57">
                        <c:v>4.1899535569065707</c:v>
                      </c:pt>
                      <c:pt idx="58">
                        <c:v>6.7075084771365425</c:v>
                      </c:pt>
                      <c:pt idx="59">
                        <c:v>6.0962261475060169</c:v>
                      </c:pt>
                      <c:pt idx="60">
                        <c:v>6.4063734633194223</c:v>
                      </c:pt>
                      <c:pt idx="61">
                        <c:v>6.1851380502639755</c:v>
                      </c:pt>
                      <c:pt idx="62">
                        <c:v>6.0587723027605014</c:v>
                      </c:pt>
                      <c:pt idx="63">
                        <c:v>6.1402987997403571</c:v>
                      </c:pt>
                      <c:pt idx="64">
                        <c:v>6.879334963735654</c:v>
                      </c:pt>
                      <c:pt idx="65">
                        <c:v>7.1158696021751888</c:v>
                      </c:pt>
                      <c:pt idx="66">
                        <c:v>6.5790262729477469</c:v>
                      </c:pt>
                      <c:pt idx="67">
                        <c:v>6.7658330217220808</c:v>
                      </c:pt>
                      <c:pt idx="68">
                        <c:v>7.0438566679942403</c:v>
                      </c:pt>
                      <c:pt idx="69">
                        <c:v>6.7897252481757064</c:v>
                      </c:pt>
                      <c:pt idx="70">
                        <c:v>6.6428046366259688</c:v>
                      </c:pt>
                      <c:pt idx="71">
                        <c:v>5.1358334458715582</c:v>
                      </c:pt>
                      <c:pt idx="72">
                        <c:v>5.9411725471523384</c:v>
                      </c:pt>
                      <c:pt idx="73">
                        <c:v>6.4049239449844491</c:v>
                      </c:pt>
                      <c:pt idx="74">
                        <c:v>5.7137824753706319</c:v>
                      </c:pt>
                      <c:pt idx="75">
                        <c:v>5.4416555274751959</c:v>
                      </c:pt>
                      <c:pt idx="76">
                        <c:v>5.8935165452765652</c:v>
                      </c:pt>
                      <c:pt idx="77">
                        <c:v>5.4776812641682788</c:v>
                      </c:pt>
                      <c:pt idx="78">
                        <c:v>4.8897493558823983</c:v>
                      </c:pt>
                      <c:pt idx="79">
                        <c:v>5.8672388606899615</c:v>
                      </c:pt>
                      <c:pt idx="80">
                        <c:v>6.0998641748807145</c:v>
                      </c:pt>
                      <c:pt idx="81">
                        <c:v>5.3000582459036956</c:v>
                      </c:pt>
                      <c:pt idx="82">
                        <c:v>4.8759606848544115</c:v>
                      </c:pt>
                      <c:pt idx="83">
                        <c:v>6.2302993487245724</c:v>
                      </c:pt>
                      <c:pt idx="84">
                        <c:v>6.4654508842136273</c:v>
                      </c:pt>
                      <c:pt idx="85">
                        <c:v>6.7529274100572509</c:v>
                      </c:pt>
                      <c:pt idx="86">
                        <c:v>7.2904063492480722</c:v>
                      </c:pt>
                      <c:pt idx="87">
                        <c:v>6.8858976983535243</c:v>
                      </c:pt>
                      <c:pt idx="88">
                        <c:v>6.8142890284093269</c:v>
                      </c:pt>
                      <c:pt idx="89">
                        <c:v>5.7125474561183118</c:v>
                      </c:pt>
                      <c:pt idx="90">
                        <c:v>5.7394326222116101</c:v>
                      </c:pt>
                      <c:pt idx="91">
                        <c:v>5.6238471117591544</c:v>
                      </c:pt>
                      <c:pt idx="92">
                        <c:v>6.1582624852879304</c:v>
                      </c:pt>
                      <c:pt idx="93">
                        <c:v>6.8682489769722785</c:v>
                      </c:pt>
                      <c:pt idx="94">
                        <c:v>7.0364313254795272</c:v>
                      </c:pt>
                      <c:pt idx="95">
                        <c:v>6.5983660705128804</c:v>
                      </c:pt>
                      <c:pt idx="96">
                        <c:v>6.0406758677856045</c:v>
                      </c:pt>
                      <c:pt idx="97">
                        <c:v>6.706850911323837</c:v>
                      </c:pt>
                      <c:pt idx="98">
                        <c:v>5.884995717342961</c:v>
                      </c:pt>
                      <c:pt idx="99">
                        <c:v>5.1138626269407386</c:v>
                      </c:pt>
                      <c:pt idx="100">
                        <c:v>6.2295731164234516</c:v>
                      </c:pt>
                      <c:pt idx="101">
                        <c:v>6.6628123639277179</c:v>
                      </c:pt>
                      <c:pt idx="102">
                        <c:v>7.0422248713442253</c:v>
                      </c:pt>
                      <c:pt idx="103">
                        <c:v>6.597396412402472</c:v>
                      </c:pt>
                      <c:pt idx="104">
                        <c:v>7.4653658239129532</c:v>
                      </c:pt>
                      <c:pt idx="105">
                        <c:v>5.7658891645208463</c:v>
                      </c:pt>
                      <c:pt idx="106">
                        <c:v>6.9103729576890238</c:v>
                      </c:pt>
                      <c:pt idx="107">
                        <c:v>6.9455627121575771</c:v>
                      </c:pt>
                      <c:pt idx="108">
                        <c:v>6.4284830894238807</c:v>
                      </c:pt>
                      <c:pt idx="109">
                        <c:v>5.842229215353993</c:v>
                      </c:pt>
                      <c:pt idx="110">
                        <c:v>5.2955734523483313</c:v>
                      </c:pt>
                      <c:pt idx="111">
                        <c:v>5.771755801836786</c:v>
                      </c:pt>
                      <c:pt idx="112">
                        <c:v>5.2021294253218269</c:v>
                      </c:pt>
                      <c:pt idx="113">
                        <c:v>6.2451035253537981</c:v>
                      </c:pt>
                      <c:pt idx="114">
                        <c:v>6.9910116995495857</c:v>
                      </c:pt>
                      <c:pt idx="115">
                        <c:v>6.0838021006464595</c:v>
                      </c:pt>
                      <c:pt idx="116">
                        <c:v>5.9740875195250105</c:v>
                      </c:pt>
                      <c:pt idx="117">
                        <c:v>5.827315594603717</c:v>
                      </c:pt>
                      <c:pt idx="118">
                        <c:v>6.0812327265681541</c:v>
                      </c:pt>
                      <c:pt idx="119">
                        <c:v>5.9208205736319997</c:v>
                      </c:pt>
                      <c:pt idx="120">
                        <c:v>6.4451853861153694</c:v>
                      </c:pt>
                      <c:pt idx="121">
                        <c:v>6.271528610734717</c:v>
                      </c:pt>
                    </c:numCache>
                  </c:numRef>
                </c:xVal>
                <c:yVal>
                  <c:numRef>
                    <c:extLst>
                      <c:ext uri="{02D57815-91ED-43cb-92C2-25804820EDAC}">
                        <c15:formulaRef>
                          <c15:sqref>'LMTD vs COP-Daily (130F AS,ff)'!$D$3:$D$128</c15:sqref>
                        </c15:formulaRef>
                      </c:ext>
                    </c:extLst>
                    <c:numCache>
                      <c:formatCode>_(* #,##0.00_);_(* \(#,##0.00\);_(* "-"??_);_(@_)</c:formatCode>
                      <c:ptCount val="126"/>
                      <c:pt idx="0">
                        <c:v>2053</c:v>
                      </c:pt>
                      <c:pt idx="1">
                        <c:v>2206</c:v>
                      </c:pt>
                      <c:pt idx="2">
                        <c:v>3981</c:v>
                      </c:pt>
                      <c:pt idx="3">
                        <c:v>2460</c:v>
                      </c:pt>
                      <c:pt idx="4">
                        <c:v>1617</c:v>
                      </c:pt>
                      <c:pt idx="5">
                        <c:v>1318</c:v>
                      </c:pt>
                      <c:pt idx="6">
                        <c:v>1510</c:v>
                      </c:pt>
                      <c:pt idx="7">
                        <c:v>1685</c:v>
                      </c:pt>
                      <c:pt idx="8">
                        <c:v>2163</c:v>
                      </c:pt>
                      <c:pt idx="9">
                        <c:v>2377</c:v>
                      </c:pt>
                      <c:pt idx="10">
                        <c:v>2426</c:v>
                      </c:pt>
                      <c:pt idx="11">
                        <c:v>1523</c:v>
                      </c:pt>
                      <c:pt idx="12">
                        <c:v>1561</c:v>
                      </c:pt>
                      <c:pt idx="13">
                        <c:v>2008</c:v>
                      </c:pt>
                      <c:pt idx="14">
                        <c:v>1754</c:v>
                      </c:pt>
                      <c:pt idx="15">
                        <c:v>1795</c:v>
                      </c:pt>
                      <c:pt idx="16">
                        <c:v>2531</c:v>
                      </c:pt>
                      <c:pt idx="17">
                        <c:v>3054</c:v>
                      </c:pt>
                      <c:pt idx="18">
                        <c:v>2883</c:v>
                      </c:pt>
                      <c:pt idx="19">
                        <c:v>2944</c:v>
                      </c:pt>
                      <c:pt idx="20">
                        <c:v>2835</c:v>
                      </c:pt>
                      <c:pt idx="21">
                        <c:v>2802</c:v>
                      </c:pt>
                      <c:pt idx="22">
                        <c:v>2593</c:v>
                      </c:pt>
                      <c:pt idx="23">
                        <c:v>3005</c:v>
                      </c:pt>
                      <c:pt idx="24">
                        <c:v>2385</c:v>
                      </c:pt>
                      <c:pt idx="25">
                        <c:v>1891</c:v>
                      </c:pt>
                      <c:pt idx="26">
                        <c:v>1749</c:v>
                      </c:pt>
                      <c:pt idx="27">
                        <c:v>1754</c:v>
                      </c:pt>
                      <c:pt idx="28">
                        <c:v>2129</c:v>
                      </c:pt>
                      <c:pt idx="29">
                        <c:v>1894</c:v>
                      </c:pt>
                      <c:pt idx="30">
                        <c:v>2892</c:v>
                      </c:pt>
                      <c:pt idx="31">
                        <c:v>2333</c:v>
                      </c:pt>
                      <c:pt idx="32">
                        <c:v>2239</c:v>
                      </c:pt>
                      <c:pt idx="33">
                        <c:v>2483</c:v>
                      </c:pt>
                      <c:pt idx="34">
                        <c:v>1600</c:v>
                      </c:pt>
                      <c:pt idx="35">
                        <c:v>1742</c:v>
                      </c:pt>
                      <c:pt idx="36">
                        <c:v>2303</c:v>
                      </c:pt>
                      <c:pt idx="37">
                        <c:v>2698</c:v>
                      </c:pt>
                      <c:pt idx="38">
                        <c:v>2465</c:v>
                      </c:pt>
                      <c:pt idx="39">
                        <c:v>2386</c:v>
                      </c:pt>
                      <c:pt idx="40">
                        <c:v>1863</c:v>
                      </c:pt>
                      <c:pt idx="41">
                        <c:v>2579</c:v>
                      </c:pt>
                      <c:pt idx="42">
                        <c:v>3011</c:v>
                      </c:pt>
                      <c:pt idx="43">
                        <c:v>2403</c:v>
                      </c:pt>
                      <c:pt idx="44">
                        <c:v>2257</c:v>
                      </c:pt>
                      <c:pt idx="45">
                        <c:v>1484</c:v>
                      </c:pt>
                      <c:pt idx="46">
                        <c:v>2246</c:v>
                      </c:pt>
                      <c:pt idx="47">
                        <c:v>2331</c:v>
                      </c:pt>
                      <c:pt idx="48">
                        <c:v>2732</c:v>
                      </c:pt>
                      <c:pt idx="49">
                        <c:v>2963</c:v>
                      </c:pt>
                      <c:pt idx="50">
                        <c:v>2380</c:v>
                      </c:pt>
                      <c:pt idx="51">
                        <c:v>3593</c:v>
                      </c:pt>
                      <c:pt idx="52">
                        <c:v>3120</c:v>
                      </c:pt>
                      <c:pt idx="53">
                        <c:v>2166</c:v>
                      </c:pt>
                      <c:pt idx="54">
                        <c:v>2526</c:v>
                      </c:pt>
                      <c:pt idx="55">
                        <c:v>2764</c:v>
                      </c:pt>
                      <c:pt idx="56">
                        <c:v>1904</c:v>
                      </c:pt>
                      <c:pt idx="57">
                        <c:v>1729</c:v>
                      </c:pt>
                      <c:pt idx="58">
                        <c:v>3179</c:v>
                      </c:pt>
                      <c:pt idx="59">
                        <c:v>3022</c:v>
                      </c:pt>
                      <c:pt idx="60">
                        <c:v>2972</c:v>
                      </c:pt>
                      <c:pt idx="61">
                        <c:v>2556</c:v>
                      </c:pt>
                      <c:pt idx="62">
                        <c:v>2661</c:v>
                      </c:pt>
                      <c:pt idx="63">
                        <c:v>3494</c:v>
                      </c:pt>
                      <c:pt idx="64">
                        <c:v>3061</c:v>
                      </c:pt>
                      <c:pt idx="65">
                        <c:v>3719</c:v>
                      </c:pt>
                      <c:pt idx="66">
                        <c:v>3005</c:v>
                      </c:pt>
                      <c:pt idx="67">
                        <c:v>2855</c:v>
                      </c:pt>
                      <c:pt idx="68">
                        <c:v>3122</c:v>
                      </c:pt>
                      <c:pt idx="69">
                        <c:v>2731</c:v>
                      </c:pt>
                      <c:pt idx="70">
                        <c:v>2984</c:v>
                      </c:pt>
                      <c:pt idx="71">
                        <c:v>2280</c:v>
                      </c:pt>
                      <c:pt idx="72">
                        <c:v>2616</c:v>
                      </c:pt>
                      <c:pt idx="73">
                        <c:v>2949</c:v>
                      </c:pt>
                      <c:pt idx="74">
                        <c:v>2138</c:v>
                      </c:pt>
                      <c:pt idx="75">
                        <c:v>2192</c:v>
                      </c:pt>
                      <c:pt idx="76">
                        <c:v>2164</c:v>
                      </c:pt>
                      <c:pt idx="77">
                        <c:v>2417</c:v>
                      </c:pt>
                      <c:pt idx="78">
                        <c:v>2045</c:v>
                      </c:pt>
                      <c:pt idx="79">
                        <c:v>2183</c:v>
                      </c:pt>
                      <c:pt idx="80">
                        <c:v>2329</c:v>
                      </c:pt>
                      <c:pt idx="81">
                        <c:v>1906</c:v>
                      </c:pt>
                      <c:pt idx="82">
                        <c:v>1905</c:v>
                      </c:pt>
                      <c:pt idx="83">
                        <c:v>2781</c:v>
                      </c:pt>
                      <c:pt idx="84">
                        <c:v>4043</c:v>
                      </c:pt>
                      <c:pt idx="85">
                        <c:v>4642</c:v>
                      </c:pt>
                      <c:pt idx="86">
                        <c:v>5288</c:v>
                      </c:pt>
                      <c:pt idx="87">
                        <c:v>3629</c:v>
                      </c:pt>
                      <c:pt idx="88">
                        <c:v>2998</c:v>
                      </c:pt>
                      <c:pt idx="89">
                        <c:v>2162</c:v>
                      </c:pt>
                      <c:pt idx="90">
                        <c:v>2459</c:v>
                      </c:pt>
                      <c:pt idx="91">
                        <c:v>2896</c:v>
                      </c:pt>
                      <c:pt idx="92">
                        <c:v>3273</c:v>
                      </c:pt>
                      <c:pt idx="93">
                        <c:v>4151</c:v>
                      </c:pt>
                      <c:pt idx="94">
                        <c:v>3945</c:v>
                      </c:pt>
                      <c:pt idx="95">
                        <c:v>3200</c:v>
                      </c:pt>
                      <c:pt idx="96">
                        <c:v>2284</c:v>
                      </c:pt>
                      <c:pt idx="97">
                        <c:v>3114</c:v>
                      </c:pt>
                      <c:pt idx="98">
                        <c:v>2619</c:v>
                      </c:pt>
                      <c:pt idx="99">
                        <c:v>2041</c:v>
                      </c:pt>
                      <c:pt idx="100">
                        <c:v>3230</c:v>
                      </c:pt>
                      <c:pt idx="101">
                        <c:v>3798</c:v>
                      </c:pt>
                      <c:pt idx="102">
                        <c:v>3437</c:v>
                      </c:pt>
                      <c:pt idx="103">
                        <c:v>2787</c:v>
                      </c:pt>
                      <c:pt idx="104">
                        <c:v>3765</c:v>
                      </c:pt>
                      <c:pt idx="105">
                        <c:v>3565</c:v>
                      </c:pt>
                      <c:pt idx="106">
                        <c:v>3690</c:v>
                      </c:pt>
                      <c:pt idx="107">
                        <c:v>3829</c:v>
                      </c:pt>
                      <c:pt idx="108">
                        <c:v>2797</c:v>
                      </c:pt>
                      <c:pt idx="109">
                        <c:v>2010</c:v>
                      </c:pt>
                      <c:pt idx="110">
                        <c:v>2054</c:v>
                      </c:pt>
                      <c:pt idx="111">
                        <c:v>2445</c:v>
                      </c:pt>
                      <c:pt idx="112">
                        <c:v>2057</c:v>
                      </c:pt>
                      <c:pt idx="113">
                        <c:v>3566</c:v>
                      </c:pt>
                      <c:pt idx="114">
                        <c:v>3780</c:v>
                      </c:pt>
                      <c:pt idx="115">
                        <c:v>2997</c:v>
                      </c:pt>
                      <c:pt idx="116">
                        <c:v>2438</c:v>
                      </c:pt>
                      <c:pt idx="117">
                        <c:v>2347</c:v>
                      </c:pt>
                      <c:pt idx="118">
                        <c:v>2683</c:v>
                      </c:pt>
                      <c:pt idx="119">
                        <c:v>2683</c:v>
                      </c:pt>
                      <c:pt idx="120">
                        <c:v>3121</c:v>
                      </c:pt>
                      <c:pt idx="121">
                        <c:v>3209</c:v>
                      </c:pt>
                    </c:numCache>
                  </c:numRef>
                </c:yVal>
                <c:smooth val="0"/>
                <c:extLst>
                  <c:ext xmlns:c16="http://schemas.microsoft.com/office/drawing/2014/chart" uri="{C3380CC4-5D6E-409C-BE32-E72D297353CC}">
                    <c16:uniqueId val="{00000002-6182-431A-8814-BE9B0BD59EF2}"/>
                  </c:ext>
                </c:extLst>
              </c15:ser>
            </c15:filteredScatterSeries>
          </c:ext>
        </c:extLst>
      </c:scatterChart>
      <c:valAx>
        <c:axId val="1020513648"/>
        <c:scaling>
          <c:orientation val="minMax"/>
          <c:max val="1"/>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a:t>% Part Load</a:t>
                </a:r>
              </a:p>
            </c:rich>
          </c:tx>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020508368"/>
        <c:crosses val="autoZero"/>
        <c:crossBetween val="midCat"/>
      </c:valAx>
      <c:valAx>
        <c:axId val="1020508368"/>
        <c:scaling>
          <c:orientation val="minMax"/>
          <c:max val="1.2"/>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a:t>COP Ratio (Load Based COP/ SS COP)</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_(* #,##0.0_);_(* \(#,##0.0\);_(* &quot;-&quot;?_);_(@_)"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020513648"/>
        <c:crosses val="autoZero"/>
        <c:crossBetween val="midCat"/>
      </c:valAx>
      <c:valAx>
        <c:axId val="1020520848"/>
        <c:scaling>
          <c:orientation val="minMax"/>
        </c:scaling>
        <c:delete val="1"/>
        <c:axPos val="r"/>
        <c:numFmt formatCode="General" sourceLinked="1"/>
        <c:majorTickMark val="out"/>
        <c:minorTickMark val="none"/>
        <c:tickLblPos val="nextTo"/>
        <c:crossAx val="1020516048"/>
        <c:crosses val="max"/>
        <c:crossBetween val="midCat"/>
      </c:valAx>
      <c:valAx>
        <c:axId val="1020516048"/>
        <c:scaling>
          <c:orientation val="minMax"/>
        </c:scaling>
        <c:delete val="1"/>
        <c:axPos val="b"/>
        <c:numFmt formatCode="General" sourceLinked="1"/>
        <c:majorTickMark val="out"/>
        <c:minorTickMark val="none"/>
        <c:tickLblPos val="nextTo"/>
        <c:crossAx val="1020520848"/>
        <c:crosses val="autoZero"/>
        <c:crossBetween val="midCat"/>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b="1">
          <a:solidFill>
            <a:schemeClr val="tx1"/>
          </a:solidFill>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solidFill>
                <a:latin typeface="+mn-lt"/>
                <a:ea typeface="+mn-ea"/>
                <a:cs typeface="+mn-cs"/>
              </a:defRPr>
            </a:pPr>
            <a:r>
              <a:rPr lang="en-US"/>
              <a:t>Daily GAHP COP/Tank-to-HX Inlet Temp vs % Part Load</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8.4551253247390462E-2"/>
          <c:y val="8.20612433488358E-2"/>
          <c:w val="0.82320994540768633"/>
          <c:h val="0.68827826276029247"/>
        </c:manualLayout>
      </c:layout>
      <c:scatterChart>
        <c:scatterStyle val="lineMarker"/>
        <c:varyColors val="0"/>
        <c:ser>
          <c:idx val="0"/>
          <c:order val="0"/>
          <c:tx>
            <c:strRef>
              <c:f>'LMTD vs COP-Daily (130F AS,ff)'!$V$2</c:f>
              <c:strCache>
                <c:ptCount val="1"/>
                <c:pt idx="0">
                  <c:v> % Part Load </c:v>
                </c:pt>
              </c:strCache>
            </c:strRef>
          </c:tx>
          <c:spPr>
            <a:ln w="25400" cap="rnd">
              <a:noFill/>
              <a:round/>
            </a:ln>
            <a:effectLst/>
          </c:spPr>
          <c:marker>
            <c:symbol val="circle"/>
            <c:size val="5"/>
            <c:spPr>
              <a:solidFill>
                <a:schemeClr val="accent3"/>
              </a:solidFill>
              <a:ln w="9525">
                <a:solidFill>
                  <a:schemeClr val="accent1"/>
                </a:solidFill>
              </a:ln>
              <a:effectLst/>
            </c:spPr>
          </c:marker>
          <c:trendline>
            <c:spPr>
              <a:ln w="19050" cap="rnd">
                <a:solidFill>
                  <a:schemeClr val="accent3"/>
                </a:solidFill>
                <a:prstDash val="sysDot"/>
              </a:ln>
              <a:effectLst/>
            </c:spPr>
            <c:trendlineType val="linear"/>
            <c:forward val="0.2"/>
            <c:dispRSqr val="1"/>
            <c:dispEq val="1"/>
            <c:trendlineLbl>
              <c:layout>
                <c:manualLayout>
                  <c:x val="1.4186398921582299E-2"/>
                  <c:y val="-2.3968198052137561E-2"/>
                </c:manualLayout>
              </c:layout>
              <c:numFmt formatCode="General" sourceLinked="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trendlineLbl>
          </c:trendline>
          <c:xVal>
            <c:numRef>
              <c:f>'LMTD vs COP-Daily (130F AS,ff)'!$V$3:$V$222</c:f>
              <c:numCache>
                <c:formatCode>_(* #,##0.00_);_(* \(#,##0.00\);_(* "-"??_);_(@_)</c:formatCode>
                <c:ptCount val="220"/>
                <c:pt idx="0">
                  <c:v>0.46364857851837871</c:v>
                </c:pt>
                <c:pt idx="1">
                  <c:v>0.46171479858650905</c:v>
                </c:pt>
                <c:pt idx="2">
                  <c:v>0.63430022508327633</c:v>
                </c:pt>
                <c:pt idx="3">
                  <c:v>0.44125726104888269</c:v>
                </c:pt>
                <c:pt idx="4">
                  <c:v>0.33055539686672825</c:v>
                </c:pt>
                <c:pt idx="5">
                  <c:v>0.25794802488546564</c:v>
                </c:pt>
                <c:pt idx="6">
                  <c:v>0.30427870306413762</c:v>
                </c:pt>
                <c:pt idx="7">
                  <c:v>0.31758321254203609</c:v>
                </c:pt>
                <c:pt idx="8">
                  <c:v>0.4196495427044501</c:v>
                </c:pt>
                <c:pt idx="9">
                  <c:v>0.43254020223090317</c:v>
                </c:pt>
                <c:pt idx="10">
                  <c:v>0.41925627125357856</c:v>
                </c:pt>
                <c:pt idx="11">
                  <c:v>0.33271907571828802</c:v>
                </c:pt>
                <c:pt idx="12">
                  <c:v>0.30801657115647596</c:v>
                </c:pt>
                <c:pt idx="13">
                  <c:v>0.40541611057914839</c:v>
                </c:pt>
                <c:pt idx="14">
                  <c:v>0.34547265650617914</c:v>
                </c:pt>
                <c:pt idx="15">
                  <c:v>0.35108711348153449</c:v>
                </c:pt>
                <c:pt idx="16">
                  <c:v>0.45837352666645004</c:v>
                </c:pt>
                <c:pt idx="17">
                  <c:v>0.51661542784368575</c:v>
                </c:pt>
                <c:pt idx="18">
                  <c:v>0.50489454226957831</c:v>
                </c:pt>
                <c:pt idx="19">
                  <c:v>0.50678109414681993</c:v>
                </c:pt>
                <c:pt idx="20">
                  <c:v>0.49332315655690806</c:v>
                </c:pt>
                <c:pt idx="21">
                  <c:v>0.47664616508899238</c:v>
                </c:pt>
                <c:pt idx="22">
                  <c:v>0.50612630463325503</c:v>
                </c:pt>
                <c:pt idx="23">
                  <c:v>0.54804482336254179</c:v>
                </c:pt>
                <c:pt idx="24">
                  <c:v>0.44710695461829492</c:v>
                </c:pt>
                <c:pt idx="25">
                  <c:v>0.37197851451200309</c:v>
                </c:pt>
                <c:pt idx="26">
                  <c:v>0.36450207480784413</c:v>
                </c:pt>
                <c:pt idx="27">
                  <c:v>0.36461914098996856</c:v>
                </c:pt>
                <c:pt idx="28">
                  <c:v>0.46185769890295153</c:v>
                </c:pt>
                <c:pt idx="29">
                  <c:v>0.38734102543385152</c:v>
                </c:pt>
                <c:pt idx="30">
                  <c:v>0.52999168685587084</c:v>
                </c:pt>
                <c:pt idx="31">
                  <c:v>0.44599957763313419</c:v>
                </c:pt>
                <c:pt idx="32">
                  <c:v>0.45924544533264272</c:v>
                </c:pt>
                <c:pt idx="33">
                  <c:v>0.4965354388259417</c:v>
                </c:pt>
                <c:pt idx="34">
                  <c:v>0.3276104185731597</c:v>
                </c:pt>
                <c:pt idx="35">
                  <c:v>0.36883000522832227</c:v>
                </c:pt>
                <c:pt idx="36">
                  <c:v>0.48584862082833219</c:v>
                </c:pt>
                <c:pt idx="37">
                  <c:v>0.51239420213500486</c:v>
                </c:pt>
                <c:pt idx="38">
                  <c:v>0.45952418181170041</c:v>
                </c:pt>
                <c:pt idx="39">
                  <c:v>0.50801991293152271</c:v>
                </c:pt>
                <c:pt idx="40">
                  <c:v>0.42489296178743363</c:v>
                </c:pt>
                <c:pt idx="41">
                  <c:v>0.54246475407531536</c:v>
                </c:pt>
                <c:pt idx="42">
                  <c:v>0.54896273004911922</c:v>
                </c:pt>
                <c:pt idx="43">
                  <c:v>0.49692009967729389</c:v>
                </c:pt>
                <c:pt idx="44">
                  <c:v>0.48882148495788796</c:v>
                </c:pt>
                <c:pt idx="45">
                  <c:v>0.33225391790916536</c:v>
                </c:pt>
                <c:pt idx="46">
                  <c:v>0.4555707067303521</c:v>
                </c:pt>
                <c:pt idx="47">
                  <c:v>0.47483195799844224</c:v>
                </c:pt>
                <c:pt idx="48">
                  <c:v>0.5729803641974669</c:v>
                </c:pt>
                <c:pt idx="49">
                  <c:v>0.64019881535354417</c:v>
                </c:pt>
                <c:pt idx="50">
                  <c:v>0.51241955606092982</c:v>
                </c:pt>
                <c:pt idx="51">
                  <c:v>0.69837644194300763</c:v>
                </c:pt>
                <c:pt idx="52">
                  <c:v>0.6188333735965057</c:v>
                </c:pt>
                <c:pt idx="53">
                  <c:v>0.56814550079551374</c:v>
                </c:pt>
                <c:pt idx="54">
                  <c:v>0.59030308157902278</c:v>
                </c:pt>
                <c:pt idx="55">
                  <c:v>0.58627002352352942</c:v>
                </c:pt>
                <c:pt idx="56">
                  <c:v>0.46134922417952406</c:v>
                </c:pt>
                <c:pt idx="57">
                  <c:v>0.40273384795891048</c:v>
                </c:pt>
                <c:pt idx="58">
                  <c:v>0.68128882292064685</c:v>
                </c:pt>
                <c:pt idx="59">
                  <c:v>0.5794816521660181</c:v>
                </c:pt>
                <c:pt idx="60">
                  <c:v>0.63111248801372422</c:v>
                </c:pt>
                <c:pt idx="61">
                  <c:v>0.60422973964886761</c:v>
                </c:pt>
                <c:pt idx="62">
                  <c:v>0.58651489745370033</c:v>
                </c:pt>
                <c:pt idx="63">
                  <c:v>0.65131338091249413</c:v>
                </c:pt>
                <c:pt idx="64">
                  <c:v>0.68930308323654443</c:v>
                </c:pt>
                <c:pt idx="65">
                  <c:v>0.76343150773749113</c:v>
                </c:pt>
                <c:pt idx="66">
                  <c:v>0.66566793683480319</c:v>
                </c:pt>
                <c:pt idx="67">
                  <c:v>0.65642452788366479</c:v>
                </c:pt>
                <c:pt idx="68">
                  <c:v>0.71750096016312792</c:v>
                </c:pt>
                <c:pt idx="69">
                  <c:v>0.6665673203589545</c:v>
                </c:pt>
                <c:pt idx="70">
                  <c:v>0.65056889023685516</c:v>
                </c:pt>
                <c:pt idx="71">
                  <c:v>0.52473214430916437</c:v>
                </c:pt>
                <c:pt idx="72">
                  <c:v>0.61948336751795718</c:v>
                </c:pt>
                <c:pt idx="73">
                  <c:v>0.63713676171888622</c:v>
                </c:pt>
                <c:pt idx="74">
                  <c:v>0.52659440161383153</c:v>
                </c:pt>
                <c:pt idx="75">
                  <c:v>0.53200550076283171</c:v>
                </c:pt>
                <c:pt idx="76">
                  <c:v>0.53176903887228544</c:v>
                </c:pt>
                <c:pt idx="77">
                  <c:v>0.53726954436238383</c:v>
                </c:pt>
                <c:pt idx="78">
                  <c:v>0.46353382800141663</c:v>
                </c:pt>
                <c:pt idx="79">
                  <c:v>0.5491622936765479</c:v>
                </c:pt>
                <c:pt idx="80">
                  <c:v>0.58767753694051172</c:v>
                </c:pt>
                <c:pt idx="81">
                  <c:v>0.45708639637549514</c:v>
                </c:pt>
                <c:pt idx="82">
                  <c:v>0.47801015765032651</c:v>
                </c:pt>
                <c:pt idx="83">
                  <c:v>0.60198846153587326</c:v>
                </c:pt>
                <c:pt idx="84">
                  <c:v>0.71765374213565869</c:v>
                </c:pt>
                <c:pt idx="85">
                  <c:v>0.76738588971831223</c:v>
                </c:pt>
                <c:pt idx="86">
                  <c:v>0.8551280268804794</c:v>
                </c:pt>
                <c:pt idx="87">
                  <c:v>0.7405895633692009</c:v>
                </c:pt>
                <c:pt idx="88">
                  <c:v>0.69117240874410513</c:v>
                </c:pt>
                <c:pt idx="89">
                  <c:v>0.54978313449115956</c:v>
                </c:pt>
                <c:pt idx="90">
                  <c:v>0.59764672063613367</c:v>
                </c:pt>
                <c:pt idx="91">
                  <c:v>0.61993236376342675</c:v>
                </c:pt>
                <c:pt idx="92">
                  <c:v>0.64417545690606515</c:v>
                </c:pt>
                <c:pt idx="93">
                  <c:v>0.75216586543517416</c:v>
                </c:pt>
                <c:pt idx="94">
                  <c:v>0.76251065442177768</c:v>
                </c:pt>
                <c:pt idx="95">
                  <c:v>0.74570419519955466</c:v>
                </c:pt>
                <c:pt idx="96">
                  <c:v>0.55327053250209335</c:v>
                </c:pt>
                <c:pt idx="97">
                  <c:v>0.7128521062675689</c:v>
                </c:pt>
                <c:pt idx="98">
                  <c:v>0.60266259975560788</c:v>
                </c:pt>
                <c:pt idx="99">
                  <c:v>0.46859184513094954</c:v>
                </c:pt>
                <c:pt idx="100">
                  <c:v>0.71982936273702303</c:v>
                </c:pt>
                <c:pt idx="101">
                  <c:v>0.73321576942733713</c:v>
                </c:pt>
                <c:pt idx="102">
                  <c:v>0.78973185007828961</c:v>
                </c:pt>
                <c:pt idx="103">
                  <c:v>0.67068695104218656</c:v>
                </c:pt>
                <c:pt idx="104">
                  <c:v>0.86030742091052603</c:v>
                </c:pt>
                <c:pt idx="105">
                  <c:v>0.69007051661753738</c:v>
                </c:pt>
                <c:pt idx="106">
                  <c:v>0.7558465117083949</c:v>
                </c:pt>
                <c:pt idx="107">
                  <c:v>0.76744389760176446</c:v>
                </c:pt>
                <c:pt idx="108">
                  <c:v>0.65377612497241711</c:v>
                </c:pt>
                <c:pt idx="109">
                  <c:v>0.56536359173585704</c:v>
                </c:pt>
                <c:pt idx="110">
                  <c:v>0.53583939926597624</c:v>
                </c:pt>
                <c:pt idx="111">
                  <c:v>0.55101988646948252</c:v>
                </c:pt>
                <c:pt idx="112">
                  <c:v>0.48185479945136667</c:v>
                </c:pt>
                <c:pt idx="113">
                  <c:v>0.62794439810041947</c:v>
                </c:pt>
                <c:pt idx="114">
                  <c:v>0.75261685498313136</c:v>
                </c:pt>
                <c:pt idx="115">
                  <c:v>0.59588211497301025</c:v>
                </c:pt>
                <c:pt idx="116">
                  <c:v>0.5524950730850865</c:v>
                </c:pt>
                <c:pt idx="117">
                  <c:v>0.4966030907641944</c:v>
                </c:pt>
                <c:pt idx="118">
                  <c:v>0.60923566782287852</c:v>
                </c:pt>
                <c:pt idx="119">
                  <c:v>0.58974969827141721</c:v>
                </c:pt>
                <c:pt idx="120">
                  <c:v>0.65861477269007385</c:v>
                </c:pt>
                <c:pt idx="121">
                  <c:v>0.68159530464892593</c:v>
                </c:pt>
              </c:numCache>
            </c:numRef>
          </c:xVal>
          <c:yVal>
            <c:numRef>
              <c:f>'LMTD vs COP-Daily (130F AS,ff)'!$K$3:$K$222</c:f>
              <c:numCache>
                <c:formatCode>_(* #,##0.00_);_(* \(#,##0.00\);_(* "-"??_);_(@_)</c:formatCode>
                <c:ptCount val="220"/>
                <c:pt idx="0">
                  <c:v>0.83385227857596911</c:v>
                </c:pt>
                <c:pt idx="1">
                  <c:v>0.8092515250213449</c:v>
                </c:pt>
                <c:pt idx="2">
                  <c:v>1.0069184668717321</c:v>
                </c:pt>
                <c:pt idx="3">
                  <c:v>0.85026931037527709</c:v>
                </c:pt>
                <c:pt idx="4">
                  <c:v>0.73153671953080346</c:v>
                </c:pt>
                <c:pt idx="5">
                  <c:v>0.56497294272283416</c:v>
                </c:pt>
                <c:pt idx="6">
                  <c:v>0.65604878852198079</c:v>
                </c:pt>
                <c:pt idx="7">
                  <c:v>0.67769846333405037</c:v>
                </c:pt>
                <c:pt idx="8">
                  <c:v>0.7108272723466641</c:v>
                </c:pt>
                <c:pt idx="9">
                  <c:v>0.74312094812590734</c:v>
                </c:pt>
                <c:pt idx="10">
                  <c:v>0.74149256666214114</c:v>
                </c:pt>
                <c:pt idx="11">
                  <c:v>0.66002823094236385</c:v>
                </c:pt>
                <c:pt idx="12">
                  <c:v>0.61545489515583474</c:v>
                </c:pt>
                <c:pt idx="13">
                  <c:v>0.74025616446693487</c:v>
                </c:pt>
                <c:pt idx="14">
                  <c:v>0.67792759238436562</c:v>
                </c:pt>
                <c:pt idx="15">
                  <c:v>0.66381381479215029</c:v>
                </c:pt>
                <c:pt idx="16">
                  <c:v>0.76576306466307431</c:v>
                </c:pt>
                <c:pt idx="17">
                  <c:v>0.82911278655597076</c:v>
                </c:pt>
                <c:pt idx="18">
                  <c:v>0.86964930404409024</c:v>
                </c:pt>
                <c:pt idx="19">
                  <c:v>0.82594483928865037</c:v>
                </c:pt>
                <c:pt idx="20">
                  <c:v>0.83987304881365998</c:v>
                </c:pt>
                <c:pt idx="21">
                  <c:v>0.79934270551612874</c:v>
                </c:pt>
                <c:pt idx="22">
                  <c:v>0.8202979093108852</c:v>
                </c:pt>
                <c:pt idx="23">
                  <c:v>0.84650917455078167</c:v>
                </c:pt>
                <c:pt idx="24">
                  <c:v>0.78706988423377322</c:v>
                </c:pt>
                <c:pt idx="25">
                  <c:v>0.67716763080390774</c:v>
                </c:pt>
                <c:pt idx="26">
                  <c:v>0.67376625648361521</c:v>
                </c:pt>
                <c:pt idx="27">
                  <c:v>0.75809664648313901</c:v>
                </c:pt>
                <c:pt idx="28">
                  <c:v>0.78653376921892526</c:v>
                </c:pt>
                <c:pt idx="29">
                  <c:v>0.73734445032683982</c:v>
                </c:pt>
                <c:pt idx="30">
                  <c:v>0.88589646669153244</c:v>
                </c:pt>
                <c:pt idx="31">
                  <c:v>0.79110981727580909</c:v>
                </c:pt>
                <c:pt idx="32">
                  <c:v>0.80033220956744977</c:v>
                </c:pt>
                <c:pt idx="33">
                  <c:v>0.89965168576122545</c:v>
                </c:pt>
                <c:pt idx="34">
                  <c:v>0.77991207309861588</c:v>
                </c:pt>
                <c:pt idx="35">
                  <c:v>0.74077037903747023</c:v>
                </c:pt>
                <c:pt idx="36">
                  <c:v>0.85885866777690023</c:v>
                </c:pt>
                <c:pt idx="37">
                  <c:v>0.93375768126348246</c:v>
                </c:pt>
                <c:pt idx="38">
                  <c:v>0.88407339286440401</c:v>
                </c:pt>
                <c:pt idx="39">
                  <c:v>0.91380014528368447</c:v>
                </c:pt>
                <c:pt idx="40">
                  <c:v>0.83878381464922125</c:v>
                </c:pt>
                <c:pt idx="41">
                  <c:v>0.87802959950368897</c:v>
                </c:pt>
                <c:pt idx="42">
                  <c:v>0.93206708440299157</c:v>
                </c:pt>
                <c:pt idx="43">
                  <c:v>0.88349353968084543</c:v>
                </c:pt>
                <c:pt idx="44">
                  <c:v>0.88608966303782644</c:v>
                </c:pt>
                <c:pt idx="45">
                  <c:v>0.73931376012235306</c:v>
                </c:pt>
                <c:pt idx="46">
                  <c:v>0.80985736974058764</c:v>
                </c:pt>
                <c:pt idx="47">
                  <c:v>0.8199139898008081</c:v>
                </c:pt>
                <c:pt idx="48">
                  <c:v>0.94012773205037614</c:v>
                </c:pt>
                <c:pt idx="49">
                  <c:v>1.0705530753103984</c:v>
                </c:pt>
                <c:pt idx="50">
                  <c:v>0.92035281551482417</c:v>
                </c:pt>
                <c:pt idx="51">
                  <c:v>1.0855237646095413</c:v>
                </c:pt>
                <c:pt idx="52">
                  <c:v>0.99666544764687803</c:v>
                </c:pt>
                <c:pt idx="53">
                  <c:v>0.96918752426010357</c:v>
                </c:pt>
                <c:pt idx="54">
                  <c:v>1.0538356712471559</c:v>
                </c:pt>
                <c:pt idx="55">
                  <c:v>1.0888562656730265</c:v>
                </c:pt>
                <c:pt idx="56">
                  <c:v>0.89132360766778052</c:v>
                </c:pt>
                <c:pt idx="57">
                  <c:v>0.82610834934903465</c:v>
                </c:pt>
                <c:pt idx="58">
                  <c:v>1.0899060221481378</c:v>
                </c:pt>
                <c:pt idx="59">
                  <c:v>0.97931343128087223</c:v>
                </c:pt>
                <c:pt idx="60">
                  <c:v>1.0246914676173751</c:v>
                </c:pt>
                <c:pt idx="61">
                  <c:v>0.99511927551655965</c:v>
                </c:pt>
                <c:pt idx="62">
                  <c:v>0.99050037270126434</c:v>
                </c:pt>
                <c:pt idx="63">
                  <c:v>1.1151118442270158</c:v>
                </c:pt>
                <c:pt idx="64">
                  <c:v>1.1129931206130286</c:v>
                </c:pt>
                <c:pt idx="65">
                  <c:v>1.1711422052024811</c:v>
                </c:pt>
                <c:pt idx="66">
                  <c:v>1.0871296345918415</c:v>
                </c:pt>
                <c:pt idx="67">
                  <c:v>1.1211325975227375</c:v>
                </c:pt>
                <c:pt idx="68">
                  <c:v>1.1298430642717865</c:v>
                </c:pt>
                <c:pt idx="69">
                  <c:v>1.182515992584436</c:v>
                </c:pt>
                <c:pt idx="70">
                  <c:v>1.1109152217684646</c:v>
                </c:pt>
                <c:pt idx="71">
                  <c:v>0.98999208488069945</c:v>
                </c:pt>
                <c:pt idx="72">
                  <c:v>1.1310345422277777</c:v>
                </c:pt>
                <c:pt idx="73">
                  <c:v>1.0794151503333052</c:v>
                </c:pt>
                <c:pt idx="74">
                  <c:v>0.95290256538006968</c:v>
                </c:pt>
                <c:pt idx="75">
                  <c:v>0.951927989552943</c:v>
                </c:pt>
                <c:pt idx="76">
                  <c:v>0.94950488251095377</c:v>
                </c:pt>
                <c:pt idx="77">
                  <c:v>1.0314256058109728</c:v>
                </c:pt>
                <c:pt idx="78">
                  <c:v>0.88437361864571817</c:v>
                </c:pt>
                <c:pt idx="79">
                  <c:v>0.97476544381104213</c:v>
                </c:pt>
                <c:pt idx="80">
                  <c:v>1.2057401816955535</c:v>
                </c:pt>
                <c:pt idx="81">
                  <c:v>0.88084520517902887</c:v>
                </c:pt>
                <c:pt idx="82">
                  <c:v>0.94875759391159786</c:v>
                </c:pt>
                <c:pt idx="83">
                  <c:v>1.0458240040815936</c:v>
                </c:pt>
                <c:pt idx="84">
                  <c:v>1.1588857644246302</c:v>
                </c:pt>
                <c:pt idx="85">
                  <c:v>1.1746746883029346</c:v>
                </c:pt>
                <c:pt idx="86">
                  <c:v>1.2605106163469766</c:v>
                </c:pt>
                <c:pt idx="87">
                  <c:v>1.1360673162834416</c:v>
                </c:pt>
                <c:pt idx="88">
                  <c:v>1.1628161477816532</c:v>
                </c:pt>
                <c:pt idx="89">
                  <c:v>1.090082335130123</c:v>
                </c:pt>
                <c:pt idx="90">
                  <c:v>0.9972284066917988</c:v>
                </c:pt>
                <c:pt idx="91">
                  <c:v>1.1228026298251177</c:v>
                </c:pt>
                <c:pt idx="92">
                  <c:v>1.1060186062034774</c:v>
                </c:pt>
                <c:pt idx="93">
                  <c:v>1.177329448620019</c:v>
                </c:pt>
                <c:pt idx="94">
                  <c:v>1.2446820540427177</c:v>
                </c:pt>
                <c:pt idx="95">
                  <c:v>1.2239264888397827</c:v>
                </c:pt>
                <c:pt idx="96">
                  <c:v>1.0194578153003775</c:v>
                </c:pt>
                <c:pt idx="97">
                  <c:v>1.2278333210077135</c:v>
                </c:pt>
                <c:pt idx="98">
                  <c:v>1.0829289351316356</c:v>
                </c:pt>
                <c:pt idx="99">
                  <c:v>1.0428588628384587</c:v>
                </c:pt>
                <c:pt idx="100">
                  <c:v>1.2853836604919613</c:v>
                </c:pt>
                <c:pt idx="101">
                  <c:v>1.2418670800761447</c:v>
                </c:pt>
                <c:pt idx="102">
                  <c:v>1.2372729855578763</c:v>
                </c:pt>
                <c:pt idx="103">
                  <c:v>1.1346006367884263</c:v>
                </c:pt>
                <c:pt idx="104">
                  <c:v>1.3073028082850582</c:v>
                </c:pt>
                <c:pt idx="105">
                  <c:v>1.212005460058841</c:v>
                </c:pt>
                <c:pt idx="106">
                  <c:v>1.2022634242866492</c:v>
                </c:pt>
                <c:pt idx="107">
                  <c:v>1.2219873219780677</c:v>
                </c:pt>
                <c:pt idx="108">
                  <c:v>1.1703918355636007</c:v>
                </c:pt>
                <c:pt idx="109">
                  <c:v>1.0370847034758295</c:v>
                </c:pt>
                <c:pt idx="110">
                  <c:v>0.97384027058203737</c:v>
                </c:pt>
                <c:pt idx="111">
                  <c:v>1.0392475012572611</c:v>
                </c:pt>
                <c:pt idx="112">
                  <c:v>1.0869381719880606</c:v>
                </c:pt>
                <c:pt idx="113">
                  <c:v>1.1957091580119183</c:v>
                </c:pt>
                <c:pt idx="114">
                  <c:v>1.2957260413884653</c:v>
                </c:pt>
                <c:pt idx="115">
                  <c:v>1.1220672091716888</c:v>
                </c:pt>
                <c:pt idx="116">
                  <c:v>1.0921508761336247</c:v>
                </c:pt>
                <c:pt idx="117">
                  <c:v>1.1111154282556155</c:v>
                </c:pt>
                <c:pt idx="118">
                  <c:v>1.2237222477489407</c:v>
                </c:pt>
                <c:pt idx="119">
                  <c:v>1.3071333107059513</c:v>
                </c:pt>
                <c:pt idx="120">
                  <c:v>1.263693014131118</c:v>
                </c:pt>
                <c:pt idx="121">
                  <c:v>1.2121928741139201</c:v>
                </c:pt>
              </c:numCache>
            </c:numRef>
          </c:yVal>
          <c:smooth val="0"/>
          <c:extLst>
            <c:ext xmlns:c16="http://schemas.microsoft.com/office/drawing/2014/chart" uri="{C3380CC4-5D6E-409C-BE32-E72D297353CC}">
              <c16:uniqueId val="{00000001-2182-40E3-8F03-9EFF93964A69}"/>
            </c:ext>
          </c:extLst>
        </c:ser>
        <c:dLbls>
          <c:showLegendKey val="0"/>
          <c:showVal val="0"/>
          <c:showCatName val="0"/>
          <c:showSerName val="0"/>
          <c:showPercent val="0"/>
          <c:showBubbleSize val="0"/>
        </c:dLbls>
        <c:axId val="1020513648"/>
        <c:axId val="1020508368"/>
        <c:extLst>
          <c:ext xmlns:c15="http://schemas.microsoft.com/office/drawing/2012/chart" uri="{02D57815-91ED-43cb-92C2-25804820EDAC}">
            <c15:filteredScatterSeries>
              <c15:ser>
                <c:idx val="1"/>
                <c:order val="1"/>
                <c:tx>
                  <c:strRef>
                    <c:extLst>
                      <c:ext uri="{02D57815-91ED-43cb-92C2-25804820EDAC}">
                        <c15:formulaRef>
                          <c15:sqref>'LMTD vs COP-Daily (130F AS,ff)'!$D$2</c15:sqref>
                        </c15:formulaRef>
                      </c:ext>
                    </c:extLst>
                    <c:strCache>
                      <c:ptCount val="1"/>
                      <c:pt idx="0">
                        <c:v> CW_Flow </c:v>
                      </c:pt>
                    </c:strCache>
                  </c:strRef>
                </c:tx>
                <c:spPr>
                  <a:ln w="25400" cap="rnd">
                    <a:noFill/>
                    <a:round/>
                  </a:ln>
                  <a:effectLst/>
                </c:spPr>
                <c:marker>
                  <c:symbol val="circle"/>
                  <c:size val="5"/>
                  <c:spPr>
                    <a:solidFill>
                      <a:schemeClr val="accent2"/>
                    </a:solidFill>
                    <a:ln w="9525">
                      <a:solidFill>
                        <a:schemeClr val="accent2"/>
                      </a:solidFill>
                    </a:ln>
                    <a:effectLst/>
                  </c:spPr>
                </c:marker>
                <c:xVal>
                  <c:numRef>
                    <c:extLst>
                      <c:ext uri="{02D57815-91ED-43cb-92C2-25804820EDAC}">
                        <c15:formulaRef>
                          <c15:sqref>'LMTD vs COP-Daily (130F AS,ff)'!$E$3:$E$128</c15:sqref>
                        </c15:formulaRef>
                      </c:ext>
                    </c:extLst>
                    <c:numCache>
                      <c:formatCode>_(* #,##0.00_);_(* \(#,##0.00\);_(* "-"??_);_(@_)</c:formatCode>
                      <c:ptCount val="126"/>
                      <c:pt idx="0">
                        <c:v>5.5705086137571653</c:v>
                      </c:pt>
                      <c:pt idx="1">
                        <c:v>5.7287778566144718</c:v>
                      </c:pt>
                      <c:pt idx="2">
                        <c:v>6.973649200667146</c:v>
                      </c:pt>
                      <c:pt idx="3">
                        <c:v>5.1639100566153138</c:v>
                      </c:pt>
                      <c:pt idx="4">
                        <c:v>4.5024105048807135</c:v>
                      </c:pt>
                      <c:pt idx="5">
                        <c:v>3.4406514371490324</c:v>
                      </c:pt>
                      <c:pt idx="6">
                        <c:v>4.6498459066015334</c:v>
                      </c:pt>
                      <c:pt idx="7">
                        <c:v>3.9690672922112085</c:v>
                      </c:pt>
                      <c:pt idx="8">
                        <c:v>4.5993689400898594</c:v>
                      </c:pt>
                      <c:pt idx="9">
                        <c:v>5.494844849136328</c:v>
                      </c:pt>
                      <c:pt idx="10">
                        <c:v>5.5056502435306101</c:v>
                      </c:pt>
                      <c:pt idx="11">
                        <c:v>3.4308360927325325</c:v>
                      </c:pt>
                      <c:pt idx="12">
                        <c:v>3.1647364882304387</c:v>
                      </c:pt>
                      <c:pt idx="13">
                        <c:v>5.2703088198939723</c:v>
                      </c:pt>
                      <c:pt idx="14">
                        <c:v>4.4843810362821293</c:v>
                      </c:pt>
                      <c:pt idx="15">
                        <c:v>4.9264986164843689</c:v>
                      </c:pt>
                      <c:pt idx="16">
                        <c:v>5.4541963512816736</c:v>
                      </c:pt>
                      <c:pt idx="17">
                        <c:v>5.9337562830984396</c:v>
                      </c:pt>
                      <c:pt idx="18">
                        <c:v>6.0732376573829461</c:v>
                      </c:pt>
                      <c:pt idx="19">
                        <c:v>5.7908951053056299</c:v>
                      </c:pt>
                      <c:pt idx="20">
                        <c:v>6.0470129352672641</c:v>
                      </c:pt>
                      <c:pt idx="21">
                        <c:v>5.7421207130764378</c:v>
                      </c:pt>
                      <c:pt idx="22">
                        <c:v>5.9599417337171232</c:v>
                      </c:pt>
                      <c:pt idx="23">
                        <c:v>6.0484910063081552</c:v>
                      </c:pt>
                      <c:pt idx="24">
                        <c:v>5.5216928242584444</c:v>
                      </c:pt>
                      <c:pt idx="25">
                        <c:v>4.9361981313769787</c:v>
                      </c:pt>
                      <c:pt idx="26">
                        <c:v>4.4717151381878173</c:v>
                      </c:pt>
                      <c:pt idx="27">
                        <c:v>5.2063302228417543</c:v>
                      </c:pt>
                      <c:pt idx="28">
                        <c:v>5.7630912259846099</c:v>
                      </c:pt>
                      <c:pt idx="29">
                        <c:v>5.1290497731139313</c:v>
                      </c:pt>
                      <c:pt idx="30">
                        <c:v>5.9621692749617106</c:v>
                      </c:pt>
                      <c:pt idx="31">
                        <c:v>5.3456615725307222</c:v>
                      </c:pt>
                      <c:pt idx="32">
                        <c:v>5.1257197774601932</c:v>
                      </c:pt>
                      <c:pt idx="33">
                        <c:v>5.0003621819938315</c:v>
                      </c:pt>
                      <c:pt idx="34">
                        <c:v>3.9225546631529848</c:v>
                      </c:pt>
                      <c:pt idx="35">
                        <c:v>4.6737336492297059</c:v>
                      </c:pt>
                      <c:pt idx="36">
                        <c:v>5.6360050412254621</c:v>
                      </c:pt>
                      <c:pt idx="37">
                        <c:v>5.6443592769933666</c:v>
                      </c:pt>
                      <c:pt idx="38">
                        <c:v>4.4461930178431359</c:v>
                      </c:pt>
                      <c:pt idx="39">
                        <c:v>5.8731354038998473</c:v>
                      </c:pt>
                      <c:pt idx="40">
                        <c:v>5.1866361949113378</c:v>
                      </c:pt>
                      <c:pt idx="41">
                        <c:v>5.9743118199209801</c:v>
                      </c:pt>
                      <c:pt idx="42">
                        <c:v>5.4279386336271775</c:v>
                      </c:pt>
                      <c:pt idx="43">
                        <c:v>5.758242317303413</c:v>
                      </c:pt>
                      <c:pt idx="44">
                        <c:v>5.8733340171357993</c:v>
                      </c:pt>
                      <c:pt idx="45">
                        <c:v>3.3459807937628052</c:v>
                      </c:pt>
                      <c:pt idx="46">
                        <c:v>5.3272621280613937</c:v>
                      </c:pt>
                      <c:pt idx="47">
                        <c:v>5.5199685416825206</c:v>
                      </c:pt>
                      <c:pt idx="48">
                        <c:v>6.3409154357404658</c:v>
                      </c:pt>
                      <c:pt idx="49">
                        <c:v>6.6427084568177603</c:v>
                      </c:pt>
                      <c:pt idx="50">
                        <c:v>5.6331644156830984</c:v>
                      </c:pt>
                      <c:pt idx="51">
                        <c:v>6.9998363110167494</c:v>
                      </c:pt>
                      <c:pt idx="52">
                        <c:v>6.3769455850744174</c:v>
                      </c:pt>
                      <c:pt idx="53">
                        <c:v>6.3847330903795365</c:v>
                      </c:pt>
                      <c:pt idx="54">
                        <c:v>6.3213658761752107</c:v>
                      </c:pt>
                      <c:pt idx="55">
                        <c:v>6.1918486790102314</c:v>
                      </c:pt>
                      <c:pt idx="56">
                        <c:v>5.097786202465719</c:v>
                      </c:pt>
                      <c:pt idx="57">
                        <c:v>4.1899535569065707</c:v>
                      </c:pt>
                      <c:pt idx="58">
                        <c:v>6.7075084771365425</c:v>
                      </c:pt>
                      <c:pt idx="59">
                        <c:v>6.0962261475060169</c:v>
                      </c:pt>
                      <c:pt idx="60">
                        <c:v>6.4063734633194223</c:v>
                      </c:pt>
                      <c:pt idx="61">
                        <c:v>6.1851380502639755</c:v>
                      </c:pt>
                      <c:pt idx="62">
                        <c:v>6.0587723027605014</c:v>
                      </c:pt>
                      <c:pt idx="63">
                        <c:v>6.1402987997403571</c:v>
                      </c:pt>
                      <c:pt idx="64">
                        <c:v>6.879334963735654</c:v>
                      </c:pt>
                      <c:pt idx="65">
                        <c:v>7.1158696021751888</c:v>
                      </c:pt>
                      <c:pt idx="66">
                        <c:v>6.5790262729477469</c:v>
                      </c:pt>
                      <c:pt idx="67">
                        <c:v>6.7658330217220808</c:v>
                      </c:pt>
                      <c:pt idx="68">
                        <c:v>7.0438566679942403</c:v>
                      </c:pt>
                      <c:pt idx="69">
                        <c:v>6.7897252481757064</c:v>
                      </c:pt>
                      <c:pt idx="70">
                        <c:v>6.6428046366259688</c:v>
                      </c:pt>
                      <c:pt idx="71">
                        <c:v>5.1358334458715582</c:v>
                      </c:pt>
                      <c:pt idx="72">
                        <c:v>5.9411725471523384</c:v>
                      </c:pt>
                      <c:pt idx="73">
                        <c:v>6.4049239449844491</c:v>
                      </c:pt>
                      <c:pt idx="74">
                        <c:v>5.7137824753706319</c:v>
                      </c:pt>
                      <c:pt idx="75">
                        <c:v>5.4416555274751959</c:v>
                      </c:pt>
                      <c:pt idx="76">
                        <c:v>5.8935165452765652</c:v>
                      </c:pt>
                      <c:pt idx="77">
                        <c:v>5.4776812641682788</c:v>
                      </c:pt>
                      <c:pt idx="78">
                        <c:v>4.8897493558823983</c:v>
                      </c:pt>
                      <c:pt idx="79">
                        <c:v>5.8672388606899615</c:v>
                      </c:pt>
                      <c:pt idx="80">
                        <c:v>6.0998641748807145</c:v>
                      </c:pt>
                      <c:pt idx="81">
                        <c:v>5.3000582459036956</c:v>
                      </c:pt>
                      <c:pt idx="82">
                        <c:v>4.8759606848544115</c:v>
                      </c:pt>
                      <c:pt idx="83">
                        <c:v>6.2302993487245724</c:v>
                      </c:pt>
                      <c:pt idx="84">
                        <c:v>6.4654508842136273</c:v>
                      </c:pt>
                      <c:pt idx="85">
                        <c:v>6.7529274100572509</c:v>
                      </c:pt>
                      <c:pt idx="86">
                        <c:v>7.2904063492480722</c:v>
                      </c:pt>
                      <c:pt idx="87">
                        <c:v>6.8858976983535243</c:v>
                      </c:pt>
                      <c:pt idx="88">
                        <c:v>6.8142890284093269</c:v>
                      </c:pt>
                      <c:pt idx="89">
                        <c:v>5.7125474561183118</c:v>
                      </c:pt>
                      <c:pt idx="90">
                        <c:v>5.7394326222116101</c:v>
                      </c:pt>
                      <c:pt idx="91">
                        <c:v>5.6238471117591544</c:v>
                      </c:pt>
                      <c:pt idx="92">
                        <c:v>6.1582624852879304</c:v>
                      </c:pt>
                      <c:pt idx="93">
                        <c:v>6.8682489769722785</c:v>
                      </c:pt>
                      <c:pt idx="94">
                        <c:v>7.0364313254795272</c:v>
                      </c:pt>
                      <c:pt idx="95">
                        <c:v>6.5983660705128804</c:v>
                      </c:pt>
                      <c:pt idx="96">
                        <c:v>6.0406758677856045</c:v>
                      </c:pt>
                      <c:pt idx="97">
                        <c:v>6.706850911323837</c:v>
                      </c:pt>
                      <c:pt idx="98">
                        <c:v>5.884995717342961</c:v>
                      </c:pt>
                      <c:pt idx="99">
                        <c:v>5.1138626269407386</c:v>
                      </c:pt>
                      <c:pt idx="100">
                        <c:v>6.2295731164234516</c:v>
                      </c:pt>
                      <c:pt idx="101">
                        <c:v>6.6628123639277179</c:v>
                      </c:pt>
                      <c:pt idx="102">
                        <c:v>7.0422248713442253</c:v>
                      </c:pt>
                      <c:pt idx="103">
                        <c:v>6.597396412402472</c:v>
                      </c:pt>
                      <c:pt idx="104">
                        <c:v>7.4653658239129532</c:v>
                      </c:pt>
                      <c:pt idx="105">
                        <c:v>5.7658891645208463</c:v>
                      </c:pt>
                      <c:pt idx="106">
                        <c:v>6.9103729576890238</c:v>
                      </c:pt>
                      <c:pt idx="107">
                        <c:v>6.9455627121575771</c:v>
                      </c:pt>
                      <c:pt idx="108">
                        <c:v>6.4284830894238807</c:v>
                      </c:pt>
                      <c:pt idx="109">
                        <c:v>5.842229215353993</c:v>
                      </c:pt>
                      <c:pt idx="110">
                        <c:v>5.2955734523483313</c:v>
                      </c:pt>
                      <c:pt idx="111">
                        <c:v>5.771755801836786</c:v>
                      </c:pt>
                      <c:pt idx="112">
                        <c:v>5.2021294253218269</c:v>
                      </c:pt>
                      <c:pt idx="113">
                        <c:v>6.2451035253537981</c:v>
                      </c:pt>
                      <c:pt idx="114">
                        <c:v>6.9910116995495857</c:v>
                      </c:pt>
                      <c:pt idx="115">
                        <c:v>6.0838021006464595</c:v>
                      </c:pt>
                      <c:pt idx="116">
                        <c:v>5.9740875195250105</c:v>
                      </c:pt>
                      <c:pt idx="117">
                        <c:v>5.827315594603717</c:v>
                      </c:pt>
                      <c:pt idx="118">
                        <c:v>6.0812327265681541</c:v>
                      </c:pt>
                      <c:pt idx="119">
                        <c:v>5.9208205736319997</c:v>
                      </c:pt>
                      <c:pt idx="120">
                        <c:v>6.4451853861153694</c:v>
                      </c:pt>
                      <c:pt idx="121">
                        <c:v>6.271528610734717</c:v>
                      </c:pt>
                    </c:numCache>
                  </c:numRef>
                </c:xVal>
                <c:yVal>
                  <c:numRef>
                    <c:extLst>
                      <c:ext uri="{02D57815-91ED-43cb-92C2-25804820EDAC}">
                        <c15:formulaRef>
                          <c15:sqref>'LMTD vs COP-Daily (130F AS,ff)'!$D$3:$D$128</c15:sqref>
                        </c15:formulaRef>
                      </c:ext>
                    </c:extLst>
                    <c:numCache>
                      <c:formatCode>_(* #,##0.00_);_(* \(#,##0.00\);_(* "-"??_);_(@_)</c:formatCode>
                      <c:ptCount val="126"/>
                      <c:pt idx="0">
                        <c:v>2053</c:v>
                      </c:pt>
                      <c:pt idx="1">
                        <c:v>2206</c:v>
                      </c:pt>
                      <c:pt idx="2">
                        <c:v>3981</c:v>
                      </c:pt>
                      <c:pt idx="3">
                        <c:v>2460</c:v>
                      </c:pt>
                      <c:pt idx="4">
                        <c:v>1617</c:v>
                      </c:pt>
                      <c:pt idx="5">
                        <c:v>1318</c:v>
                      </c:pt>
                      <c:pt idx="6">
                        <c:v>1510</c:v>
                      </c:pt>
                      <c:pt idx="7">
                        <c:v>1685</c:v>
                      </c:pt>
                      <c:pt idx="8">
                        <c:v>2163</c:v>
                      </c:pt>
                      <c:pt idx="9">
                        <c:v>2377</c:v>
                      </c:pt>
                      <c:pt idx="10">
                        <c:v>2426</c:v>
                      </c:pt>
                      <c:pt idx="11">
                        <c:v>1523</c:v>
                      </c:pt>
                      <c:pt idx="12">
                        <c:v>1561</c:v>
                      </c:pt>
                      <c:pt idx="13">
                        <c:v>2008</c:v>
                      </c:pt>
                      <c:pt idx="14">
                        <c:v>1754</c:v>
                      </c:pt>
                      <c:pt idx="15">
                        <c:v>1795</c:v>
                      </c:pt>
                      <c:pt idx="16">
                        <c:v>2531</c:v>
                      </c:pt>
                      <c:pt idx="17">
                        <c:v>3054</c:v>
                      </c:pt>
                      <c:pt idx="18">
                        <c:v>2883</c:v>
                      </c:pt>
                      <c:pt idx="19">
                        <c:v>2944</c:v>
                      </c:pt>
                      <c:pt idx="20">
                        <c:v>2835</c:v>
                      </c:pt>
                      <c:pt idx="21">
                        <c:v>2802</c:v>
                      </c:pt>
                      <c:pt idx="22">
                        <c:v>2593</c:v>
                      </c:pt>
                      <c:pt idx="23">
                        <c:v>3005</c:v>
                      </c:pt>
                      <c:pt idx="24">
                        <c:v>2385</c:v>
                      </c:pt>
                      <c:pt idx="25">
                        <c:v>1891</c:v>
                      </c:pt>
                      <c:pt idx="26">
                        <c:v>1749</c:v>
                      </c:pt>
                      <c:pt idx="27">
                        <c:v>1754</c:v>
                      </c:pt>
                      <c:pt idx="28">
                        <c:v>2129</c:v>
                      </c:pt>
                      <c:pt idx="29">
                        <c:v>1894</c:v>
                      </c:pt>
                      <c:pt idx="30">
                        <c:v>2892</c:v>
                      </c:pt>
                      <c:pt idx="31">
                        <c:v>2333</c:v>
                      </c:pt>
                      <c:pt idx="32">
                        <c:v>2239</c:v>
                      </c:pt>
                      <c:pt idx="33">
                        <c:v>2483</c:v>
                      </c:pt>
                      <c:pt idx="34">
                        <c:v>1600</c:v>
                      </c:pt>
                      <c:pt idx="35">
                        <c:v>1742</c:v>
                      </c:pt>
                      <c:pt idx="36">
                        <c:v>2303</c:v>
                      </c:pt>
                      <c:pt idx="37">
                        <c:v>2698</c:v>
                      </c:pt>
                      <c:pt idx="38">
                        <c:v>2465</c:v>
                      </c:pt>
                      <c:pt idx="39">
                        <c:v>2386</c:v>
                      </c:pt>
                      <c:pt idx="40">
                        <c:v>1863</c:v>
                      </c:pt>
                      <c:pt idx="41">
                        <c:v>2579</c:v>
                      </c:pt>
                      <c:pt idx="42">
                        <c:v>3011</c:v>
                      </c:pt>
                      <c:pt idx="43">
                        <c:v>2403</c:v>
                      </c:pt>
                      <c:pt idx="44">
                        <c:v>2257</c:v>
                      </c:pt>
                      <c:pt idx="45">
                        <c:v>1484</c:v>
                      </c:pt>
                      <c:pt idx="46">
                        <c:v>2246</c:v>
                      </c:pt>
                      <c:pt idx="47">
                        <c:v>2331</c:v>
                      </c:pt>
                      <c:pt idx="48">
                        <c:v>2732</c:v>
                      </c:pt>
                      <c:pt idx="49">
                        <c:v>2963</c:v>
                      </c:pt>
                      <c:pt idx="50">
                        <c:v>2380</c:v>
                      </c:pt>
                      <c:pt idx="51">
                        <c:v>3593</c:v>
                      </c:pt>
                      <c:pt idx="52">
                        <c:v>3120</c:v>
                      </c:pt>
                      <c:pt idx="53">
                        <c:v>2166</c:v>
                      </c:pt>
                      <c:pt idx="54">
                        <c:v>2526</c:v>
                      </c:pt>
                      <c:pt idx="55">
                        <c:v>2764</c:v>
                      </c:pt>
                      <c:pt idx="56">
                        <c:v>1904</c:v>
                      </c:pt>
                      <c:pt idx="57">
                        <c:v>1729</c:v>
                      </c:pt>
                      <c:pt idx="58">
                        <c:v>3179</c:v>
                      </c:pt>
                      <c:pt idx="59">
                        <c:v>3022</c:v>
                      </c:pt>
                      <c:pt idx="60">
                        <c:v>2972</c:v>
                      </c:pt>
                      <c:pt idx="61">
                        <c:v>2556</c:v>
                      </c:pt>
                      <c:pt idx="62">
                        <c:v>2661</c:v>
                      </c:pt>
                      <c:pt idx="63">
                        <c:v>3494</c:v>
                      </c:pt>
                      <c:pt idx="64">
                        <c:v>3061</c:v>
                      </c:pt>
                      <c:pt idx="65">
                        <c:v>3719</c:v>
                      </c:pt>
                      <c:pt idx="66">
                        <c:v>3005</c:v>
                      </c:pt>
                      <c:pt idx="67">
                        <c:v>2855</c:v>
                      </c:pt>
                      <c:pt idx="68">
                        <c:v>3122</c:v>
                      </c:pt>
                      <c:pt idx="69">
                        <c:v>2731</c:v>
                      </c:pt>
                      <c:pt idx="70">
                        <c:v>2984</c:v>
                      </c:pt>
                      <c:pt idx="71">
                        <c:v>2280</c:v>
                      </c:pt>
                      <c:pt idx="72">
                        <c:v>2616</c:v>
                      </c:pt>
                      <c:pt idx="73">
                        <c:v>2949</c:v>
                      </c:pt>
                      <c:pt idx="74">
                        <c:v>2138</c:v>
                      </c:pt>
                      <c:pt idx="75">
                        <c:v>2192</c:v>
                      </c:pt>
                      <c:pt idx="76">
                        <c:v>2164</c:v>
                      </c:pt>
                      <c:pt idx="77">
                        <c:v>2417</c:v>
                      </c:pt>
                      <c:pt idx="78">
                        <c:v>2045</c:v>
                      </c:pt>
                      <c:pt idx="79">
                        <c:v>2183</c:v>
                      </c:pt>
                      <c:pt idx="80">
                        <c:v>2329</c:v>
                      </c:pt>
                      <c:pt idx="81">
                        <c:v>1906</c:v>
                      </c:pt>
                      <c:pt idx="82">
                        <c:v>1905</c:v>
                      </c:pt>
                      <c:pt idx="83">
                        <c:v>2781</c:v>
                      </c:pt>
                      <c:pt idx="84">
                        <c:v>4043</c:v>
                      </c:pt>
                      <c:pt idx="85">
                        <c:v>4642</c:v>
                      </c:pt>
                      <c:pt idx="86">
                        <c:v>5288</c:v>
                      </c:pt>
                      <c:pt idx="87">
                        <c:v>3629</c:v>
                      </c:pt>
                      <c:pt idx="88">
                        <c:v>2998</c:v>
                      </c:pt>
                      <c:pt idx="89">
                        <c:v>2162</c:v>
                      </c:pt>
                      <c:pt idx="90">
                        <c:v>2459</c:v>
                      </c:pt>
                      <c:pt idx="91">
                        <c:v>2896</c:v>
                      </c:pt>
                      <c:pt idx="92">
                        <c:v>3273</c:v>
                      </c:pt>
                      <c:pt idx="93">
                        <c:v>4151</c:v>
                      </c:pt>
                      <c:pt idx="94">
                        <c:v>3945</c:v>
                      </c:pt>
                      <c:pt idx="95">
                        <c:v>3200</c:v>
                      </c:pt>
                      <c:pt idx="96">
                        <c:v>2284</c:v>
                      </c:pt>
                      <c:pt idx="97">
                        <c:v>3114</c:v>
                      </c:pt>
                      <c:pt idx="98">
                        <c:v>2619</c:v>
                      </c:pt>
                      <c:pt idx="99">
                        <c:v>2041</c:v>
                      </c:pt>
                      <c:pt idx="100">
                        <c:v>3230</c:v>
                      </c:pt>
                      <c:pt idx="101">
                        <c:v>3798</c:v>
                      </c:pt>
                      <c:pt idx="102">
                        <c:v>3437</c:v>
                      </c:pt>
                      <c:pt idx="103">
                        <c:v>2787</c:v>
                      </c:pt>
                      <c:pt idx="104">
                        <c:v>3765</c:v>
                      </c:pt>
                      <c:pt idx="105">
                        <c:v>3565</c:v>
                      </c:pt>
                      <c:pt idx="106">
                        <c:v>3690</c:v>
                      </c:pt>
                      <c:pt idx="107">
                        <c:v>3829</c:v>
                      </c:pt>
                      <c:pt idx="108">
                        <c:v>2797</c:v>
                      </c:pt>
                      <c:pt idx="109">
                        <c:v>2010</c:v>
                      </c:pt>
                      <c:pt idx="110">
                        <c:v>2054</c:v>
                      </c:pt>
                      <c:pt idx="111">
                        <c:v>2445</c:v>
                      </c:pt>
                      <c:pt idx="112">
                        <c:v>2057</c:v>
                      </c:pt>
                      <c:pt idx="113">
                        <c:v>3566</c:v>
                      </c:pt>
                      <c:pt idx="114">
                        <c:v>3780</c:v>
                      </c:pt>
                      <c:pt idx="115">
                        <c:v>2997</c:v>
                      </c:pt>
                      <c:pt idx="116">
                        <c:v>2438</c:v>
                      </c:pt>
                      <c:pt idx="117">
                        <c:v>2347</c:v>
                      </c:pt>
                      <c:pt idx="118">
                        <c:v>2683</c:v>
                      </c:pt>
                      <c:pt idx="119">
                        <c:v>2683</c:v>
                      </c:pt>
                      <c:pt idx="120">
                        <c:v>3121</c:v>
                      </c:pt>
                      <c:pt idx="121">
                        <c:v>3209</c:v>
                      </c:pt>
                    </c:numCache>
                  </c:numRef>
                </c:yVal>
                <c:smooth val="0"/>
                <c:extLst>
                  <c:ext xmlns:c16="http://schemas.microsoft.com/office/drawing/2014/chart" uri="{C3380CC4-5D6E-409C-BE32-E72D297353CC}">
                    <c16:uniqueId val="{00000004-2182-40E3-8F03-9EFF93964A69}"/>
                  </c:ext>
                </c:extLst>
              </c15:ser>
            </c15:filteredScatterSeries>
          </c:ext>
        </c:extLst>
      </c:scatterChart>
      <c:scatterChart>
        <c:scatterStyle val="lineMarker"/>
        <c:varyColors val="0"/>
        <c:ser>
          <c:idx val="2"/>
          <c:order val="2"/>
          <c:tx>
            <c:strRef>
              <c:f>'LMTD vs COP-Daily (130F AS,ff)'!$S$2</c:f>
              <c:strCache>
                <c:ptCount val="1"/>
                <c:pt idx="0">
                  <c:v> Daily Avg. Tank-to-HX Inlet Temp (°F) </c:v>
                </c:pt>
              </c:strCache>
            </c:strRef>
          </c:tx>
          <c:spPr>
            <a:ln w="25400" cap="rnd">
              <a:noFill/>
              <a:round/>
            </a:ln>
            <a:effectLst/>
          </c:spPr>
          <c:marker>
            <c:symbol val="circle"/>
            <c:size val="5"/>
            <c:spPr>
              <a:solidFill>
                <a:srgbClr val="0070C0"/>
              </a:solidFill>
              <a:ln w="9525">
                <a:solidFill>
                  <a:schemeClr val="accent3"/>
                </a:solidFill>
              </a:ln>
              <a:effectLst/>
            </c:spPr>
          </c:marker>
          <c:trendline>
            <c:spPr>
              <a:ln w="19050" cap="rnd">
                <a:solidFill>
                  <a:srgbClr val="0070C0"/>
                </a:solidFill>
                <a:prstDash val="sysDot"/>
              </a:ln>
              <a:effectLst/>
            </c:spPr>
            <c:trendlineType val="linear"/>
            <c:dispRSqr val="1"/>
            <c:dispEq val="1"/>
            <c:trendlineLbl>
              <c:layout>
                <c:manualLayout>
                  <c:x val="-0.37701086164954523"/>
                  <c:y val="-0.11758521640665182"/>
                </c:manualLayout>
              </c:layout>
              <c:numFmt formatCode="General" sourceLinked="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trendlineLbl>
          </c:trendline>
          <c:xVal>
            <c:numRef>
              <c:f>'LMTD vs COP-Daily (130F AS,ff)'!$J$3:$J$124</c:f>
              <c:numCache>
                <c:formatCode>_(* #,##0.00_);_(* \(#,##0.00\);_(* "-"??_);_(@_)</c:formatCode>
                <c:ptCount val="122"/>
                <c:pt idx="0">
                  <c:v>0.46364857851837871</c:v>
                </c:pt>
                <c:pt idx="1">
                  <c:v>0.46171479858650905</c:v>
                </c:pt>
                <c:pt idx="2">
                  <c:v>0.63430022508327633</c:v>
                </c:pt>
                <c:pt idx="3">
                  <c:v>0.44125726104888269</c:v>
                </c:pt>
                <c:pt idx="4">
                  <c:v>0.33055539686672825</c:v>
                </c:pt>
                <c:pt idx="5">
                  <c:v>0.25794802488546564</c:v>
                </c:pt>
                <c:pt idx="6">
                  <c:v>0.30427870306413762</c:v>
                </c:pt>
                <c:pt idx="7">
                  <c:v>0.31758321254203609</c:v>
                </c:pt>
                <c:pt idx="8">
                  <c:v>0.4196495427044501</c:v>
                </c:pt>
                <c:pt idx="9">
                  <c:v>0.43254020223090317</c:v>
                </c:pt>
                <c:pt idx="10">
                  <c:v>0.41925627125357856</c:v>
                </c:pt>
                <c:pt idx="11">
                  <c:v>0.33271907571828802</c:v>
                </c:pt>
                <c:pt idx="12">
                  <c:v>0.30801657115647596</c:v>
                </c:pt>
                <c:pt idx="13">
                  <c:v>0.40541611057914839</c:v>
                </c:pt>
                <c:pt idx="14">
                  <c:v>0.34547265650617914</c:v>
                </c:pt>
                <c:pt idx="15">
                  <c:v>0.35108711348153449</c:v>
                </c:pt>
                <c:pt idx="16">
                  <c:v>0.45837352666645004</c:v>
                </c:pt>
                <c:pt idx="17">
                  <c:v>0.51661542784368575</c:v>
                </c:pt>
                <c:pt idx="18">
                  <c:v>0.50489454226957831</c:v>
                </c:pt>
                <c:pt idx="19">
                  <c:v>0.50678109414681993</c:v>
                </c:pt>
                <c:pt idx="20">
                  <c:v>0.49332315655690806</c:v>
                </c:pt>
                <c:pt idx="21">
                  <c:v>0.47664616508899238</c:v>
                </c:pt>
                <c:pt idx="22">
                  <c:v>0.50612630463325503</c:v>
                </c:pt>
                <c:pt idx="23">
                  <c:v>0.54804482336254179</c:v>
                </c:pt>
                <c:pt idx="24">
                  <c:v>0.44710695461829492</c:v>
                </c:pt>
                <c:pt idx="25">
                  <c:v>0.37197851451200309</c:v>
                </c:pt>
                <c:pt idx="26">
                  <c:v>0.36450207480784413</c:v>
                </c:pt>
                <c:pt idx="27">
                  <c:v>0.36461914098996856</c:v>
                </c:pt>
                <c:pt idx="28">
                  <c:v>0.46185769890295153</c:v>
                </c:pt>
                <c:pt idx="29">
                  <c:v>0.38734102543385152</c:v>
                </c:pt>
                <c:pt idx="30">
                  <c:v>0.52999168685587084</c:v>
                </c:pt>
                <c:pt idx="31">
                  <c:v>0.44599957763313419</c:v>
                </c:pt>
                <c:pt idx="32">
                  <c:v>0.45924544533264272</c:v>
                </c:pt>
                <c:pt idx="33">
                  <c:v>0.4965354388259417</c:v>
                </c:pt>
                <c:pt idx="34">
                  <c:v>0.3276104185731597</c:v>
                </c:pt>
                <c:pt idx="35">
                  <c:v>0.36883000522832227</c:v>
                </c:pt>
                <c:pt idx="36">
                  <c:v>0.48584862082833219</c:v>
                </c:pt>
                <c:pt idx="37">
                  <c:v>0.51239420213500486</c:v>
                </c:pt>
                <c:pt idx="38">
                  <c:v>0.45952418181170041</c:v>
                </c:pt>
                <c:pt idx="39">
                  <c:v>0.50801991293152271</c:v>
                </c:pt>
                <c:pt idx="40">
                  <c:v>0.42489296178743363</c:v>
                </c:pt>
                <c:pt idx="41">
                  <c:v>0.54246475407531536</c:v>
                </c:pt>
                <c:pt idx="42">
                  <c:v>0.54896273004911922</c:v>
                </c:pt>
                <c:pt idx="43">
                  <c:v>0.49692009967729389</c:v>
                </c:pt>
                <c:pt idx="44">
                  <c:v>0.48882148495788796</c:v>
                </c:pt>
                <c:pt idx="45">
                  <c:v>0.33225391790916536</c:v>
                </c:pt>
                <c:pt idx="46">
                  <c:v>0.4555707067303521</c:v>
                </c:pt>
                <c:pt idx="47">
                  <c:v>0.47483195799844224</c:v>
                </c:pt>
                <c:pt idx="48">
                  <c:v>0.5729803641974669</c:v>
                </c:pt>
                <c:pt idx="49">
                  <c:v>0.64019881535354417</c:v>
                </c:pt>
                <c:pt idx="50">
                  <c:v>0.51241955606092982</c:v>
                </c:pt>
                <c:pt idx="51">
                  <c:v>0.69837644194300763</c:v>
                </c:pt>
                <c:pt idx="52">
                  <c:v>0.6188333735965057</c:v>
                </c:pt>
                <c:pt idx="53">
                  <c:v>0.56814550079551374</c:v>
                </c:pt>
                <c:pt idx="54">
                  <c:v>0.59030308157902278</c:v>
                </c:pt>
                <c:pt idx="55">
                  <c:v>0.58627002352352942</c:v>
                </c:pt>
                <c:pt idx="56">
                  <c:v>0.46134922417952406</c:v>
                </c:pt>
                <c:pt idx="57">
                  <c:v>0.40273384795891048</c:v>
                </c:pt>
                <c:pt idx="58">
                  <c:v>0.68128882292064685</c:v>
                </c:pt>
                <c:pt idx="59">
                  <c:v>0.5794816521660181</c:v>
                </c:pt>
                <c:pt idx="60">
                  <c:v>0.63111248801372422</c:v>
                </c:pt>
                <c:pt idx="61">
                  <c:v>0.60422973964886761</c:v>
                </c:pt>
                <c:pt idx="62">
                  <c:v>0.58651489745370033</c:v>
                </c:pt>
                <c:pt idx="63">
                  <c:v>0.65131338091249413</c:v>
                </c:pt>
                <c:pt idx="64">
                  <c:v>0.68930308323654443</c:v>
                </c:pt>
                <c:pt idx="65">
                  <c:v>0.76343150773749113</c:v>
                </c:pt>
                <c:pt idx="66">
                  <c:v>0.66566793683480319</c:v>
                </c:pt>
                <c:pt idx="67">
                  <c:v>0.65642452788366479</c:v>
                </c:pt>
                <c:pt idx="68">
                  <c:v>0.71750096016312792</c:v>
                </c:pt>
                <c:pt idx="69">
                  <c:v>0.6665673203589545</c:v>
                </c:pt>
                <c:pt idx="70">
                  <c:v>0.65056889023685516</c:v>
                </c:pt>
                <c:pt idx="71">
                  <c:v>0.52473214430916437</c:v>
                </c:pt>
                <c:pt idx="72">
                  <c:v>0.61948336751795718</c:v>
                </c:pt>
                <c:pt idx="73">
                  <c:v>0.63713676171888622</c:v>
                </c:pt>
                <c:pt idx="74">
                  <c:v>0.52659440161383153</c:v>
                </c:pt>
                <c:pt idx="75">
                  <c:v>0.53200550076283171</c:v>
                </c:pt>
                <c:pt idx="76">
                  <c:v>0.53176903887228544</c:v>
                </c:pt>
                <c:pt idx="77">
                  <c:v>0.53726954436238383</c:v>
                </c:pt>
                <c:pt idx="78">
                  <c:v>0.46353382800141663</c:v>
                </c:pt>
                <c:pt idx="79">
                  <c:v>0.5491622936765479</c:v>
                </c:pt>
                <c:pt idx="80">
                  <c:v>0.58767753694051172</c:v>
                </c:pt>
                <c:pt idx="81">
                  <c:v>0.45708639637549514</c:v>
                </c:pt>
                <c:pt idx="82">
                  <c:v>0.47801015765032651</c:v>
                </c:pt>
                <c:pt idx="83">
                  <c:v>0.60198846153587326</c:v>
                </c:pt>
                <c:pt idx="84">
                  <c:v>0.71765374213565869</c:v>
                </c:pt>
                <c:pt idx="85">
                  <c:v>0.76738588971831223</c:v>
                </c:pt>
                <c:pt idx="86">
                  <c:v>0.8551280268804794</c:v>
                </c:pt>
                <c:pt idx="87">
                  <c:v>0.7405895633692009</c:v>
                </c:pt>
                <c:pt idx="88">
                  <c:v>0.69117240874410513</c:v>
                </c:pt>
                <c:pt idx="89">
                  <c:v>0.54978313449115956</c:v>
                </c:pt>
                <c:pt idx="90">
                  <c:v>0.59764672063613367</c:v>
                </c:pt>
                <c:pt idx="91">
                  <c:v>0.61993236376342675</c:v>
                </c:pt>
                <c:pt idx="92">
                  <c:v>0.64417545690606515</c:v>
                </c:pt>
                <c:pt idx="93">
                  <c:v>0.75216586543517416</c:v>
                </c:pt>
                <c:pt idx="94">
                  <c:v>0.76251065442177768</c:v>
                </c:pt>
                <c:pt idx="95">
                  <c:v>0.74570419519955466</c:v>
                </c:pt>
                <c:pt idx="96">
                  <c:v>0.55327053250209335</c:v>
                </c:pt>
                <c:pt idx="97">
                  <c:v>0.7128521062675689</c:v>
                </c:pt>
                <c:pt idx="98">
                  <c:v>0.60266259975560788</c:v>
                </c:pt>
                <c:pt idx="99">
                  <c:v>0.46859184513094954</c:v>
                </c:pt>
                <c:pt idx="100">
                  <c:v>0.71982936273702303</c:v>
                </c:pt>
                <c:pt idx="101">
                  <c:v>0.73321576942733713</c:v>
                </c:pt>
                <c:pt idx="102">
                  <c:v>0.78973185007828961</c:v>
                </c:pt>
                <c:pt idx="103">
                  <c:v>0.67068695104218656</c:v>
                </c:pt>
                <c:pt idx="104">
                  <c:v>0.86030742091052603</c:v>
                </c:pt>
                <c:pt idx="105">
                  <c:v>0.69007051661753738</c:v>
                </c:pt>
                <c:pt idx="106">
                  <c:v>0.7558465117083949</c:v>
                </c:pt>
                <c:pt idx="107">
                  <c:v>0.76744389760176446</c:v>
                </c:pt>
                <c:pt idx="108">
                  <c:v>0.65377612497241711</c:v>
                </c:pt>
                <c:pt idx="109">
                  <c:v>0.56536359173585704</c:v>
                </c:pt>
                <c:pt idx="110">
                  <c:v>0.53583939926597624</c:v>
                </c:pt>
                <c:pt idx="111">
                  <c:v>0.55101988646948252</c:v>
                </c:pt>
                <c:pt idx="112">
                  <c:v>0.48185479945136667</c:v>
                </c:pt>
                <c:pt idx="113">
                  <c:v>0.62794439810041947</c:v>
                </c:pt>
                <c:pt idx="114">
                  <c:v>0.75261685498313136</c:v>
                </c:pt>
                <c:pt idx="115">
                  <c:v>0.59588211497301025</c:v>
                </c:pt>
                <c:pt idx="116">
                  <c:v>0.5524950730850865</c:v>
                </c:pt>
                <c:pt idx="117">
                  <c:v>0.4966030907641944</c:v>
                </c:pt>
                <c:pt idx="118">
                  <c:v>0.60923566782287852</c:v>
                </c:pt>
                <c:pt idx="119">
                  <c:v>0.58974969827141721</c:v>
                </c:pt>
                <c:pt idx="120">
                  <c:v>0.65861477269007385</c:v>
                </c:pt>
                <c:pt idx="121">
                  <c:v>0.68159530464892593</c:v>
                </c:pt>
              </c:numCache>
            </c:numRef>
          </c:xVal>
          <c:yVal>
            <c:numRef>
              <c:f>'LMTD vs COP-Daily (130F AS,ff)'!$S$3:$S$124</c:f>
              <c:numCache>
                <c:formatCode>_(* #,##0.00_);_(* \(#,##0.00\);_(* "-"??_);_(@_)</c:formatCode>
                <c:ptCount val="122"/>
                <c:pt idx="0">
                  <c:v>120.03449999999998</c:v>
                </c:pt>
                <c:pt idx="1">
                  <c:v>117.91720833333333</c:v>
                </c:pt>
                <c:pt idx="2">
                  <c:v>108.66801388888888</c:v>
                </c:pt>
                <c:pt idx="3">
                  <c:v>114.84609027777778</c:v>
                </c:pt>
                <c:pt idx="4">
                  <c:v>117.60197916666665</c:v>
                </c:pt>
                <c:pt idx="5">
                  <c:v>118.35918055555554</c:v>
                </c:pt>
                <c:pt idx="6">
                  <c:v>119.27816666666666</c:v>
                </c:pt>
                <c:pt idx="7">
                  <c:v>118.02979166666661</c:v>
                </c:pt>
                <c:pt idx="8">
                  <c:v>114.15491666666669</c:v>
                </c:pt>
                <c:pt idx="9">
                  <c:v>113.8895763888889</c:v>
                </c:pt>
                <c:pt idx="10">
                  <c:v>113.97776388888889</c:v>
                </c:pt>
                <c:pt idx="11">
                  <c:v>116.89478472222221</c:v>
                </c:pt>
                <c:pt idx="12">
                  <c:v>116.04295833333332</c:v>
                </c:pt>
                <c:pt idx="13">
                  <c:v>114.86464583333333</c:v>
                </c:pt>
                <c:pt idx="14">
                  <c:v>116.87238194444443</c:v>
                </c:pt>
                <c:pt idx="15">
                  <c:v>116.21483333333333</c:v>
                </c:pt>
                <c:pt idx="16">
                  <c:v>112.00265277777778</c:v>
                </c:pt>
                <c:pt idx="17">
                  <c:v>108.62024999999998</c:v>
                </c:pt>
                <c:pt idx="18">
                  <c:v>111.08951388888892</c:v>
                </c:pt>
                <c:pt idx="19">
                  <c:v>108.76211111111111</c:v>
                </c:pt>
                <c:pt idx="20">
                  <c:v>112.04711805555554</c:v>
                </c:pt>
                <c:pt idx="21">
                  <c:v>110.33506944444444</c:v>
                </c:pt>
                <c:pt idx="22">
                  <c:v>111.99575694444445</c:v>
                </c:pt>
                <c:pt idx="23">
                  <c:v>108.54072222222221</c:v>
                </c:pt>
                <c:pt idx="24">
                  <c:v>113.09136111111108</c:v>
                </c:pt>
                <c:pt idx="25">
                  <c:v>114.54020833333334</c:v>
                </c:pt>
                <c:pt idx="26">
                  <c:v>115.63189583333332</c:v>
                </c:pt>
                <c:pt idx="27">
                  <c:v>116.13085416666668</c:v>
                </c:pt>
                <c:pt idx="28">
                  <c:v>114.11900694444444</c:v>
                </c:pt>
                <c:pt idx="29">
                  <c:v>115.76276388888886</c:v>
                </c:pt>
                <c:pt idx="30">
                  <c:v>109.2680347222222</c:v>
                </c:pt>
                <c:pt idx="31">
                  <c:v>112.62983333333329</c:v>
                </c:pt>
                <c:pt idx="32">
                  <c:v>111.76981250000001</c:v>
                </c:pt>
                <c:pt idx="33">
                  <c:v>110.85840972222222</c:v>
                </c:pt>
                <c:pt idx="34">
                  <c:v>114.03884722222223</c:v>
                </c:pt>
                <c:pt idx="35">
                  <c:v>116.15938194444443</c:v>
                </c:pt>
                <c:pt idx="36">
                  <c:v>113.90423611111112</c:v>
                </c:pt>
                <c:pt idx="37">
                  <c:v>108.16916666666664</c:v>
                </c:pt>
                <c:pt idx="38">
                  <c:v>109.69493749999999</c:v>
                </c:pt>
                <c:pt idx="39">
                  <c:v>113.53788888888887</c:v>
                </c:pt>
                <c:pt idx="40">
                  <c:v>115.70679166666666</c:v>
                </c:pt>
                <c:pt idx="41">
                  <c:v>110.92304166666668</c:v>
                </c:pt>
                <c:pt idx="42">
                  <c:v>108.02768749999997</c:v>
                </c:pt>
                <c:pt idx="43">
                  <c:v>112.57381944444445</c:v>
                </c:pt>
                <c:pt idx="44">
                  <c:v>112.43954861111111</c:v>
                </c:pt>
                <c:pt idx="45">
                  <c:v>115.35722222222226</c:v>
                </c:pt>
                <c:pt idx="46">
                  <c:v>114.66157748538016</c:v>
                </c:pt>
                <c:pt idx="47">
                  <c:v>112.604375</c:v>
                </c:pt>
                <c:pt idx="48">
                  <c:v>110.69285416666666</c:v>
                </c:pt>
                <c:pt idx="49">
                  <c:v>108.67219444444446</c:v>
                </c:pt>
                <c:pt idx="50">
                  <c:v>111.38901388888887</c:v>
                </c:pt>
                <c:pt idx="51">
                  <c:v>105.73695138888888</c:v>
                </c:pt>
                <c:pt idx="52">
                  <c:v>106.74876388888889</c:v>
                </c:pt>
                <c:pt idx="53">
                  <c:v>115.23331249999997</c:v>
                </c:pt>
                <c:pt idx="54">
                  <c:v>113.49597916666669</c:v>
                </c:pt>
                <c:pt idx="55">
                  <c:v>110.58542361111112</c:v>
                </c:pt>
                <c:pt idx="56">
                  <c:v>115.00483333333334</c:v>
                </c:pt>
                <c:pt idx="57">
                  <c:v>115.78086111111109</c:v>
                </c:pt>
                <c:pt idx="58">
                  <c:v>108.77759027777778</c:v>
                </c:pt>
                <c:pt idx="59">
                  <c:v>109.19967361111111</c:v>
                </c:pt>
                <c:pt idx="60">
                  <c:v>108.64729166666667</c:v>
                </c:pt>
                <c:pt idx="61">
                  <c:v>111.45334722222225</c:v>
                </c:pt>
                <c:pt idx="62">
                  <c:v>109.77378472222222</c:v>
                </c:pt>
                <c:pt idx="63">
                  <c:v>105.545125</c:v>
                </c:pt>
                <c:pt idx="64">
                  <c:v>109.4807013888889</c:v>
                </c:pt>
                <c:pt idx="65">
                  <c:v>104.40408333333333</c:v>
                </c:pt>
                <c:pt idx="66">
                  <c:v>109.19170138888889</c:v>
                </c:pt>
                <c:pt idx="67">
                  <c:v>110.04716666666667</c:v>
                </c:pt>
                <c:pt idx="68">
                  <c:v>107.11472916666668</c:v>
                </c:pt>
                <c:pt idx="69">
                  <c:v>110.50354166666666</c:v>
                </c:pt>
                <c:pt idx="70">
                  <c:v>110.21924999999997</c:v>
                </c:pt>
                <c:pt idx="71">
                  <c:v>112.33065277777776</c:v>
                </c:pt>
                <c:pt idx="72">
                  <c:v>112.77491666666667</c:v>
                </c:pt>
                <c:pt idx="73">
                  <c:v>109.29982638888885</c:v>
                </c:pt>
                <c:pt idx="74">
                  <c:v>113.8442638888889</c:v>
                </c:pt>
                <c:pt idx="75">
                  <c:v>112.99419444444443</c:v>
                </c:pt>
                <c:pt idx="76">
                  <c:v>113.96954166666664</c:v>
                </c:pt>
                <c:pt idx="77">
                  <c:v>111.66035416666666</c:v>
                </c:pt>
                <c:pt idx="78">
                  <c:v>113.25550694444443</c:v>
                </c:pt>
                <c:pt idx="79">
                  <c:v>113.48530555555556</c:v>
                </c:pt>
                <c:pt idx="80">
                  <c:v>112.94010416666667</c:v>
                </c:pt>
                <c:pt idx="81">
                  <c:v>115.33097222222221</c:v>
                </c:pt>
                <c:pt idx="82">
                  <c:v>114.56475</c:v>
                </c:pt>
                <c:pt idx="83">
                  <c:v>110.3498402777778</c:v>
                </c:pt>
                <c:pt idx="84">
                  <c:v>101.61100694444445</c:v>
                </c:pt>
                <c:pt idx="85">
                  <c:v>95.826472222222208</c:v>
                </c:pt>
                <c:pt idx="86">
                  <c:v>95.148083333333332</c:v>
                </c:pt>
                <c:pt idx="87">
                  <c:v>104.39854861111114</c:v>
                </c:pt>
                <c:pt idx="88">
                  <c:v>107.64305555555556</c:v>
                </c:pt>
                <c:pt idx="89">
                  <c:v>112.06707638888885</c:v>
                </c:pt>
                <c:pt idx="90">
                  <c:v>109.59907638888892</c:v>
                </c:pt>
                <c:pt idx="91">
                  <c:v>106.09066666666668</c:v>
                </c:pt>
                <c:pt idx="92">
                  <c:v>104.6729375</c:v>
                </c:pt>
                <c:pt idx="93">
                  <c:v>100.88815972222223</c:v>
                </c:pt>
                <c:pt idx="94">
                  <c:v>103.47429861111112</c:v>
                </c:pt>
                <c:pt idx="95">
                  <c:v>106.2998888888889</c:v>
                </c:pt>
                <c:pt idx="96">
                  <c:v>112.33229166666666</c:v>
                </c:pt>
                <c:pt idx="97">
                  <c:v>107.07402777777776</c:v>
                </c:pt>
                <c:pt idx="98">
                  <c:v>110.03309027777776</c:v>
                </c:pt>
                <c:pt idx="99">
                  <c:v>114.09420833333336</c:v>
                </c:pt>
                <c:pt idx="100">
                  <c:v>107.79412500000002</c:v>
                </c:pt>
                <c:pt idx="101">
                  <c:v>105.18422222222223</c:v>
                </c:pt>
                <c:pt idx="102">
                  <c:v>106.06718055555554</c:v>
                </c:pt>
                <c:pt idx="103">
                  <c:v>109.77534722222221</c:v>
                </c:pt>
                <c:pt idx="104">
                  <c:v>103.44254166666667</c:v>
                </c:pt>
                <c:pt idx="105">
                  <c:v>105.03904861111111</c:v>
                </c:pt>
                <c:pt idx="106">
                  <c:v>103.68838888888889</c:v>
                </c:pt>
                <c:pt idx="107">
                  <c:v>105.32552777777778</c:v>
                </c:pt>
                <c:pt idx="108">
                  <c:v>112.02657638888888</c:v>
                </c:pt>
                <c:pt idx="109">
                  <c:v>114.34858333333334</c:v>
                </c:pt>
                <c:pt idx="110">
                  <c:v>112.48534953703704</c:v>
                </c:pt>
                <c:pt idx="111">
                  <c:v>107.78427777777779</c:v>
                </c:pt>
                <c:pt idx="112">
                  <c:v>109.2147638888889</c:v>
                </c:pt>
                <c:pt idx="113">
                  <c:v>104.95322916666669</c:v>
                </c:pt>
                <c:pt idx="114">
                  <c:v>103.5309652777778</c:v>
                </c:pt>
                <c:pt idx="115">
                  <c:v>105.31187499999999</c:v>
                </c:pt>
                <c:pt idx="116">
                  <c:v>107.89374999999995</c:v>
                </c:pt>
                <c:pt idx="117">
                  <c:v>107.79402777777779</c:v>
                </c:pt>
                <c:pt idx="118">
                  <c:v>107.56090972222222</c:v>
                </c:pt>
                <c:pt idx="119">
                  <c:v>108.13380555555555</c:v>
                </c:pt>
                <c:pt idx="120">
                  <c:v>107.14015972222222</c:v>
                </c:pt>
                <c:pt idx="121">
                  <c:v>104.26381944444444</c:v>
                </c:pt>
              </c:numCache>
            </c:numRef>
          </c:yVal>
          <c:smooth val="0"/>
          <c:extLst>
            <c:ext xmlns:c16="http://schemas.microsoft.com/office/drawing/2014/chart" uri="{C3380CC4-5D6E-409C-BE32-E72D297353CC}">
              <c16:uniqueId val="{00000003-2182-40E3-8F03-9EFF93964A69}"/>
            </c:ext>
          </c:extLst>
        </c:ser>
        <c:dLbls>
          <c:showLegendKey val="0"/>
          <c:showVal val="0"/>
          <c:showCatName val="0"/>
          <c:showSerName val="0"/>
          <c:showPercent val="0"/>
          <c:showBubbleSize val="0"/>
        </c:dLbls>
        <c:axId val="1730848079"/>
        <c:axId val="1730861039"/>
      </c:scatterChart>
      <c:valAx>
        <c:axId val="1020513648"/>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r>
                  <a:rPr lang="en-US"/>
                  <a:t>% Part Load</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title>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020508368"/>
        <c:crosses val="autoZero"/>
        <c:crossBetween val="midCat"/>
      </c:valAx>
      <c:valAx>
        <c:axId val="10205083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solidFill>
                    <a:latin typeface="+mn-lt"/>
                    <a:ea typeface="+mn-ea"/>
                    <a:cs typeface="+mn-cs"/>
                  </a:defRPr>
                </a:pPr>
                <a:r>
                  <a:rPr lang="en-US"/>
                  <a:t>Daily GAHP COP (gas-only)</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title>
        <c:numFmt formatCode="_(* #,##0.0_);_(* \(#,##0.0\);_(* &quot;-&quot;?_);_(@_)"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020513648"/>
        <c:crosses val="autoZero"/>
        <c:crossBetween val="midCat"/>
      </c:valAx>
      <c:valAx>
        <c:axId val="1730861039"/>
        <c:scaling>
          <c:orientation val="minMax"/>
        </c:scaling>
        <c:delete val="0"/>
        <c:axPos val="r"/>
        <c:title>
          <c:tx>
            <c:rich>
              <a:bodyPr rot="-5400000" spcFirstLastPara="1" vertOverflow="ellipsis" vert="horz" wrap="square" anchor="ctr" anchorCtr="1"/>
              <a:lstStyle/>
              <a:p>
                <a:pPr>
                  <a:defRPr sz="1400" b="0" i="0" u="none" strike="noStrike" kern="1200" baseline="0">
                    <a:solidFill>
                      <a:schemeClr val="tx1"/>
                    </a:solidFill>
                    <a:latin typeface="+mn-lt"/>
                    <a:ea typeface="+mn-ea"/>
                    <a:cs typeface="+mn-cs"/>
                  </a:defRPr>
                </a:pPr>
                <a:r>
                  <a:rPr lang="en-US"/>
                  <a:t>Temperature (°F)</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title>
        <c:numFmt formatCode="_(* #,##0_);_(* \(#,##0\);_(* &quot;-&quot;_);_(@_)" sourceLinked="0"/>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730848079"/>
        <c:crosses val="max"/>
        <c:crossBetween val="midCat"/>
      </c:valAx>
      <c:valAx>
        <c:axId val="1730848079"/>
        <c:scaling>
          <c:orientation val="minMax"/>
        </c:scaling>
        <c:delete val="1"/>
        <c:axPos val="b"/>
        <c:numFmt formatCode="_(* #,##0.00_);_(* \(#,##0.00\);_(* &quot;-&quot;??_);_(@_)" sourceLinked="1"/>
        <c:majorTickMark val="out"/>
        <c:minorTickMark val="none"/>
        <c:tickLblPos val="nextTo"/>
        <c:crossAx val="1730861039"/>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b="0">
          <a:solidFill>
            <a:schemeClr val="tx1"/>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solidFill>
                <a:latin typeface="Avenir"/>
                <a:ea typeface="+mn-ea"/>
                <a:cs typeface="+mn-cs"/>
              </a:defRPr>
            </a:pPr>
            <a:r>
              <a:rPr lang="en-US"/>
              <a:t>Hourly Profiles (GAHP Flow @ 8.5 GPM, GAHP Setpoint = 140°F) (11/20/25-current)</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solidFill>
              <a:latin typeface="Avenir"/>
              <a:ea typeface="+mn-ea"/>
              <a:cs typeface="+mn-cs"/>
            </a:defRPr>
          </a:pPr>
          <a:endParaRPr lang="en-US"/>
        </a:p>
      </c:txPr>
    </c:title>
    <c:autoTitleDeleted val="0"/>
    <c:plotArea>
      <c:layout/>
      <c:lineChart>
        <c:grouping val="standard"/>
        <c:varyColors val="0"/>
        <c:ser>
          <c:idx val="0"/>
          <c:order val="0"/>
          <c:tx>
            <c:strRef>
              <c:f>'Hourly Profiles'!$M$3</c:f>
              <c:strCache>
                <c:ptCount val="1"/>
                <c:pt idx="0">
                  <c:v>Average of GAHP COP</c:v>
                </c:pt>
              </c:strCache>
            </c:strRef>
          </c:tx>
          <c:spPr>
            <a:ln w="19050" cap="rnd">
              <a:solidFill>
                <a:schemeClr val="accent3"/>
              </a:solidFill>
              <a:round/>
            </a:ln>
            <a:effectLst/>
          </c:spPr>
          <c:marker>
            <c:symbol val="circle"/>
            <c:size val="5"/>
            <c:spPr>
              <a:solidFill>
                <a:schemeClr val="accent3"/>
              </a:solidFill>
              <a:ln w="9525">
                <a:solidFill>
                  <a:schemeClr val="accent3"/>
                </a:solidFill>
              </a:ln>
              <a:effectLst/>
            </c:spPr>
          </c:marker>
          <c:dLbls>
            <c:dLbl>
              <c:idx val="4"/>
              <c:layout>
                <c:manualLayout>
                  <c:x val="-5.686816574504186E-2"/>
                  <c:y val="-6.250116625781854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DCD-42CC-B47F-7A821658D616}"/>
                </c:ext>
              </c:extLst>
            </c:dLbl>
            <c:dLbl>
              <c:idx val="21"/>
              <c:layout>
                <c:manualLayout>
                  <c:x val="5.8326323841068574E-3"/>
                  <c:y val="-4.42716594326214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CDCD-42CC-B47F-7A821658D616}"/>
                </c:ext>
              </c:extLst>
            </c:dLbl>
            <c:spPr>
              <a:solidFill>
                <a:schemeClr val="bg1"/>
              </a:solidFill>
              <a:ln>
                <a:solidFill>
                  <a:srgbClr val="231F20"/>
                </a:solidFill>
              </a:ln>
              <a:effectLst/>
            </c:spPr>
            <c:txPr>
              <a:bodyPr rot="0" spcFirstLastPara="1" vertOverflow="ellipsis" vert="horz" wrap="square" anchor="ctr" anchorCtr="1"/>
              <a:lstStyle/>
              <a:p>
                <a:pPr>
                  <a:defRPr sz="1400" b="0" i="0" u="none" strike="noStrike" kern="1200" baseline="0">
                    <a:solidFill>
                      <a:schemeClr val="tx1"/>
                    </a:solidFill>
                    <a:latin typeface="Avenir"/>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'Hourly Profiles'!$L$4:$L$27</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'Hourly Profiles'!$M$4:$M$27</c:f>
              <c:numCache>
                <c:formatCode>_(* #,##0.00_);_(* \(#,##0.00\);_(* "-"??_);_(@_)</c:formatCode>
                <c:ptCount val="24"/>
                <c:pt idx="0">
                  <c:v>1.0161717896632283</c:v>
                </c:pt>
                <c:pt idx="1">
                  <c:v>0.89186725033156466</c:v>
                </c:pt>
                <c:pt idx="2">
                  <c:v>0.84145274839912598</c:v>
                </c:pt>
                <c:pt idx="3">
                  <c:v>0.7417661818247071</c:v>
                </c:pt>
                <c:pt idx="4">
                  <c:v>0.73315875387948537</c:v>
                </c:pt>
                <c:pt idx="5">
                  <c:v>0.80025817214492079</c:v>
                </c:pt>
                <c:pt idx="6">
                  <c:v>0.97863591863969168</c:v>
                </c:pt>
                <c:pt idx="7">
                  <c:v>1.1000317940049347</c:v>
                </c:pt>
                <c:pt idx="8">
                  <c:v>1.1405020150494931</c:v>
                </c:pt>
                <c:pt idx="9">
                  <c:v>1.1561777061104175</c:v>
                </c:pt>
                <c:pt idx="10">
                  <c:v>1.1339907569339793</c:v>
                </c:pt>
                <c:pt idx="11">
                  <c:v>1.0739398769199677</c:v>
                </c:pt>
                <c:pt idx="12">
                  <c:v>0.89404819334876673</c:v>
                </c:pt>
                <c:pt idx="13">
                  <c:v>0.79580671958528038</c:v>
                </c:pt>
                <c:pt idx="14">
                  <c:v>0.79312219516805349</c:v>
                </c:pt>
                <c:pt idx="15">
                  <c:v>0.83958282469036583</c:v>
                </c:pt>
                <c:pt idx="16">
                  <c:v>0.89520434306039098</c:v>
                </c:pt>
                <c:pt idx="17">
                  <c:v>0.99662132284783522</c:v>
                </c:pt>
                <c:pt idx="18">
                  <c:v>0.9693815914489754</c:v>
                </c:pt>
                <c:pt idx="19">
                  <c:v>1.0223010045642995</c:v>
                </c:pt>
                <c:pt idx="20">
                  <c:v>1.1348306874990417</c:v>
                </c:pt>
                <c:pt idx="21">
                  <c:v>1.197396688394204</c:v>
                </c:pt>
                <c:pt idx="22">
                  <c:v>1.182016340064713</c:v>
                </c:pt>
                <c:pt idx="23">
                  <c:v>1.1166827593211064</c:v>
                </c:pt>
              </c:numCache>
            </c:numRef>
          </c:val>
          <c:smooth val="0"/>
          <c:extLst>
            <c:ext xmlns:c16="http://schemas.microsoft.com/office/drawing/2014/chart" uri="{C3380CC4-5D6E-409C-BE32-E72D297353CC}">
              <c16:uniqueId val="{00000000-CDCD-42CC-B47F-7A821658D616}"/>
            </c:ext>
          </c:extLst>
        </c:ser>
        <c:ser>
          <c:idx val="3"/>
          <c:order val="3"/>
          <c:tx>
            <c:strRef>
              <c:f>'Hourly Profiles'!$S$3</c:f>
              <c:strCache>
                <c:ptCount val="1"/>
                <c:pt idx="0">
                  <c:v>Average of % Firing rate</c:v>
                </c:pt>
              </c:strCache>
            </c:strRef>
          </c:tx>
          <c:spPr>
            <a:ln w="19050" cap="rnd">
              <a:solidFill>
                <a:schemeClr val="accent2"/>
              </a:solidFill>
              <a:round/>
            </a:ln>
            <a:effectLst/>
          </c:spPr>
          <c:marker>
            <c:symbol val="circle"/>
            <c:size val="5"/>
            <c:spPr>
              <a:solidFill>
                <a:schemeClr val="accent2"/>
              </a:solidFill>
              <a:ln w="9525">
                <a:solidFill>
                  <a:schemeClr val="accent2"/>
                </a:solidFill>
              </a:ln>
              <a:effectLst/>
            </c:spPr>
          </c:marker>
          <c:dLbls>
            <c:dLbl>
              <c:idx val="4"/>
              <c:layout>
                <c:manualLayout>
                  <c:x val="-6.1242640033122006E-2"/>
                  <c:y val="-4.166744417187912E-2"/>
                </c:manualLayout>
              </c:layout>
              <c:spPr>
                <a:solidFill>
                  <a:schemeClr val="bg1"/>
                </a:solidFill>
                <a:ln>
                  <a:solidFill>
                    <a:schemeClr val="tx1"/>
                  </a:solidFill>
                </a:ln>
                <a:effectLst/>
              </c:spPr>
              <c:txPr>
                <a:bodyPr rot="0" spcFirstLastPara="1" vertOverflow="ellipsis" vert="horz" wrap="square" anchor="ctr" anchorCtr="1"/>
                <a:lstStyle/>
                <a:p>
                  <a:pPr>
                    <a:defRPr sz="1400" b="0" i="0" u="none" strike="noStrike" kern="1200" baseline="0">
                      <a:solidFill>
                        <a:schemeClr val="tx1"/>
                      </a:solidFill>
                      <a:latin typeface="Avenir"/>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DCD-42CC-B47F-7A821658D616}"/>
                </c:ext>
              </c:extLst>
            </c:dLbl>
            <c:dLbl>
              <c:idx val="21"/>
              <c:layout>
                <c:manualLayout>
                  <c:x val="-4.3744742880801428E-3"/>
                  <c:y val="-4.6875874693363906E-2"/>
                </c:manualLayout>
              </c:layout>
              <c:spPr>
                <a:solidFill>
                  <a:schemeClr val="bg1"/>
                </a:solidFill>
                <a:ln>
                  <a:solidFill>
                    <a:schemeClr val="tx1"/>
                  </a:solidFill>
                </a:ln>
                <a:effectLst/>
              </c:spPr>
              <c:txPr>
                <a:bodyPr rot="0" spcFirstLastPara="1" vertOverflow="ellipsis" vert="horz" wrap="square" anchor="ctr" anchorCtr="1"/>
                <a:lstStyle/>
                <a:p>
                  <a:pPr>
                    <a:defRPr sz="1400" b="0" i="0" u="none" strike="noStrike" kern="1200" baseline="0">
                      <a:solidFill>
                        <a:schemeClr val="tx1"/>
                      </a:solidFill>
                      <a:latin typeface="Avenir"/>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DCD-42CC-B47F-7A821658D616}"/>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venir"/>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'Hourly Profiles'!$S$4:$S$27</c:f>
              <c:numCache>
                <c:formatCode>_(* #,##0.00_);_(* \(#,##0.00\);_(* "-"??_);_(@_)</c:formatCode>
                <c:ptCount val="24"/>
                <c:pt idx="0">
                  <c:v>0.85416377284100442</c:v>
                </c:pt>
                <c:pt idx="1">
                  <c:v>0.71337463037379645</c:v>
                </c:pt>
                <c:pt idx="2">
                  <c:v>0.61685844264159506</c:v>
                </c:pt>
                <c:pt idx="3">
                  <c:v>0.49497369019637544</c:v>
                </c:pt>
                <c:pt idx="4">
                  <c:v>0.55437652589278907</c:v>
                </c:pt>
                <c:pt idx="5">
                  <c:v>0.62835453787246931</c:v>
                </c:pt>
                <c:pt idx="6">
                  <c:v>0.81036166502388418</c:v>
                </c:pt>
                <c:pt idx="7">
                  <c:v>0.89347865645613833</c:v>
                </c:pt>
                <c:pt idx="8">
                  <c:v>0.91656804913185308</c:v>
                </c:pt>
                <c:pt idx="9">
                  <c:v>0.86905618318295608</c:v>
                </c:pt>
                <c:pt idx="10">
                  <c:v>0.8354014709227392</c:v>
                </c:pt>
                <c:pt idx="11">
                  <c:v>0.75253620441276892</c:v>
                </c:pt>
                <c:pt idx="12">
                  <c:v>0.59358723178406259</c:v>
                </c:pt>
                <c:pt idx="13">
                  <c:v>0.54319675487148333</c:v>
                </c:pt>
                <c:pt idx="14">
                  <c:v>0.54344893471832556</c:v>
                </c:pt>
                <c:pt idx="15">
                  <c:v>0.59347501705967087</c:v>
                </c:pt>
                <c:pt idx="16">
                  <c:v>0.6510000758207598</c:v>
                </c:pt>
                <c:pt idx="17">
                  <c:v>0.74189673212525653</c:v>
                </c:pt>
                <c:pt idx="18">
                  <c:v>0.75568488892258789</c:v>
                </c:pt>
                <c:pt idx="19">
                  <c:v>0.80541193418758095</c:v>
                </c:pt>
                <c:pt idx="20">
                  <c:v>0.89725771476230176</c:v>
                </c:pt>
                <c:pt idx="21">
                  <c:v>0.93075456820077307</c:v>
                </c:pt>
                <c:pt idx="22">
                  <c:v>0.92751777996815554</c:v>
                </c:pt>
                <c:pt idx="23">
                  <c:v>0.90980574721358753</c:v>
                </c:pt>
              </c:numCache>
            </c:numRef>
          </c:val>
          <c:smooth val="0"/>
          <c:extLst>
            <c:ext xmlns:c16="http://schemas.microsoft.com/office/drawing/2014/chart" uri="{C3380CC4-5D6E-409C-BE32-E72D297353CC}">
              <c16:uniqueId val="{00000001-CDCD-42CC-B47F-7A821658D616}"/>
            </c:ext>
          </c:extLst>
        </c:ser>
        <c:dLbls>
          <c:showLegendKey val="0"/>
          <c:showVal val="0"/>
          <c:showCatName val="0"/>
          <c:showSerName val="0"/>
          <c:showPercent val="0"/>
          <c:showBubbleSize val="0"/>
        </c:dLbls>
        <c:marker val="1"/>
        <c:smooth val="0"/>
        <c:axId val="427675215"/>
        <c:axId val="427681455"/>
      </c:lineChart>
      <c:lineChart>
        <c:grouping val="standard"/>
        <c:varyColors val="0"/>
        <c:ser>
          <c:idx val="2"/>
          <c:order val="2"/>
          <c:tx>
            <c:strRef>
              <c:f>'Hourly Profiles'!$N$3</c:f>
              <c:strCache>
                <c:ptCount val="1"/>
                <c:pt idx="0">
                  <c:v>Average of GAHP Inlet - OAT</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dLbls>
            <c:dLbl>
              <c:idx val="4"/>
              <c:layout>
                <c:manualLayout>
                  <c:x val="-7.2907904801335716E-2"/>
                  <c:y val="-5.72927357363336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DCD-42CC-B47F-7A821658D616}"/>
                </c:ext>
              </c:extLst>
            </c:dLbl>
            <c:dLbl>
              <c:idx val="21"/>
              <c:layout>
                <c:manualLayout>
                  <c:x val="-2.9163161920534287E-3"/>
                  <c:y val="-4.68758746933639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DCD-42CC-B47F-7A821658D616}"/>
                </c:ext>
              </c:extLst>
            </c:dLbl>
            <c:spPr>
              <a:solidFill>
                <a:schemeClr val="bg1"/>
              </a:solidFill>
              <a:ln>
                <a:solidFill>
                  <a:schemeClr val="tx1"/>
                </a:solidFill>
              </a:ln>
              <a:effectLst/>
            </c:spPr>
            <c:txPr>
              <a:bodyPr rot="0" spcFirstLastPara="1" vertOverflow="ellipsis" vert="horz" wrap="square" anchor="ctr" anchorCtr="1"/>
              <a:lstStyle/>
              <a:p>
                <a:pPr algn="ctr">
                  <a:defRPr sz="1400" b="0" i="0" u="none" strike="noStrike" kern="1200" baseline="0">
                    <a:solidFill>
                      <a:schemeClr val="tx1"/>
                    </a:solidFill>
                    <a:latin typeface="Avenir"/>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'Hourly Profiles'!$N$4:$N$27</c:f>
              <c:numCache>
                <c:formatCode>_(* #,##0.00_);_(* \(#,##0.00\);_(* "-"??_);_(@_)</c:formatCode>
                <c:ptCount val="24"/>
                <c:pt idx="0">
                  <c:v>55.716711432506898</c:v>
                </c:pt>
                <c:pt idx="1">
                  <c:v>60.648873553719007</c:v>
                </c:pt>
                <c:pt idx="2">
                  <c:v>61.860198898071637</c:v>
                </c:pt>
                <c:pt idx="3">
                  <c:v>61.986725482093668</c:v>
                </c:pt>
                <c:pt idx="4">
                  <c:v>63.883820936639111</c:v>
                </c:pt>
                <c:pt idx="5">
                  <c:v>65.326321625344349</c:v>
                </c:pt>
                <c:pt idx="6">
                  <c:v>61.32952920110192</c:v>
                </c:pt>
                <c:pt idx="7">
                  <c:v>56.52875826446283</c:v>
                </c:pt>
                <c:pt idx="8">
                  <c:v>55.825690771349841</c:v>
                </c:pt>
                <c:pt idx="9">
                  <c:v>55.807962492412592</c:v>
                </c:pt>
                <c:pt idx="10">
                  <c:v>54.387483884297502</c:v>
                </c:pt>
                <c:pt idx="11">
                  <c:v>54.301652479338863</c:v>
                </c:pt>
                <c:pt idx="12">
                  <c:v>54.281308264462773</c:v>
                </c:pt>
                <c:pt idx="13">
                  <c:v>51.90397920110194</c:v>
                </c:pt>
                <c:pt idx="14">
                  <c:v>51.399447520661148</c:v>
                </c:pt>
                <c:pt idx="15">
                  <c:v>51.103383195592251</c:v>
                </c:pt>
                <c:pt idx="16">
                  <c:v>50.47697269458839</c:v>
                </c:pt>
                <c:pt idx="17">
                  <c:v>50.469731129476578</c:v>
                </c:pt>
                <c:pt idx="18">
                  <c:v>53.796698209366376</c:v>
                </c:pt>
                <c:pt idx="19">
                  <c:v>53.238698898071632</c:v>
                </c:pt>
                <c:pt idx="20">
                  <c:v>48.881657438016525</c:v>
                </c:pt>
                <c:pt idx="21">
                  <c:v>46.204587052341623</c:v>
                </c:pt>
                <c:pt idx="22">
                  <c:v>45.516978787878799</c:v>
                </c:pt>
                <c:pt idx="23">
                  <c:v>49.966087465564748</c:v>
                </c:pt>
              </c:numCache>
            </c:numRef>
          </c:val>
          <c:smooth val="0"/>
          <c:extLst>
            <c:ext xmlns:c16="http://schemas.microsoft.com/office/drawing/2014/chart" uri="{C3380CC4-5D6E-409C-BE32-E72D297353CC}">
              <c16:uniqueId val="{00000002-CDCD-42CC-B47F-7A821658D616}"/>
            </c:ext>
          </c:extLst>
        </c:ser>
        <c:ser>
          <c:idx val="6"/>
          <c:order val="6"/>
          <c:tx>
            <c:strRef>
              <c:f>'Hourly Profiles'!$X$3</c:f>
              <c:strCache>
                <c:ptCount val="1"/>
                <c:pt idx="0">
                  <c:v>Avg. Cold City Flow Rate (GPM)</c:v>
                </c:pt>
              </c:strCache>
            </c:strRef>
          </c:tx>
          <c:spPr>
            <a:ln w="19050" cap="rnd">
              <a:solidFill>
                <a:srgbClr val="92D050"/>
              </a:solidFill>
              <a:round/>
            </a:ln>
            <a:effectLst/>
          </c:spPr>
          <c:marker>
            <c:symbol val="circle"/>
            <c:size val="5"/>
            <c:spPr>
              <a:solidFill>
                <a:srgbClr val="92D050"/>
              </a:solidFill>
              <a:ln w="9525">
                <a:solidFill>
                  <a:srgbClr val="92D050"/>
                </a:solidFill>
              </a:ln>
              <a:effectLst/>
            </c:spPr>
          </c:marker>
          <c:val>
            <c:numRef>
              <c:f>'Hourly Profiles'!$X$4:$X$27</c:f>
              <c:numCache>
                <c:formatCode>_(* #,##0.00_);_(* \(#,##0.00\);_(* "-"??_);_(@_)</c:formatCode>
                <c:ptCount val="24"/>
                <c:pt idx="0">
                  <c:v>43.722451790633613</c:v>
                </c:pt>
                <c:pt idx="1">
                  <c:v>30.950413223140494</c:v>
                </c:pt>
                <c:pt idx="2">
                  <c:v>25.757575757575758</c:v>
                </c:pt>
                <c:pt idx="3">
                  <c:v>20.712809917355376</c:v>
                </c:pt>
                <c:pt idx="4">
                  <c:v>21.44972451790634</c:v>
                </c:pt>
                <c:pt idx="5">
                  <c:v>29.380165289256194</c:v>
                </c:pt>
                <c:pt idx="6">
                  <c:v>57.851239669421489</c:v>
                </c:pt>
                <c:pt idx="7">
                  <c:v>68.991046831955913</c:v>
                </c:pt>
                <c:pt idx="8">
                  <c:v>66.301652892561989</c:v>
                </c:pt>
                <c:pt idx="9">
                  <c:v>64.094352617079892</c:v>
                </c:pt>
                <c:pt idx="10">
                  <c:v>56.280991735537185</c:v>
                </c:pt>
                <c:pt idx="11">
                  <c:v>41.497933884297524</c:v>
                </c:pt>
                <c:pt idx="12">
                  <c:v>27.706611570247937</c:v>
                </c:pt>
                <c:pt idx="13">
                  <c:v>25.089531680440768</c:v>
                </c:pt>
                <c:pt idx="14">
                  <c:v>25.423553719008268</c:v>
                </c:pt>
                <c:pt idx="15">
                  <c:v>31.019283746556475</c:v>
                </c:pt>
                <c:pt idx="16">
                  <c:v>36.735537190082646</c:v>
                </c:pt>
                <c:pt idx="17">
                  <c:v>44.858815426997239</c:v>
                </c:pt>
                <c:pt idx="18">
                  <c:v>40.719696969696969</c:v>
                </c:pt>
                <c:pt idx="19">
                  <c:v>58.264462809917354</c:v>
                </c:pt>
                <c:pt idx="20">
                  <c:v>68.629476584022029</c:v>
                </c:pt>
                <c:pt idx="21">
                  <c:v>84.245867768595048</c:v>
                </c:pt>
                <c:pt idx="22">
                  <c:v>73.405647382920108</c:v>
                </c:pt>
                <c:pt idx="23">
                  <c:v>59.951790633608823</c:v>
                </c:pt>
              </c:numCache>
            </c:numRef>
          </c:val>
          <c:smooth val="0"/>
          <c:extLst>
            <c:ext xmlns:c16="http://schemas.microsoft.com/office/drawing/2014/chart" uri="{C3380CC4-5D6E-409C-BE32-E72D297353CC}">
              <c16:uniqueId val="{00000003-CDCD-42CC-B47F-7A821658D616}"/>
            </c:ext>
          </c:extLst>
        </c:ser>
        <c:dLbls>
          <c:showLegendKey val="0"/>
          <c:showVal val="0"/>
          <c:showCatName val="0"/>
          <c:showSerName val="0"/>
          <c:showPercent val="0"/>
          <c:showBubbleSize val="0"/>
        </c:dLbls>
        <c:marker val="1"/>
        <c:smooth val="0"/>
        <c:axId val="1668107151"/>
        <c:axId val="1668109071"/>
        <c:extLst>
          <c:ext xmlns:c15="http://schemas.microsoft.com/office/drawing/2012/chart" uri="{02D57815-91ED-43cb-92C2-25804820EDAC}">
            <c15:filteredLineSeries>
              <c15:ser>
                <c:idx val="1"/>
                <c:order val="1"/>
                <c:tx>
                  <c:strRef>
                    <c:extLst>
                      <c:ext uri="{02D57815-91ED-43cb-92C2-25804820EDAC}">
                        <c15:formulaRef>
                          <c15:sqref>'Hourly Profiles'!$Q$3</c15:sqref>
                        </c15:formulaRef>
                      </c:ext>
                    </c:extLst>
                    <c:strCache>
                      <c:ptCount val="1"/>
                      <c:pt idx="0">
                        <c:v>Average of Average GAHP Delta T</c:v>
                      </c:pt>
                    </c:strCache>
                  </c:strRef>
                </c:tx>
                <c:spPr>
                  <a:ln w="19050" cap="rnd">
                    <a:solidFill>
                      <a:schemeClr val="accent2"/>
                    </a:solidFill>
                    <a:round/>
                  </a:ln>
                  <a:effectLst/>
                </c:spPr>
                <c:marker>
                  <c:symbol val="circle"/>
                  <c:size val="5"/>
                  <c:spPr>
                    <a:solidFill>
                      <a:schemeClr val="accent2"/>
                    </a:solidFill>
                    <a:ln w="9525">
                      <a:solidFill>
                        <a:schemeClr val="accent2"/>
                      </a:solidFill>
                    </a:ln>
                    <a:effectLst/>
                  </c:spPr>
                </c:marker>
                <c:cat>
                  <c:numRef>
                    <c:extLst>
                      <c:ext uri="{02D57815-91ED-43cb-92C2-25804820EDAC}">
                        <c15:formulaRef>
                          <c15:sqref>'Hourly Profiles'!$L$4:$L$27</c15:sqref>
                        </c15:formulaRef>
                      </c:ext>
                    </c:extLst>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extLst>
                      <c:ext uri="{02D57815-91ED-43cb-92C2-25804820EDAC}">
                        <c15:formulaRef>
                          <c15:sqref>'Hourly Profiles'!$Q$4:$Q$27</c15:sqref>
                        </c15:formulaRef>
                      </c:ext>
                    </c:extLst>
                    <c:numCache>
                      <c:formatCode>_(* #,##0.00_);_(* \(#,##0.00\);_(* "-"??_);_(@_)</c:formatCode>
                      <c:ptCount val="24"/>
                      <c:pt idx="0">
                        <c:v>12.657453030303031</c:v>
                      </c:pt>
                      <c:pt idx="1">
                        <c:v>10.353063636363633</c:v>
                      </c:pt>
                      <c:pt idx="2">
                        <c:v>8.7908309917355396</c:v>
                      </c:pt>
                      <c:pt idx="3">
                        <c:v>7.1153077134986162</c:v>
                      </c:pt>
                      <c:pt idx="4">
                        <c:v>7.5971728650137704</c:v>
                      </c:pt>
                      <c:pt idx="5">
                        <c:v>8.8231406336088156</c:v>
                      </c:pt>
                      <c:pt idx="6">
                        <c:v>12.073492561983477</c:v>
                      </c:pt>
                      <c:pt idx="7">
                        <c:v>13.937097245179052</c:v>
                      </c:pt>
                      <c:pt idx="8">
                        <c:v>14.521774517906342</c:v>
                      </c:pt>
                      <c:pt idx="9">
                        <c:v>14.314212917308669</c:v>
                      </c:pt>
                      <c:pt idx="10">
                        <c:v>13.772610743801653</c:v>
                      </c:pt>
                      <c:pt idx="11">
                        <c:v>12.341518457300273</c:v>
                      </c:pt>
                      <c:pt idx="12">
                        <c:v>9.5516663911845736</c:v>
                      </c:pt>
                      <c:pt idx="13">
                        <c:v>8.3589785123966873</c:v>
                      </c:pt>
                      <c:pt idx="14">
                        <c:v>8.3894223140495878</c:v>
                      </c:pt>
                      <c:pt idx="15">
                        <c:v>9.0833767217630843</c:v>
                      </c:pt>
                      <c:pt idx="16">
                        <c:v>10.021195456880051</c:v>
                      </c:pt>
                      <c:pt idx="17">
                        <c:v>11.474020385674937</c:v>
                      </c:pt>
                      <c:pt idx="18">
                        <c:v>11.533412534435268</c:v>
                      </c:pt>
                      <c:pt idx="19">
                        <c:v>12.553148347107436</c:v>
                      </c:pt>
                      <c:pt idx="20">
                        <c:v>14.493645179063355</c:v>
                      </c:pt>
                      <c:pt idx="21">
                        <c:v>15.437374655647393</c:v>
                      </c:pt>
                      <c:pt idx="22">
                        <c:v>15.23688539944904</c:v>
                      </c:pt>
                      <c:pt idx="23">
                        <c:v>14.254008126721756</c:v>
                      </c:pt>
                    </c:numCache>
                  </c:numRef>
                </c:val>
                <c:smooth val="0"/>
                <c:extLst>
                  <c:ext xmlns:c16="http://schemas.microsoft.com/office/drawing/2014/chart" uri="{C3380CC4-5D6E-409C-BE32-E72D297353CC}">
                    <c16:uniqueId val="{00000004-CDCD-42CC-B47F-7A821658D616}"/>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'Hourly Profiles'!$V$3</c15:sqref>
                        </c15:formulaRef>
                      </c:ext>
                    </c:extLst>
                    <c:strCache>
                      <c:ptCount val="1"/>
                    </c:strCache>
                  </c:strRef>
                </c:tx>
                <c:spPr>
                  <a:ln w="19050" cap="rnd" cmpd="dbl">
                    <a:solidFill>
                      <a:schemeClr val="accent5"/>
                    </a:solidFill>
                    <a:prstDash val="dash"/>
                    <a:round/>
                  </a:ln>
                  <a:effectLst/>
                </c:spPr>
                <c:marker>
                  <c:symbol val="circle"/>
                  <c:size val="5"/>
                  <c:spPr>
                    <a:solidFill>
                      <a:schemeClr val="accent5"/>
                    </a:solidFill>
                    <a:ln w="9525">
                      <a:solidFill>
                        <a:schemeClr val="accent5"/>
                      </a:solidFill>
                    </a:ln>
                    <a:effectLst/>
                  </c:spPr>
                </c:marker>
                <c:val>
                  <c:numRef>
                    <c:extLst xmlns:c15="http://schemas.microsoft.com/office/drawing/2012/chart">
                      <c:ext xmlns:c15="http://schemas.microsoft.com/office/drawing/2012/chart" uri="{02D57815-91ED-43cb-92C2-25804820EDAC}">
                        <c15:formulaRef>
                          <c15:sqref>'Hourly Profiles'!$V$4:$V$27</c15:sqref>
                        </c15:formulaRef>
                      </c:ext>
                    </c:extLst>
                    <c:numCache>
                      <c:formatCode>_(* #,##0.00_);_(* \(#,##0.00\);_(* "-"??_);_(@_)</c:formatCode>
                      <c:ptCount val="24"/>
                      <c:pt idx="0">
                        <c:v>104.15768619050853</c:v>
                      </c:pt>
                      <c:pt idx="1">
                        <c:v>108.21278284174431</c:v>
                      </c:pt>
                      <c:pt idx="2">
                        <c:v>108.79901305698222</c:v>
                      </c:pt>
                      <c:pt idx="3">
                        <c:v>108.15745493636462</c:v>
                      </c:pt>
                      <c:pt idx="4">
                        <c:v>109.98676767132842</c:v>
                      </c:pt>
                      <c:pt idx="5">
                        <c:v>113.38775672752951</c:v>
                      </c:pt>
                      <c:pt idx="6">
                        <c:v>105.47801371266002</c:v>
                      </c:pt>
                      <c:pt idx="7">
                        <c:v>99.873257595986672</c:v>
                      </c:pt>
                      <c:pt idx="8">
                        <c:v>99.58579153567338</c:v>
                      </c:pt>
                      <c:pt idx="9">
                        <c:v>99.80792093272585</c:v>
                      </c:pt>
                      <c:pt idx="10">
                        <c:v>101.50985202244112</c:v>
                      </c:pt>
                      <c:pt idx="11">
                        <c:v>106.66825029274077</c:v>
                      </c:pt>
                      <c:pt idx="12">
                        <c:v>113.06403437912864</c:v>
                      </c:pt>
                      <c:pt idx="13">
                        <c:v>113.52948793217188</c:v>
                      </c:pt>
                      <c:pt idx="14">
                        <c:v>113.85294234796667</c:v>
                      </c:pt>
                      <c:pt idx="15">
                        <c:v>113.79034389433539</c:v>
                      </c:pt>
                      <c:pt idx="16">
                        <c:v>110.49449982279498</c:v>
                      </c:pt>
                      <c:pt idx="17">
                        <c:v>107.81899223791122</c:v>
                      </c:pt>
                      <c:pt idx="18">
                        <c:v>107.34228322383727</c:v>
                      </c:pt>
                      <c:pt idx="19">
                        <c:v>105.38930529540528</c:v>
                      </c:pt>
                      <c:pt idx="20">
                        <c:v>99.890592904069791</c:v>
                      </c:pt>
                      <c:pt idx="21">
                        <c:v>96.448255394456979</c:v>
                      </c:pt>
                      <c:pt idx="22">
                        <c:v>95.453004349325781</c:v>
                      </c:pt>
                      <c:pt idx="23">
                        <c:v>98.442506332263633</c:v>
                      </c:pt>
                    </c:numCache>
                  </c:numRef>
                </c:val>
                <c:smooth val="0"/>
                <c:extLst xmlns:c15="http://schemas.microsoft.com/office/drawing/2012/chart">
                  <c:ext xmlns:c16="http://schemas.microsoft.com/office/drawing/2014/chart" uri="{C3380CC4-5D6E-409C-BE32-E72D297353CC}">
                    <c16:uniqueId val="{00000005-CDCD-42CC-B47F-7A821658D616}"/>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'Hourly Profiles'!$W$3</c15:sqref>
                        </c15:formulaRef>
                      </c:ext>
                    </c:extLst>
                    <c:strCache>
                      <c:ptCount val="1"/>
                    </c:strCache>
                  </c:strRef>
                </c:tx>
                <c:spPr>
                  <a:ln w="19050" cap="rnd">
                    <a:solidFill>
                      <a:schemeClr val="accent1"/>
                    </a:solidFill>
                    <a:prstDash val="dashDot"/>
                    <a:round/>
                    <a:headEnd w="lg" len="med"/>
                  </a:ln>
                  <a:effectLst/>
                </c:spPr>
                <c:marker>
                  <c:symbol val="circle"/>
                  <c:size val="5"/>
                  <c:spPr>
                    <a:solidFill>
                      <a:schemeClr val="accent6"/>
                    </a:solidFill>
                    <a:ln w="9525">
                      <a:solidFill>
                        <a:schemeClr val="accent6"/>
                      </a:solidFill>
                    </a:ln>
                    <a:effectLst/>
                  </c:spPr>
                </c:marker>
                <c:val>
                  <c:numRef>
                    <c:extLst xmlns:c15="http://schemas.microsoft.com/office/drawing/2012/chart">
                      <c:ext xmlns:c15="http://schemas.microsoft.com/office/drawing/2012/chart" uri="{02D57815-91ED-43cb-92C2-25804820EDAC}">
                        <c15:formulaRef>
                          <c15:sqref>'Hourly Profiles'!$W$4:$W$27</c15:sqref>
                        </c15:formulaRef>
                      </c:ext>
                    </c:extLst>
                    <c:numCache>
                      <c:formatCode>_(* #,##0.00_);_(* \(#,##0.00\);_(* "-"??_);_(@_)</c:formatCode>
                      <c:ptCount val="24"/>
                      <c:pt idx="0">
                        <c:v>121.5468110546705</c:v>
                      </c:pt>
                      <c:pt idx="1">
                        <c:v>125.70314608387565</c:v>
                      </c:pt>
                      <c:pt idx="2">
                        <c:v>126.03047564825199</c:v>
                      </c:pt>
                      <c:pt idx="3">
                        <c:v>125.61103735013677</c:v>
                      </c:pt>
                      <c:pt idx="4">
                        <c:v>126.41558494575138</c:v>
                      </c:pt>
                      <c:pt idx="5">
                        <c:v>125.14753115125848</c:v>
                      </c:pt>
                      <c:pt idx="6">
                        <c:v>123.16616865648589</c:v>
                      </c:pt>
                      <c:pt idx="7">
                        <c:v>118.45533331310421</c:v>
                      </c:pt>
                      <c:pt idx="8">
                        <c:v>117.40773876735683</c:v>
                      </c:pt>
                      <c:pt idx="9">
                        <c:v>121.27742553970252</c:v>
                      </c:pt>
                      <c:pt idx="10">
                        <c:v>124.2386694651621</c:v>
                      </c:pt>
                      <c:pt idx="11">
                        <c:v>126.72017863287908</c:v>
                      </c:pt>
                      <c:pt idx="12">
                        <c:v>127.81759041425975</c:v>
                      </c:pt>
                      <c:pt idx="13">
                        <c:v>126.87351179234612</c:v>
                      </c:pt>
                      <c:pt idx="14">
                        <c:v>127.28479566856227</c:v>
                      </c:pt>
                      <c:pt idx="15">
                        <c:v>126.3354307613121</c:v>
                      </c:pt>
                      <c:pt idx="16">
                        <c:v>126.02308193001818</c:v>
                      </c:pt>
                      <c:pt idx="17">
                        <c:v>124.51385845079396</c:v>
                      </c:pt>
                      <c:pt idx="18">
                        <c:v>125.58169170729208</c:v>
                      </c:pt>
                      <c:pt idx="19">
                        <c:v>122.88478671561404</c:v>
                      </c:pt>
                      <c:pt idx="20">
                        <c:v>118.01652362485586</c:v>
                      </c:pt>
                      <c:pt idx="21">
                        <c:v>114.69976168543293</c:v>
                      </c:pt>
                      <c:pt idx="22">
                        <c:v>112.85533339172109</c:v>
                      </c:pt>
                      <c:pt idx="23">
                        <c:v>117.49628016911385</c:v>
                      </c:pt>
                    </c:numCache>
                  </c:numRef>
                </c:val>
                <c:smooth val="0"/>
                <c:extLst xmlns:c15="http://schemas.microsoft.com/office/drawing/2012/chart">
                  <c:ext xmlns:c16="http://schemas.microsoft.com/office/drawing/2014/chart" uri="{C3380CC4-5D6E-409C-BE32-E72D297353CC}">
                    <c16:uniqueId val="{00000006-CDCD-42CC-B47F-7A821658D616}"/>
                  </c:ext>
                </c:extLst>
              </c15:ser>
            </c15:filteredLineSeries>
          </c:ext>
        </c:extLst>
      </c:lineChart>
      <c:catAx>
        <c:axId val="427675215"/>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400" b="0" i="0" u="none" strike="noStrike" kern="1200" baseline="0">
                    <a:solidFill>
                      <a:schemeClr val="tx1"/>
                    </a:solidFill>
                    <a:latin typeface="Avenir"/>
                    <a:ea typeface="+mn-ea"/>
                    <a:cs typeface="+mn-cs"/>
                  </a:defRPr>
                </a:pPr>
                <a:r>
                  <a:rPr lang="en-US"/>
                  <a:t>Hour of Day</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venir"/>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venir"/>
                <a:ea typeface="+mn-ea"/>
                <a:cs typeface="+mn-cs"/>
              </a:defRPr>
            </a:pPr>
            <a:endParaRPr lang="en-US"/>
          </a:p>
        </c:txPr>
        <c:crossAx val="427681455"/>
        <c:crosses val="autoZero"/>
        <c:auto val="1"/>
        <c:lblAlgn val="ctr"/>
        <c:lblOffset val="100"/>
        <c:noMultiLvlLbl val="0"/>
      </c:catAx>
      <c:valAx>
        <c:axId val="427681455"/>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solidFill>
                    <a:latin typeface="Avenir"/>
                    <a:ea typeface="+mn-ea"/>
                    <a:cs typeface="+mn-cs"/>
                  </a:defRPr>
                </a:pPr>
                <a:r>
                  <a:rPr lang="en-US"/>
                  <a:t>GAHP COP</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Avenir"/>
                  <a:ea typeface="+mn-ea"/>
                  <a:cs typeface="+mn-cs"/>
                </a:defRPr>
              </a:pPr>
              <a:endParaRPr lang="en-US"/>
            </a:p>
          </c:txPr>
        </c:title>
        <c:numFmt formatCode="_(* #,##0.0_);_(* \(#,##0.0\);_(* &quot;-&quot;?_);_(@_)"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venir"/>
                <a:ea typeface="+mn-ea"/>
                <a:cs typeface="+mn-cs"/>
              </a:defRPr>
            </a:pPr>
            <a:endParaRPr lang="en-US"/>
          </a:p>
        </c:txPr>
        <c:crossAx val="427675215"/>
        <c:crosses val="autoZero"/>
        <c:crossBetween val="between"/>
      </c:valAx>
      <c:valAx>
        <c:axId val="1668109071"/>
        <c:scaling>
          <c:orientation val="minMax"/>
        </c:scaling>
        <c:delete val="0"/>
        <c:axPos val="r"/>
        <c:title>
          <c:tx>
            <c:rich>
              <a:bodyPr rot="-5400000" spcFirstLastPara="1" vertOverflow="ellipsis" vert="horz" wrap="square" anchor="ctr" anchorCtr="1"/>
              <a:lstStyle/>
              <a:p>
                <a:pPr>
                  <a:defRPr sz="1400" b="0" i="0" u="none" strike="noStrike" kern="1200" baseline="0">
                    <a:solidFill>
                      <a:schemeClr val="tx1"/>
                    </a:solidFill>
                    <a:latin typeface="Avenir"/>
                    <a:ea typeface="+mn-ea"/>
                    <a:cs typeface="+mn-cs"/>
                  </a:defRPr>
                </a:pPr>
                <a:r>
                  <a:rPr lang="en-US"/>
                  <a:t>Temperature (°F)</a:t>
                </a:r>
              </a:p>
              <a:p>
                <a:pPr>
                  <a:defRPr/>
                </a:pPr>
                <a:r>
                  <a:rPr lang="en-US"/>
                  <a:t>Average Cold City Flow Rate (GPM scaled x10)</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Avenir"/>
                  <a:ea typeface="+mn-ea"/>
                  <a:cs typeface="+mn-cs"/>
                </a:defRPr>
              </a:pPr>
              <a:endParaRPr lang="en-US"/>
            </a:p>
          </c:txPr>
        </c:title>
        <c:numFmt formatCode="_(* #,##0_);_(* \(#,##0\);_(* &quot;-&quot;_);_(@_)" sourceLinked="0"/>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venir"/>
                <a:ea typeface="+mn-ea"/>
                <a:cs typeface="+mn-cs"/>
              </a:defRPr>
            </a:pPr>
            <a:endParaRPr lang="en-US"/>
          </a:p>
        </c:txPr>
        <c:crossAx val="1668107151"/>
        <c:crosses val="max"/>
        <c:crossBetween val="between"/>
      </c:valAx>
      <c:catAx>
        <c:axId val="1668107151"/>
        <c:scaling>
          <c:orientation val="minMax"/>
        </c:scaling>
        <c:delete val="1"/>
        <c:axPos val="b"/>
        <c:numFmt formatCode="General" sourceLinked="1"/>
        <c:majorTickMark val="out"/>
        <c:minorTickMark val="none"/>
        <c:tickLblPos val="nextTo"/>
        <c:crossAx val="1668109071"/>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venir"/>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chemeClr val="tx1"/>
          </a:solidFill>
          <a:latin typeface="Aveni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920" b="0" i="0" u="none" strike="noStrike" kern="1200" baseline="0">
                <a:solidFill>
                  <a:schemeClr val="tx1"/>
                </a:solidFill>
                <a:latin typeface="+mn-lt"/>
                <a:ea typeface="+mn-ea"/>
                <a:cs typeface="+mn-cs"/>
              </a:defRPr>
            </a:pPr>
            <a:r>
              <a:rPr lang="en-US"/>
              <a:t>Gas Savings Vs Thermal Lift (GAHP Inlet Temp - OAT)</a:t>
            </a:r>
          </a:p>
        </c:rich>
      </c:tx>
      <c:overlay val="0"/>
      <c:spPr>
        <a:noFill/>
        <a:ln>
          <a:noFill/>
        </a:ln>
        <a:effectLst/>
      </c:spPr>
      <c:txPr>
        <a:bodyPr rot="0" spcFirstLastPara="1" vertOverflow="ellipsis" vert="horz" wrap="square" anchor="ctr" anchorCtr="1"/>
        <a:lstStyle/>
        <a:p>
          <a:pPr>
            <a:defRPr sz="1920" b="0" i="0" u="none" strike="noStrike" kern="1200" baseline="0">
              <a:solidFill>
                <a:schemeClr val="tx1"/>
              </a:solidFill>
              <a:latin typeface="+mn-lt"/>
              <a:ea typeface="+mn-ea"/>
              <a:cs typeface="+mn-cs"/>
            </a:defRPr>
          </a:pPr>
          <a:endParaRPr lang="en-US"/>
        </a:p>
      </c:txPr>
    </c:title>
    <c:autoTitleDeleted val="0"/>
    <c:plotArea>
      <c:layout/>
      <c:scatterChart>
        <c:scatterStyle val="lineMarker"/>
        <c:varyColors val="0"/>
        <c:ser>
          <c:idx val="0"/>
          <c:order val="0"/>
          <c:spPr>
            <a:ln w="25400" cap="rnd">
              <a:noFill/>
              <a:round/>
            </a:ln>
            <a:effectLst/>
          </c:spPr>
          <c:marker>
            <c:symbol val="circle"/>
            <c:size val="5"/>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w="9525">
                <a:solidFill>
                  <a:schemeClr val="accent5"/>
                </a:solidFill>
                <a:round/>
              </a:ln>
              <a:effectLst/>
            </c:spPr>
          </c:marker>
          <c:dLbls>
            <c:dLbl>
              <c:idx val="0"/>
              <c:layout>
                <c:manualLayout>
                  <c:x val="1.7953699760163186E-2"/>
                  <c:y val="-2.6267782461394606E-2"/>
                </c:manualLayout>
              </c:layout>
              <c:tx>
                <c:rich>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a:t>140°F / 125°F </a:t>
                    </a:r>
                  </a:p>
                  <a:p>
                    <a:pPr>
                      <a:defRPr/>
                    </a:pPr>
                    <a:fld id="{2E4AAEAF-D150-4439-BC51-FB6ED6579834}" type="YVALUE">
                      <a:rPr lang="en-US"/>
                      <a:pPr>
                        <a:defRPr/>
                      </a:pPr>
                      <a:t>[Y VALUE]</a:t>
                    </a:fld>
                    <a:endParaRPr lang="en-US"/>
                  </a:p>
                </c:rich>
              </c:tx>
              <c:spPr>
                <a:solidFill>
                  <a:schemeClr val="bg1"/>
                </a:solidFill>
                <a:ln>
                  <a:solidFill>
                    <a:schemeClr val="tx1"/>
                  </a:solid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A83E-41C2-9CC4-B025CA7CF6F8}"/>
                </c:ext>
              </c:extLst>
            </c:dLbl>
            <c:dLbl>
              <c:idx val="1"/>
              <c:layout>
                <c:manualLayout>
                  <c:x val="-0.14036528903400355"/>
                  <c:y val="-1.7511854974263195E-2"/>
                </c:manualLayout>
              </c:layout>
              <c:tx>
                <c:rich>
                  <a:bodyPr rot="0" spcFirstLastPara="1" vertOverflow="ellipsis" vert="horz" wrap="square" anchor="ctr" anchorCtr="1"/>
                  <a:lstStyle/>
                  <a:p>
                    <a:pPr algn="ctr" rtl="0">
                      <a:defRPr sz="1600" b="0" i="0" u="none" strike="noStrike" kern="1200" baseline="0">
                        <a:solidFill>
                          <a:schemeClr val="tx1"/>
                        </a:solidFill>
                        <a:latin typeface="+mn-lt"/>
                        <a:ea typeface="+mn-ea"/>
                        <a:cs typeface="+mn-cs"/>
                      </a:defRPr>
                    </a:pPr>
                    <a:r>
                      <a:rPr lang="en-US"/>
                      <a:t>140°F / 135°F </a:t>
                    </a:r>
                  </a:p>
                  <a:p>
                    <a:pPr algn="ctr" rtl="0">
                      <a:defRPr/>
                    </a:pPr>
                    <a:fld id="{C199ED5F-95FC-4F56-B111-FD31C39F1E89}" type="YVALUE">
                      <a:rPr lang="en-US"/>
                      <a:pPr algn="ctr" rtl="0">
                        <a:defRPr/>
                      </a:pPr>
                      <a:t>[Y VALUE]</a:t>
                    </a:fld>
                    <a:endParaRPr lang="en-US"/>
                  </a:p>
                </c:rich>
              </c:tx>
              <c:spPr>
                <a:solidFill>
                  <a:schemeClr val="bg1"/>
                </a:solidFill>
                <a:ln>
                  <a:solidFill>
                    <a:schemeClr val="tx1"/>
                  </a:solidFill>
                </a:ln>
                <a:effectLst/>
              </c:spPr>
              <c:txPr>
                <a:bodyPr rot="0" spcFirstLastPara="1" vertOverflow="ellipsis" vert="horz" wrap="square" anchor="ctr" anchorCtr="1"/>
                <a:lstStyle/>
                <a:p>
                  <a:pPr algn="ctr" rtl="0">
                    <a:defRPr sz="16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A83E-41C2-9CC4-B025CA7CF6F8}"/>
                </c:ext>
              </c:extLst>
            </c:dLbl>
            <c:dLbl>
              <c:idx val="2"/>
              <c:layout>
                <c:manualLayout>
                  <c:x val="2.2850163331116859E-2"/>
                  <c:y val="-1.4593212478552628E-2"/>
                </c:manualLayout>
              </c:layout>
              <c:tx>
                <c:rich>
                  <a:bodyPr rot="0" spcFirstLastPara="1" vertOverflow="ellipsis" vert="horz" wrap="square" anchor="ctr" anchorCtr="1"/>
                  <a:lstStyle/>
                  <a:p>
                    <a:pPr algn="ctr" rtl="0">
                      <a:defRPr sz="1600" b="0" i="0" u="none" strike="noStrike" kern="1200" baseline="0">
                        <a:solidFill>
                          <a:schemeClr val="tx1"/>
                        </a:solidFill>
                        <a:latin typeface="+mn-lt"/>
                        <a:ea typeface="+mn-ea"/>
                        <a:cs typeface="+mn-cs"/>
                      </a:defRPr>
                    </a:pPr>
                    <a:r>
                      <a:rPr lang="en-US"/>
                      <a:t>140°F / 130°F </a:t>
                    </a:r>
                  </a:p>
                  <a:p>
                    <a:pPr algn="ctr" rtl="0">
                      <a:defRPr/>
                    </a:pPr>
                    <a:fld id="{685C26DB-FFE0-4307-9246-3F82FD680774}" type="YVALUE">
                      <a:rPr lang="en-US"/>
                      <a:pPr algn="ctr" rtl="0">
                        <a:defRPr/>
                      </a:pPr>
                      <a:t>[Y VALUE]</a:t>
                    </a:fld>
                    <a:endParaRPr lang="en-US"/>
                  </a:p>
                </c:rich>
              </c:tx>
              <c:spPr>
                <a:solidFill>
                  <a:schemeClr val="bg1"/>
                </a:solidFill>
                <a:ln>
                  <a:solidFill>
                    <a:schemeClr val="tx1"/>
                  </a:solidFill>
                </a:ln>
                <a:effectLst/>
              </c:spPr>
              <c:txPr>
                <a:bodyPr rot="0" spcFirstLastPara="1" vertOverflow="ellipsis" vert="horz" wrap="square" anchor="ctr" anchorCtr="1"/>
                <a:lstStyle/>
                <a:p>
                  <a:pPr algn="ctr" rtl="0">
                    <a:defRPr sz="16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A83E-41C2-9CC4-B025CA7CF6F8}"/>
                </c:ext>
              </c:extLst>
            </c:dLbl>
            <c:dLbl>
              <c:idx val="3"/>
              <c:layout>
                <c:manualLayout>
                  <c:x val="-0.19585841432204032"/>
                  <c:y val="-2.9186424957105147E-3"/>
                </c:manualLayout>
              </c:layout>
              <c:tx>
                <c:rich>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a:t>130°F / 130°F </a:t>
                    </a:r>
                    <a:fld id="{F076013B-6AB3-4B63-93CA-92E602F95956}" type="YVALUE">
                      <a:rPr lang="en-US"/>
                      <a:pPr>
                        <a:defRPr/>
                      </a:pPr>
                      <a:t>[Y VALUE]</a:t>
                    </a:fld>
                    <a:endParaRPr lang="en-US"/>
                  </a:p>
                </c:rich>
              </c:tx>
              <c:spPr>
                <a:solidFill>
                  <a:schemeClr val="bg1"/>
                </a:solidFill>
                <a:ln>
                  <a:solidFill>
                    <a:schemeClr val="tx1"/>
                  </a:solid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14397235053127272"/>
                      <c:h val="0.13892738279582051"/>
                    </c:manualLayout>
                  </c15:layout>
                  <c15:dlblFieldTable/>
                  <c15:showDataLabelsRange val="0"/>
                </c:ext>
                <c:ext xmlns:c16="http://schemas.microsoft.com/office/drawing/2014/chart" uri="{C3380CC4-5D6E-409C-BE32-E72D297353CC}">
                  <c16:uniqueId val="{00000002-A83E-41C2-9CC4-B025CA7CF6F8}"/>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trendline>
            <c:spPr>
              <a:ln w="9525" cap="rnd">
                <a:solidFill>
                  <a:schemeClr val="accent5"/>
                </a:solidFill>
              </a:ln>
              <a:effectLst/>
            </c:spPr>
            <c:trendlineType val="linear"/>
            <c:dispRSqr val="0"/>
            <c:dispEq val="0"/>
          </c:trendline>
          <c:xVal>
            <c:numRef>
              <c:f>'Change Matrix'!$J$3:$J$6</c:f>
              <c:numCache>
                <c:formatCode>_(* #,##0.00_);_(* \(#,##0.00\);_(* "-"??_);_(@_)</c:formatCode>
                <c:ptCount val="4"/>
                <c:pt idx="0">
                  <c:v>47.17923839624882</c:v>
                </c:pt>
                <c:pt idx="1">
                  <c:v>58.41586413817241</c:v>
                </c:pt>
                <c:pt idx="2">
                  <c:v>55.93714995831818</c:v>
                </c:pt>
                <c:pt idx="3">
                  <c:v>45.172879487179486</c:v>
                </c:pt>
              </c:numCache>
            </c:numRef>
          </c:xVal>
          <c:yVal>
            <c:numRef>
              <c:f>'Change Matrix'!$G$3:$G$6</c:f>
              <c:numCache>
                <c:formatCode>0.00%</c:formatCode>
                <c:ptCount val="4"/>
                <c:pt idx="0">
                  <c:v>0.12961571026710275</c:v>
                </c:pt>
                <c:pt idx="1">
                  <c:v>1.2051128226017588E-2</c:v>
                </c:pt>
                <c:pt idx="2">
                  <c:v>7.1249082251057611E-2</c:v>
                </c:pt>
                <c:pt idx="3">
                  <c:v>0.13357664120590379</c:v>
                </c:pt>
              </c:numCache>
            </c:numRef>
          </c:yVal>
          <c:smooth val="0"/>
          <c:extLst>
            <c:ext xmlns:c16="http://schemas.microsoft.com/office/drawing/2014/chart" uri="{C3380CC4-5D6E-409C-BE32-E72D297353CC}">
              <c16:uniqueId val="{00000001-A83E-41C2-9CC4-B025CA7CF6F8}"/>
            </c:ext>
          </c:extLst>
        </c:ser>
        <c:dLbls>
          <c:showLegendKey val="0"/>
          <c:showVal val="0"/>
          <c:showCatName val="0"/>
          <c:showSerName val="0"/>
          <c:showPercent val="0"/>
          <c:showBubbleSize val="0"/>
        </c:dLbls>
        <c:axId val="351053599"/>
        <c:axId val="351054079"/>
      </c:scatterChart>
      <c:valAx>
        <c:axId val="351053599"/>
        <c:scaling>
          <c:orientation val="minMax"/>
          <c:min val="40"/>
        </c:scaling>
        <c:delete val="0"/>
        <c:axPos val="b"/>
        <c:majorGridlines>
          <c:spPr>
            <a:ln w="9525" cap="flat" cmpd="sng" algn="ctr">
              <a:solidFill>
                <a:schemeClr val="tx2">
                  <a:lumMod val="15000"/>
                  <a:lumOff val="85000"/>
                </a:schemeClr>
              </a:solidFill>
              <a:round/>
            </a:ln>
            <a:effectLst/>
          </c:spPr>
        </c:majorGridlines>
        <c:title>
          <c:tx>
            <c:rich>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a:t>Temperature (°F)</a:t>
                </a:r>
              </a:p>
            </c:rich>
          </c:tx>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title>
        <c:numFmt formatCode="_(* #,##0_);_(* \(#,##0\);_(* &quot;-&quot;_);_(@_)" sourceLinked="0"/>
        <c:majorTickMark val="none"/>
        <c:minorTickMark val="none"/>
        <c:tickLblPos val="nextTo"/>
        <c:spPr>
          <a:noFill/>
          <a:ln>
            <a:solidFill>
              <a:schemeClr val="tx2">
                <a:lumMod val="40000"/>
                <a:lumOff val="60000"/>
              </a:schemeClr>
            </a:solid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351054079"/>
        <c:crosses val="autoZero"/>
        <c:crossBetween val="midCat"/>
      </c:valAx>
      <c:valAx>
        <c:axId val="351054079"/>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a:t>Normalized Gas Savings (%)</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title>
        <c:numFmt formatCode="0%" sourceLinked="0"/>
        <c:majorTickMark val="none"/>
        <c:minorTickMark val="none"/>
        <c:tickLblPos val="nextTo"/>
        <c:spPr>
          <a:noFill/>
          <a:ln>
            <a:solidFill>
              <a:schemeClr val="tx2">
                <a:lumMod val="40000"/>
                <a:lumOff val="60000"/>
              </a:schemeClr>
            </a:solid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351053599"/>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b="0">
          <a:solidFill>
            <a:schemeClr val="tx1"/>
          </a:solidFill>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solidFill>
                <a:latin typeface="Avenir"/>
                <a:ea typeface="+mn-ea"/>
                <a:cs typeface="+mn-cs"/>
              </a:defRPr>
            </a:pPr>
            <a:r>
              <a:rPr lang="en-US"/>
              <a:t>Daily Snapshot of GAHP Performance Minute Level (3/14/26)</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solidFill>
              <a:latin typeface="Avenir"/>
              <a:ea typeface="+mn-ea"/>
              <a:cs typeface="+mn-cs"/>
            </a:defRPr>
          </a:pPr>
          <a:endParaRPr lang="en-US"/>
        </a:p>
      </c:txPr>
    </c:title>
    <c:autoTitleDeleted val="0"/>
    <c:plotArea>
      <c:layout>
        <c:manualLayout>
          <c:layoutTarget val="inner"/>
          <c:xMode val="edge"/>
          <c:yMode val="edge"/>
          <c:x val="0.10358444296924284"/>
          <c:y val="8.9449077025566079E-2"/>
          <c:w val="0.77464141660112018"/>
          <c:h val="0.67029140156214151"/>
        </c:manualLayout>
      </c:layout>
      <c:scatterChart>
        <c:scatterStyle val="smoothMarker"/>
        <c:varyColors val="0"/>
        <c:ser>
          <c:idx val="0"/>
          <c:order val="0"/>
          <c:tx>
            <c:strRef>
              <c:f>'Medium_Draw 3_14_26 Snapshot'!$K$3</c:f>
              <c:strCache>
                <c:ptCount val="1"/>
                <c:pt idx="0">
                  <c:v>GAHP Inlet Temp</c:v>
                </c:pt>
              </c:strCache>
            </c:strRef>
          </c:tx>
          <c:spPr>
            <a:ln w="12700" cap="rnd">
              <a:solidFill>
                <a:srgbClr val="0070C0"/>
              </a:solidFill>
              <a:round/>
            </a:ln>
            <a:effectLst/>
          </c:spPr>
          <c:marker>
            <c:symbol val="circle"/>
            <c:size val="2"/>
            <c:spPr>
              <a:solidFill>
                <a:schemeClr val="accent1"/>
              </a:solidFill>
              <a:ln w="9525">
                <a:solidFill>
                  <a:srgbClr val="0070C0"/>
                </a:solidFill>
              </a:ln>
              <a:effectLst/>
            </c:spPr>
          </c:marker>
          <c:xVal>
            <c:numRef>
              <c:f>'Medium_Draw 3_14_26 Snapshot'!$H$4:$H$1443</c:f>
              <c:numCache>
                <c:formatCode>_(* #,##0_);_(* \(#,##0\);_(* "-"??_);_(@_)</c:formatCode>
                <c:ptCount val="1440"/>
                <c:pt idx="0">
                  <c:v>0</c:v>
                </c:pt>
                <c:pt idx="1">
                  <c:v>1.6666666666666666E-2</c:v>
                </c:pt>
                <c:pt idx="2">
                  <c:v>3.3333333333333333E-2</c:v>
                </c:pt>
                <c:pt idx="3">
                  <c:v>0.05</c:v>
                </c:pt>
                <c:pt idx="4">
                  <c:v>6.6666666666666666E-2</c:v>
                </c:pt>
                <c:pt idx="5">
                  <c:v>8.3333333333333329E-2</c:v>
                </c:pt>
                <c:pt idx="6">
                  <c:v>0.1</c:v>
                </c:pt>
                <c:pt idx="7">
                  <c:v>0.11666666666666667</c:v>
                </c:pt>
                <c:pt idx="8">
                  <c:v>0.13333333333333333</c:v>
                </c:pt>
                <c:pt idx="9">
                  <c:v>0.15</c:v>
                </c:pt>
                <c:pt idx="10">
                  <c:v>0.16666666666666666</c:v>
                </c:pt>
                <c:pt idx="11">
                  <c:v>0.18333333333333332</c:v>
                </c:pt>
                <c:pt idx="12">
                  <c:v>0.2</c:v>
                </c:pt>
                <c:pt idx="13">
                  <c:v>0.21666666666666667</c:v>
                </c:pt>
                <c:pt idx="14">
                  <c:v>0.23333333333333334</c:v>
                </c:pt>
                <c:pt idx="15">
                  <c:v>0.25</c:v>
                </c:pt>
                <c:pt idx="16">
                  <c:v>0.26666666666666666</c:v>
                </c:pt>
                <c:pt idx="17">
                  <c:v>0.28333333333333333</c:v>
                </c:pt>
                <c:pt idx="18">
                  <c:v>0.3</c:v>
                </c:pt>
                <c:pt idx="19">
                  <c:v>0.31666666666666665</c:v>
                </c:pt>
                <c:pt idx="20">
                  <c:v>0.33333333333333331</c:v>
                </c:pt>
                <c:pt idx="21">
                  <c:v>0.35</c:v>
                </c:pt>
                <c:pt idx="22">
                  <c:v>0.36666666666666664</c:v>
                </c:pt>
                <c:pt idx="23">
                  <c:v>0.38333333333333336</c:v>
                </c:pt>
                <c:pt idx="24">
                  <c:v>0.4</c:v>
                </c:pt>
                <c:pt idx="25">
                  <c:v>0.41666666666666669</c:v>
                </c:pt>
                <c:pt idx="26">
                  <c:v>0.43333333333333335</c:v>
                </c:pt>
                <c:pt idx="27">
                  <c:v>0.45</c:v>
                </c:pt>
                <c:pt idx="28">
                  <c:v>0.46666666666666667</c:v>
                </c:pt>
                <c:pt idx="29">
                  <c:v>0.48333333333333334</c:v>
                </c:pt>
                <c:pt idx="30">
                  <c:v>0.5</c:v>
                </c:pt>
                <c:pt idx="31">
                  <c:v>0.51666666666666672</c:v>
                </c:pt>
                <c:pt idx="32">
                  <c:v>0.53333333333333333</c:v>
                </c:pt>
                <c:pt idx="33">
                  <c:v>0.55000000000000004</c:v>
                </c:pt>
                <c:pt idx="34">
                  <c:v>0.56666666666666665</c:v>
                </c:pt>
                <c:pt idx="35">
                  <c:v>0.58333333333333337</c:v>
                </c:pt>
                <c:pt idx="36">
                  <c:v>0.6</c:v>
                </c:pt>
                <c:pt idx="37">
                  <c:v>0.6166666666666667</c:v>
                </c:pt>
                <c:pt idx="38">
                  <c:v>0.6333333333333333</c:v>
                </c:pt>
                <c:pt idx="39">
                  <c:v>0.65</c:v>
                </c:pt>
                <c:pt idx="40">
                  <c:v>0.66666666666666663</c:v>
                </c:pt>
                <c:pt idx="41">
                  <c:v>0.68333333333333335</c:v>
                </c:pt>
                <c:pt idx="42">
                  <c:v>0.7</c:v>
                </c:pt>
                <c:pt idx="43">
                  <c:v>0.71666666666666667</c:v>
                </c:pt>
                <c:pt idx="44">
                  <c:v>0.73333333333333328</c:v>
                </c:pt>
                <c:pt idx="45">
                  <c:v>0.75</c:v>
                </c:pt>
                <c:pt idx="46">
                  <c:v>0.76666666666666672</c:v>
                </c:pt>
                <c:pt idx="47">
                  <c:v>0.78333333333333333</c:v>
                </c:pt>
                <c:pt idx="48">
                  <c:v>0.8</c:v>
                </c:pt>
                <c:pt idx="49">
                  <c:v>0.81666666666666665</c:v>
                </c:pt>
                <c:pt idx="50">
                  <c:v>0.83333333333333337</c:v>
                </c:pt>
                <c:pt idx="51">
                  <c:v>0.85</c:v>
                </c:pt>
                <c:pt idx="52">
                  <c:v>0.8666666666666667</c:v>
                </c:pt>
                <c:pt idx="53">
                  <c:v>0.8833333333333333</c:v>
                </c:pt>
                <c:pt idx="54">
                  <c:v>0.9</c:v>
                </c:pt>
                <c:pt idx="55">
                  <c:v>0.91666666666666663</c:v>
                </c:pt>
                <c:pt idx="56">
                  <c:v>0.93333333333333335</c:v>
                </c:pt>
                <c:pt idx="57">
                  <c:v>0.95</c:v>
                </c:pt>
                <c:pt idx="58">
                  <c:v>0.96666666666666667</c:v>
                </c:pt>
                <c:pt idx="59">
                  <c:v>0.98333333333333328</c:v>
                </c:pt>
                <c:pt idx="60">
                  <c:v>1</c:v>
                </c:pt>
                <c:pt idx="61">
                  <c:v>1.0166666666666666</c:v>
                </c:pt>
                <c:pt idx="62">
                  <c:v>1.0333333333333334</c:v>
                </c:pt>
                <c:pt idx="63">
                  <c:v>1.05</c:v>
                </c:pt>
                <c:pt idx="64">
                  <c:v>1.0666666666666667</c:v>
                </c:pt>
                <c:pt idx="65">
                  <c:v>1.0833333333333333</c:v>
                </c:pt>
                <c:pt idx="66">
                  <c:v>1.1000000000000001</c:v>
                </c:pt>
                <c:pt idx="67">
                  <c:v>1.1166666666666667</c:v>
                </c:pt>
                <c:pt idx="68">
                  <c:v>1.1333333333333333</c:v>
                </c:pt>
                <c:pt idx="69">
                  <c:v>1.1499999999999999</c:v>
                </c:pt>
                <c:pt idx="70">
                  <c:v>1.1666666666666667</c:v>
                </c:pt>
                <c:pt idx="71">
                  <c:v>1.1833333333333333</c:v>
                </c:pt>
                <c:pt idx="72">
                  <c:v>1.2</c:v>
                </c:pt>
                <c:pt idx="73">
                  <c:v>1.2166666666666666</c:v>
                </c:pt>
                <c:pt idx="74">
                  <c:v>1.2333333333333334</c:v>
                </c:pt>
                <c:pt idx="75">
                  <c:v>1.25</c:v>
                </c:pt>
                <c:pt idx="76">
                  <c:v>1.2666666666666666</c:v>
                </c:pt>
                <c:pt idx="77">
                  <c:v>1.2833333333333334</c:v>
                </c:pt>
                <c:pt idx="78">
                  <c:v>1.3</c:v>
                </c:pt>
                <c:pt idx="79">
                  <c:v>1.3166666666666667</c:v>
                </c:pt>
                <c:pt idx="80">
                  <c:v>1.3333333333333333</c:v>
                </c:pt>
                <c:pt idx="81">
                  <c:v>1.35</c:v>
                </c:pt>
                <c:pt idx="82">
                  <c:v>1.3666666666666667</c:v>
                </c:pt>
                <c:pt idx="83">
                  <c:v>1.3833333333333333</c:v>
                </c:pt>
                <c:pt idx="84">
                  <c:v>1.4</c:v>
                </c:pt>
                <c:pt idx="85">
                  <c:v>1.4166666666666667</c:v>
                </c:pt>
                <c:pt idx="86">
                  <c:v>1.4333333333333333</c:v>
                </c:pt>
                <c:pt idx="87">
                  <c:v>1.45</c:v>
                </c:pt>
                <c:pt idx="88">
                  <c:v>1.4666666666666666</c:v>
                </c:pt>
                <c:pt idx="89">
                  <c:v>1.4833333333333334</c:v>
                </c:pt>
                <c:pt idx="90">
                  <c:v>1.5</c:v>
                </c:pt>
                <c:pt idx="91">
                  <c:v>1.5166666666666666</c:v>
                </c:pt>
                <c:pt idx="92">
                  <c:v>1.5333333333333334</c:v>
                </c:pt>
                <c:pt idx="93">
                  <c:v>1.55</c:v>
                </c:pt>
                <c:pt idx="94">
                  <c:v>1.5666666666666667</c:v>
                </c:pt>
                <c:pt idx="95">
                  <c:v>1.5833333333333333</c:v>
                </c:pt>
                <c:pt idx="96">
                  <c:v>1.6</c:v>
                </c:pt>
                <c:pt idx="97">
                  <c:v>1.6166666666666667</c:v>
                </c:pt>
                <c:pt idx="98">
                  <c:v>1.6333333333333333</c:v>
                </c:pt>
                <c:pt idx="99">
                  <c:v>1.65</c:v>
                </c:pt>
                <c:pt idx="100">
                  <c:v>1.6666666666666667</c:v>
                </c:pt>
                <c:pt idx="101">
                  <c:v>1.6833333333333333</c:v>
                </c:pt>
                <c:pt idx="102">
                  <c:v>1.7</c:v>
                </c:pt>
                <c:pt idx="103">
                  <c:v>1.7166666666666666</c:v>
                </c:pt>
                <c:pt idx="104">
                  <c:v>1.7333333333333334</c:v>
                </c:pt>
                <c:pt idx="105">
                  <c:v>1.75</c:v>
                </c:pt>
                <c:pt idx="106">
                  <c:v>1.7666666666666666</c:v>
                </c:pt>
                <c:pt idx="107">
                  <c:v>1.7833333333333334</c:v>
                </c:pt>
                <c:pt idx="108">
                  <c:v>1.8</c:v>
                </c:pt>
                <c:pt idx="109">
                  <c:v>1.8166666666666667</c:v>
                </c:pt>
                <c:pt idx="110">
                  <c:v>1.8333333333333333</c:v>
                </c:pt>
                <c:pt idx="111">
                  <c:v>1.85</c:v>
                </c:pt>
                <c:pt idx="112">
                  <c:v>1.8666666666666667</c:v>
                </c:pt>
                <c:pt idx="113">
                  <c:v>1.8833333333333333</c:v>
                </c:pt>
                <c:pt idx="114">
                  <c:v>1.9</c:v>
                </c:pt>
                <c:pt idx="115">
                  <c:v>1.9166666666666667</c:v>
                </c:pt>
                <c:pt idx="116">
                  <c:v>1.9333333333333333</c:v>
                </c:pt>
                <c:pt idx="117">
                  <c:v>1.95</c:v>
                </c:pt>
                <c:pt idx="118">
                  <c:v>1.9666666666666666</c:v>
                </c:pt>
                <c:pt idx="119">
                  <c:v>1.9833333333333334</c:v>
                </c:pt>
                <c:pt idx="120">
                  <c:v>2</c:v>
                </c:pt>
                <c:pt idx="121">
                  <c:v>2.0166666666666666</c:v>
                </c:pt>
                <c:pt idx="122">
                  <c:v>2.0333333333333332</c:v>
                </c:pt>
                <c:pt idx="123">
                  <c:v>2.0499999999999998</c:v>
                </c:pt>
                <c:pt idx="124">
                  <c:v>2.0666666666666669</c:v>
                </c:pt>
                <c:pt idx="125">
                  <c:v>2.0833333333333335</c:v>
                </c:pt>
                <c:pt idx="126">
                  <c:v>2.1</c:v>
                </c:pt>
                <c:pt idx="127">
                  <c:v>2.1166666666666667</c:v>
                </c:pt>
                <c:pt idx="128">
                  <c:v>2.1333333333333333</c:v>
                </c:pt>
                <c:pt idx="129">
                  <c:v>2.15</c:v>
                </c:pt>
                <c:pt idx="130">
                  <c:v>2.1666666666666665</c:v>
                </c:pt>
                <c:pt idx="131">
                  <c:v>2.1833333333333331</c:v>
                </c:pt>
                <c:pt idx="132">
                  <c:v>2.2000000000000002</c:v>
                </c:pt>
                <c:pt idx="133">
                  <c:v>2.2166666666666668</c:v>
                </c:pt>
                <c:pt idx="134">
                  <c:v>2.2333333333333334</c:v>
                </c:pt>
                <c:pt idx="135">
                  <c:v>2.25</c:v>
                </c:pt>
                <c:pt idx="136">
                  <c:v>2.2666666666666666</c:v>
                </c:pt>
                <c:pt idx="137">
                  <c:v>2.2833333333333332</c:v>
                </c:pt>
                <c:pt idx="138">
                  <c:v>2.2999999999999998</c:v>
                </c:pt>
                <c:pt idx="139">
                  <c:v>2.3166666666666669</c:v>
                </c:pt>
                <c:pt idx="140">
                  <c:v>2.3333333333333335</c:v>
                </c:pt>
                <c:pt idx="141">
                  <c:v>2.35</c:v>
                </c:pt>
                <c:pt idx="142">
                  <c:v>2.3666666666666667</c:v>
                </c:pt>
                <c:pt idx="143">
                  <c:v>2.3833333333333333</c:v>
                </c:pt>
                <c:pt idx="144">
                  <c:v>2.4</c:v>
                </c:pt>
                <c:pt idx="145">
                  <c:v>2.4166666666666665</c:v>
                </c:pt>
                <c:pt idx="146">
                  <c:v>2.4333333333333331</c:v>
                </c:pt>
                <c:pt idx="147">
                  <c:v>2.4500000000000002</c:v>
                </c:pt>
                <c:pt idx="148">
                  <c:v>2.4666666666666668</c:v>
                </c:pt>
                <c:pt idx="149">
                  <c:v>2.4833333333333334</c:v>
                </c:pt>
                <c:pt idx="150">
                  <c:v>2.5</c:v>
                </c:pt>
                <c:pt idx="151">
                  <c:v>2.5166666666666666</c:v>
                </c:pt>
                <c:pt idx="152">
                  <c:v>2.5333333333333332</c:v>
                </c:pt>
                <c:pt idx="153">
                  <c:v>2.5499999999999998</c:v>
                </c:pt>
                <c:pt idx="154">
                  <c:v>2.5666666666666669</c:v>
                </c:pt>
                <c:pt idx="155">
                  <c:v>2.5833333333333335</c:v>
                </c:pt>
                <c:pt idx="156">
                  <c:v>2.6</c:v>
                </c:pt>
                <c:pt idx="157">
                  <c:v>2.6166666666666667</c:v>
                </c:pt>
                <c:pt idx="158">
                  <c:v>2.6333333333333333</c:v>
                </c:pt>
                <c:pt idx="159">
                  <c:v>2.65</c:v>
                </c:pt>
                <c:pt idx="160">
                  <c:v>2.6666666666666665</c:v>
                </c:pt>
                <c:pt idx="161">
                  <c:v>2.6833333333333331</c:v>
                </c:pt>
                <c:pt idx="162">
                  <c:v>2.7</c:v>
                </c:pt>
                <c:pt idx="163">
                  <c:v>2.7166666666666668</c:v>
                </c:pt>
                <c:pt idx="164">
                  <c:v>2.7333333333333334</c:v>
                </c:pt>
                <c:pt idx="165">
                  <c:v>2.75</c:v>
                </c:pt>
                <c:pt idx="166">
                  <c:v>2.7666666666666666</c:v>
                </c:pt>
                <c:pt idx="167">
                  <c:v>2.7833333333333332</c:v>
                </c:pt>
                <c:pt idx="168">
                  <c:v>2.8</c:v>
                </c:pt>
                <c:pt idx="169">
                  <c:v>2.8166666666666669</c:v>
                </c:pt>
                <c:pt idx="170">
                  <c:v>2.8333333333333335</c:v>
                </c:pt>
                <c:pt idx="171">
                  <c:v>2.85</c:v>
                </c:pt>
                <c:pt idx="172">
                  <c:v>2.8666666666666667</c:v>
                </c:pt>
                <c:pt idx="173">
                  <c:v>2.8833333333333333</c:v>
                </c:pt>
                <c:pt idx="174">
                  <c:v>2.9</c:v>
                </c:pt>
                <c:pt idx="175">
                  <c:v>2.9166666666666665</c:v>
                </c:pt>
                <c:pt idx="176">
                  <c:v>2.9333333333333331</c:v>
                </c:pt>
                <c:pt idx="177">
                  <c:v>2.95</c:v>
                </c:pt>
                <c:pt idx="178">
                  <c:v>2.9666666666666668</c:v>
                </c:pt>
                <c:pt idx="179">
                  <c:v>2.9833333333333334</c:v>
                </c:pt>
                <c:pt idx="180">
                  <c:v>3</c:v>
                </c:pt>
                <c:pt idx="181">
                  <c:v>3.0166666666666666</c:v>
                </c:pt>
                <c:pt idx="182">
                  <c:v>3.0333333333333332</c:v>
                </c:pt>
                <c:pt idx="183">
                  <c:v>3.05</c:v>
                </c:pt>
                <c:pt idx="184">
                  <c:v>3.0666666666666669</c:v>
                </c:pt>
                <c:pt idx="185">
                  <c:v>3.0833333333333335</c:v>
                </c:pt>
                <c:pt idx="186">
                  <c:v>3.1</c:v>
                </c:pt>
                <c:pt idx="187">
                  <c:v>3.1166666666666667</c:v>
                </c:pt>
                <c:pt idx="188">
                  <c:v>3.1333333333333333</c:v>
                </c:pt>
                <c:pt idx="189">
                  <c:v>3.15</c:v>
                </c:pt>
                <c:pt idx="190">
                  <c:v>3.1666666666666665</c:v>
                </c:pt>
                <c:pt idx="191">
                  <c:v>3.1833333333333331</c:v>
                </c:pt>
                <c:pt idx="192">
                  <c:v>3.2</c:v>
                </c:pt>
                <c:pt idx="193">
                  <c:v>3.2166666666666668</c:v>
                </c:pt>
                <c:pt idx="194">
                  <c:v>3.2333333333333334</c:v>
                </c:pt>
                <c:pt idx="195">
                  <c:v>3.25</c:v>
                </c:pt>
                <c:pt idx="196">
                  <c:v>3.2666666666666666</c:v>
                </c:pt>
                <c:pt idx="197">
                  <c:v>3.2833333333333332</c:v>
                </c:pt>
                <c:pt idx="198">
                  <c:v>3.3</c:v>
                </c:pt>
                <c:pt idx="199">
                  <c:v>3.3166666666666669</c:v>
                </c:pt>
                <c:pt idx="200">
                  <c:v>3.3333333333333335</c:v>
                </c:pt>
                <c:pt idx="201">
                  <c:v>3.35</c:v>
                </c:pt>
                <c:pt idx="202">
                  <c:v>3.3666666666666667</c:v>
                </c:pt>
                <c:pt idx="203">
                  <c:v>3.3833333333333333</c:v>
                </c:pt>
                <c:pt idx="204">
                  <c:v>3.4</c:v>
                </c:pt>
                <c:pt idx="205">
                  <c:v>3.4166666666666665</c:v>
                </c:pt>
                <c:pt idx="206">
                  <c:v>3.4333333333333331</c:v>
                </c:pt>
                <c:pt idx="207">
                  <c:v>3.45</c:v>
                </c:pt>
                <c:pt idx="208">
                  <c:v>3.4666666666666668</c:v>
                </c:pt>
                <c:pt idx="209">
                  <c:v>3.4833333333333334</c:v>
                </c:pt>
                <c:pt idx="210">
                  <c:v>3.5</c:v>
                </c:pt>
                <c:pt idx="211">
                  <c:v>3.5166666666666666</c:v>
                </c:pt>
                <c:pt idx="212">
                  <c:v>3.5333333333333332</c:v>
                </c:pt>
                <c:pt idx="213">
                  <c:v>3.55</c:v>
                </c:pt>
                <c:pt idx="214">
                  <c:v>3.5666666666666669</c:v>
                </c:pt>
                <c:pt idx="215">
                  <c:v>3.5833333333333335</c:v>
                </c:pt>
                <c:pt idx="216">
                  <c:v>3.6</c:v>
                </c:pt>
                <c:pt idx="217">
                  <c:v>3.6166666666666667</c:v>
                </c:pt>
                <c:pt idx="218">
                  <c:v>3.6333333333333333</c:v>
                </c:pt>
                <c:pt idx="219">
                  <c:v>3.65</c:v>
                </c:pt>
                <c:pt idx="220">
                  <c:v>3.6666666666666665</c:v>
                </c:pt>
                <c:pt idx="221">
                  <c:v>3.6833333333333331</c:v>
                </c:pt>
                <c:pt idx="222">
                  <c:v>3.7</c:v>
                </c:pt>
                <c:pt idx="223">
                  <c:v>3.7166666666666668</c:v>
                </c:pt>
                <c:pt idx="224">
                  <c:v>3.7333333333333334</c:v>
                </c:pt>
                <c:pt idx="225">
                  <c:v>3.75</c:v>
                </c:pt>
                <c:pt idx="226">
                  <c:v>3.7666666666666666</c:v>
                </c:pt>
                <c:pt idx="227">
                  <c:v>3.7833333333333332</c:v>
                </c:pt>
                <c:pt idx="228">
                  <c:v>3.8</c:v>
                </c:pt>
                <c:pt idx="229">
                  <c:v>3.8166666666666669</c:v>
                </c:pt>
                <c:pt idx="230">
                  <c:v>3.8333333333333335</c:v>
                </c:pt>
                <c:pt idx="231">
                  <c:v>3.85</c:v>
                </c:pt>
                <c:pt idx="232">
                  <c:v>3.8666666666666667</c:v>
                </c:pt>
                <c:pt idx="233">
                  <c:v>3.8833333333333333</c:v>
                </c:pt>
                <c:pt idx="234">
                  <c:v>3.9</c:v>
                </c:pt>
                <c:pt idx="235">
                  <c:v>3.9166666666666665</c:v>
                </c:pt>
                <c:pt idx="236">
                  <c:v>3.9333333333333331</c:v>
                </c:pt>
                <c:pt idx="237">
                  <c:v>3.95</c:v>
                </c:pt>
                <c:pt idx="238">
                  <c:v>3.9666666666666668</c:v>
                </c:pt>
                <c:pt idx="239">
                  <c:v>3.9833333333333334</c:v>
                </c:pt>
                <c:pt idx="240">
                  <c:v>4</c:v>
                </c:pt>
                <c:pt idx="241">
                  <c:v>4.0166666666666666</c:v>
                </c:pt>
                <c:pt idx="242">
                  <c:v>4.0333333333333332</c:v>
                </c:pt>
                <c:pt idx="243">
                  <c:v>4.05</c:v>
                </c:pt>
                <c:pt idx="244">
                  <c:v>4.0666666666666664</c:v>
                </c:pt>
                <c:pt idx="245">
                  <c:v>4.083333333333333</c:v>
                </c:pt>
                <c:pt idx="246">
                  <c:v>4.0999999999999996</c:v>
                </c:pt>
                <c:pt idx="247">
                  <c:v>4.1166666666666663</c:v>
                </c:pt>
                <c:pt idx="248">
                  <c:v>4.1333333333333337</c:v>
                </c:pt>
                <c:pt idx="249">
                  <c:v>4.1500000000000004</c:v>
                </c:pt>
                <c:pt idx="250">
                  <c:v>4.166666666666667</c:v>
                </c:pt>
                <c:pt idx="251">
                  <c:v>4.1833333333333336</c:v>
                </c:pt>
                <c:pt idx="252">
                  <c:v>4.2</c:v>
                </c:pt>
                <c:pt idx="253">
                  <c:v>4.2166666666666668</c:v>
                </c:pt>
                <c:pt idx="254">
                  <c:v>4.2333333333333334</c:v>
                </c:pt>
                <c:pt idx="255">
                  <c:v>4.25</c:v>
                </c:pt>
                <c:pt idx="256">
                  <c:v>4.2666666666666666</c:v>
                </c:pt>
                <c:pt idx="257">
                  <c:v>4.2833333333333332</c:v>
                </c:pt>
                <c:pt idx="258">
                  <c:v>4.3</c:v>
                </c:pt>
                <c:pt idx="259">
                  <c:v>4.3166666666666664</c:v>
                </c:pt>
                <c:pt idx="260">
                  <c:v>4.333333333333333</c:v>
                </c:pt>
                <c:pt idx="261">
                  <c:v>4.3499999999999996</c:v>
                </c:pt>
                <c:pt idx="262">
                  <c:v>4.3666666666666663</c:v>
                </c:pt>
                <c:pt idx="263">
                  <c:v>4.3833333333333337</c:v>
                </c:pt>
                <c:pt idx="264">
                  <c:v>4.4000000000000004</c:v>
                </c:pt>
                <c:pt idx="265">
                  <c:v>4.416666666666667</c:v>
                </c:pt>
                <c:pt idx="266">
                  <c:v>4.4333333333333336</c:v>
                </c:pt>
                <c:pt idx="267">
                  <c:v>4.45</c:v>
                </c:pt>
                <c:pt idx="268">
                  <c:v>4.4666666666666668</c:v>
                </c:pt>
                <c:pt idx="269">
                  <c:v>4.4833333333333334</c:v>
                </c:pt>
                <c:pt idx="270">
                  <c:v>4.5</c:v>
                </c:pt>
                <c:pt idx="271">
                  <c:v>4.5166666666666666</c:v>
                </c:pt>
                <c:pt idx="272">
                  <c:v>4.5333333333333332</c:v>
                </c:pt>
                <c:pt idx="273">
                  <c:v>4.55</c:v>
                </c:pt>
                <c:pt idx="274">
                  <c:v>4.5666666666666664</c:v>
                </c:pt>
                <c:pt idx="275">
                  <c:v>4.583333333333333</c:v>
                </c:pt>
                <c:pt idx="276">
                  <c:v>4.5999999999999996</c:v>
                </c:pt>
                <c:pt idx="277">
                  <c:v>4.6166666666666663</c:v>
                </c:pt>
                <c:pt idx="278">
                  <c:v>4.6333333333333337</c:v>
                </c:pt>
                <c:pt idx="279">
                  <c:v>4.6500000000000004</c:v>
                </c:pt>
                <c:pt idx="280">
                  <c:v>4.666666666666667</c:v>
                </c:pt>
                <c:pt idx="281">
                  <c:v>4.6833333333333336</c:v>
                </c:pt>
                <c:pt idx="282">
                  <c:v>4.7</c:v>
                </c:pt>
                <c:pt idx="283">
                  <c:v>4.7166666666666668</c:v>
                </c:pt>
                <c:pt idx="284">
                  <c:v>4.7333333333333334</c:v>
                </c:pt>
                <c:pt idx="285">
                  <c:v>4.75</c:v>
                </c:pt>
                <c:pt idx="286">
                  <c:v>4.7666666666666666</c:v>
                </c:pt>
                <c:pt idx="287">
                  <c:v>4.7833333333333332</c:v>
                </c:pt>
                <c:pt idx="288">
                  <c:v>4.8</c:v>
                </c:pt>
                <c:pt idx="289">
                  <c:v>4.8166666666666664</c:v>
                </c:pt>
                <c:pt idx="290">
                  <c:v>4.833333333333333</c:v>
                </c:pt>
                <c:pt idx="291">
                  <c:v>4.8499999999999996</c:v>
                </c:pt>
                <c:pt idx="292">
                  <c:v>4.8666666666666663</c:v>
                </c:pt>
                <c:pt idx="293">
                  <c:v>4.8833333333333337</c:v>
                </c:pt>
                <c:pt idx="294">
                  <c:v>4.9000000000000004</c:v>
                </c:pt>
                <c:pt idx="295">
                  <c:v>4.916666666666667</c:v>
                </c:pt>
                <c:pt idx="296">
                  <c:v>4.9333333333333336</c:v>
                </c:pt>
                <c:pt idx="297">
                  <c:v>4.95</c:v>
                </c:pt>
                <c:pt idx="298">
                  <c:v>4.9666666666666668</c:v>
                </c:pt>
                <c:pt idx="299">
                  <c:v>4.9833333333333334</c:v>
                </c:pt>
                <c:pt idx="300">
                  <c:v>5</c:v>
                </c:pt>
                <c:pt idx="301">
                  <c:v>5.0166666666666666</c:v>
                </c:pt>
                <c:pt idx="302">
                  <c:v>5.0333333333333332</c:v>
                </c:pt>
                <c:pt idx="303">
                  <c:v>5.05</c:v>
                </c:pt>
                <c:pt idx="304">
                  <c:v>5.0666666666666664</c:v>
                </c:pt>
                <c:pt idx="305">
                  <c:v>5.083333333333333</c:v>
                </c:pt>
                <c:pt idx="306">
                  <c:v>5.0999999999999996</c:v>
                </c:pt>
                <c:pt idx="307">
                  <c:v>5.1166666666666663</c:v>
                </c:pt>
                <c:pt idx="308">
                  <c:v>5.1333333333333337</c:v>
                </c:pt>
                <c:pt idx="309">
                  <c:v>5.15</c:v>
                </c:pt>
                <c:pt idx="310">
                  <c:v>5.166666666666667</c:v>
                </c:pt>
                <c:pt idx="311">
                  <c:v>5.1833333333333336</c:v>
                </c:pt>
                <c:pt idx="312">
                  <c:v>5.2</c:v>
                </c:pt>
                <c:pt idx="313">
                  <c:v>5.2166666666666668</c:v>
                </c:pt>
                <c:pt idx="314">
                  <c:v>5.2333333333333334</c:v>
                </c:pt>
                <c:pt idx="315">
                  <c:v>5.25</c:v>
                </c:pt>
                <c:pt idx="316">
                  <c:v>5.2666666666666666</c:v>
                </c:pt>
                <c:pt idx="317">
                  <c:v>5.2833333333333332</c:v>
                </c:pt>
                <c:pt idx="318">
                  <c:v>5.3</c:v>
                </c:pt>
                <c:pt idx="319">
                  <c:v>5.3166666666666664</c:v>
                </c:pt>
                <c:pt idx="320">
                  <c:v>5.333333333333333</c:v>
                </c:pt>
                <c:pt idx="321">
                  <c:v>5.35</c:v>
                </c:pt>
                <c:pt idx="322">
                  <c:v>5.3666666666666663</c:v>
                </c:pt>
                <c:pt idx="323">
                  <c:v>5.3833333333333337</c:v>
                </c:pt>
                <c:pt idx="324">
                  <c:v>5.4</c:v>
                </c:pt>
                <c:pt idx="325">
                  <c:v>5.416666666666667</c:v>
                </c:pt>
                <c:pt idx="326">
                  <c:v>5.4333333333333336</c:v>
                </c:pt>
                <c:pt idx="327">
                  <c:v>5.45</c:v>
                </c:pt>
                <c:pt idx="328">
                  <c:v>5.4666666666666668</c:v>
                </c:pt>
                <c:pt idx="329">
                  <c:v>5.4833333333333334</c:v>
                </c:pt>
                <c:pt idx="330">
                  <c:v>5.5</c:v>
                </c:pt>
                <c:pt idx="331">
                  <c:v>5.5166666666666666</c:v>
                </c:pt>
                <c:pt idx="332">
                  <c:v>5.5333333333333332</c:v>
                </c:pt>
                <c:pt idx="333">
                  <c:v>5.55</c:v>
                </c:pt>
                <c:pt idx="334">
                  <c:v>5.5666666666666664</c:v>
                </c:pt>
                <c:pt idx="335">
                  <c:v>5.583333333333333</c:v>
                </c:pt>
                <c:pt idx="336">
                  <c:v>5.6</c:v>
                </c:pt>
                <c:pt idx="337">
                  <c:v>5.6166666666666663</c:v>
                </c:pt>
                <c:pt idx="338">
                  <c:v>5.6333333333333337</c:v>
                </c:pt>
                <c:pt idx="339">
                  <c:v>5.65</c:v>
                </c:pt>
                <c:pt idx="340">
                  <c:v>5.666666666666667</c:v>
                </c:pt>
                <c:pt idx="341">
                  <c:v>5.6833333333333336</c:v>
                </c:pt>
                <c:pt idx="342">
                  <c:v>5.7</c:v>
                </c:pt>
                <c:pt idx="343">
                  <c:v>5.7166666666666668</c:v>
                </c:pt>
                <c:pt idx="344">
                  <c:v>5.7333333333333334</c:v>
                </c:pt>
                <c:pt idx="345">
                  <c:v>5.75</c:v>
                </c:pt>
                <c:pt idx="346">
                  <c:v>5.7666666666666666</c:v>
                </c:pt>
                <c:pt idx="347">
                  <c:v>5.7833333333333332</c:v>
                </c:pt>
                <c:pt idx="348">
                  <c:v>5.8</c:v>
                </c:pt>
                <c:pt idx="349">
                  <c:v>5.8166666666666664</c:v>
                </c:pt>
                <c:pt idx="350">
                  <c:v>5.833333333333333</c:v>
                </c:pt>
                <c:pt idx="351">
                  <c:v>5.85</c:v>
                </c:pt>
                <c:pt idx="352">
                  <c:v>5.8666666666666663</c:v>
                </c:pt>
                <c:pt idx="353">
                  <c:v>5.8833333333333337</c:v>
                </c:pt>
                <c:pt idx="354">
                  <c:v>5.9</c:v>
                </c:pt>
                <c:pt idx="355">
                  <c:v>5.916666666666667</c:v>
                </c:pt>
                <c:pt idx="356">
                  <c:v>5.9333333333333336</c:v>
                </c:pt>
                <c:pt idx="357">
                  <c:v>5.95</c:v>
                </c:pt>
                <c:pt idx="358">
                  <c:v>5.9666666666666668</c:v>
                </c:pt>
                <c:pt idx="359">
                  <c:v>5.9833333333333334</c:v>
                </c:pt>
                <c:pt idx="360">
                  <c:v>6</c:v>
                </c:pt>
                <c:pt idx="361">
                  <c:v>6.0166666666666666</c:v>
                </c:pt>
                <c:pt idx="362">
                  <c:v>6.0333333333333332</c:v>
                </c:pt>
                <c:pt idx="363">
                  <c:v>6.05</c:v>
                </c:pt>
                <c:pt idx="364">
                  <c:v>6.0666666666666664</c:v>
                </c:pt>
                <c:pt idx="365">
                  <c:v>6.083333333333333</c:v>
                </c:pt>
                <c:pt idx="366">
                  <c:v>6.1</c:v>
                </c:pt>
                <c:pt idx="367">
                  <c:v>6.1166666666666663</c:v>
                </c:pt>
                <c:pt idx="368">
                  <c:v>6.1333333333333337</c:v>
                </c:pt>
                <c:pt idx="369">
                  <c:v>6.15</c:v>
                </c:pt>
                <c:pt idx="370">
                  <c:v>6.166666666666667</c:v>
                </c:pt>
                <c:pt idx="371">
                  <c:v>6.1833333333333336</c:v>
                </c:pt>
                <c:pt idx="372">
                  <c:v>6.2</c:v>
                </c:pt>
                <c:pt idx="373">
                  <c:v>6.2166666666666668</c:v>
                </c:pt>
                <c:pt idx="374">
                  <c:v>6.2333333333333334</c:v>
                </c:pt>
                <c:pt idx="375">
                  <c:v>6.25</c:v>
                </c:pt>
                <c:pt idx="376">
                  <c:v>6.2666666666666666</c:v>
                </c:pt>
                <c:pt idx="377">
                  <c:v>6.2833333333333332</c:v>
                </c:pt>
                <c:pt idx="378">
                  <c:v>6.3</c:v>
                </c:pt>
                <c:pt idx="379">
                  <c:v>6.3166666666666664</c:v>
                </c:pt>
                <c:pt idx="380">
                  <c:v>6.333333333333333</c:v>
                </c:pt>
                <c:pt idx="381">
                  <c:v>6.35</c:v>
                </c:pt>
                <c:pt idx="382">
                  <c:v>6.3666666666666663</c:v>
                </c:pt>
                <c:pt idx="383">
                  <c:v>6.3833333333333337</c:v>
                </c:pt>
                <c:pt idx="384">
                  <c:v>6.4</c:v>
                </c:pt>
                <c:pt idx="385">
                  <c:v>6.416666666666667</c:v>
                </c:pt>
                <c:pt idx="386">
                  <c:v>6.4333333333333336</c:v>
                </c:pt>
                <c:pt idx="387">
                  <c:v>6.45</c:v>
                </c:pt>
                <c:pt idx="388">
                  <c:v>6.4666666666666668</c:v>
                </c:pt>
                <c:pt idx="389">
                  <c:v>6.4833333333333334</c:v>
                </c:pt>
                <c:pt idx="390">
                  <c:v>6.5</c:v>
                </c:pt>
                <c:pt idx="391">
                  <c:v>6.5166666666666666</c:v>
                </c:pt>
                <c:pt idx="392">
                  <c:v>6.5333333333333332</c:v>
                </c:pt>
                <c:pt idx="393">
                  <c:v>6.55</c:v>
                </c:pt>
                <c:pt idx="394">
                  <c:v>6.5666666666666664</c:v>
                </c:pt>
                <c:pt idx="395">
                  <c:v>6.583333333333333</c:v>
                </c:pt>
                <c:pt idx="396">
                  <c:v>6.6</c:v>
                </c:pt>
                <c:pt idx="397">
                  <c:v>6.6166666666666663</c:v>
                </c:pt>
                <c:pt idx="398">
                  <c:v>6.6333333333333337</c:v>
                </c:pt>
                <c:pt idx="399">
                  <c:v>6.65</c:v>
                </c:pt>
                <c:pt idx="400">
                  <c:v>6.666666666666667</c:v>
                </c:pt>
                <c:pt idx="401">
                  <c:v>6.6833333333333336</c:v>
                </c:pt>
                <c:pt idx="402">
                  <c:v>6.7</c:v>
                </c:pt>
                <c:pt idx="403">
                  <c:v>6.7166666666666668</c:v>
                </c:pt>
                <c:pt idx="404">
                  <c:v>6.7333333333333334</c:v>
                </c:pt>
                <c:pt idx="405">
                  <c:v>6.75</c:v>
                </c:pt>
                <c:pt idx="406">
                  <c:v>6.7666666666666666</c:v>
                </c:pt>
                <c:pt idx="407">
                  <c:v>6.7833333333333332</c:v>
                </c:pt>
                <c:pt idx="408">
                  <c:v>6.8</c:v>
                </c:pt>
                <c:pt idx="409">
                  <c:v>6.8166666666666664</c:v>
                </c:pt>
                <c:pt idx="410">
                  <c:v>6.833333333333333</c:v>
                </c:pt>
                <c:pt idx="411">
                  <c:v>6.85</c:v>
                </c:pt>
                <c:pt idx="412">
                  <c:v>6.8666666666666663</c:v>
                </c:pt>
                <c:pt idx="413">
                  <c:v>6.8833333333333337</c:v>
                </c:pt>
                <c:pt idx="414">
                  <c:v>6.9</c:v>
                </c:pt>
                <c:pt idx="415">
                  <c:v>6.916666666666667</c:v>
                </c:pt>
                <c:pt idx="416">
                  <c:v>6.9333333333333336</c:v>
                </c:pt>
                <c:pt idx="417">
                  <c:v>6.95</c:v>
                </c:pt>
                <c:pt idx="418">
                  <c:v>6.9666666666666668</c:v>
                </c:pt>
                <c:pt idx="419">
                  <c:v>6.9833333333333334</c:v>
                </c:pt>
                <c:pt idx="420">
                  <c:v>7</c:v>
                </c:pt>
                <c:pt idx="421">
                  <c:v>7.0166666666666666</c:v>
                </c:pt>
                <c:pt idx="422">
                  <c:v>7.0333333333333332</c:v>
                </c:pt>
                <c:pt idx="423">
                  <c:v>7.05</c:v>
                </c:pt>
                <c:pt idx="424">
                  <c:v>7.0666666666666664</c:v>
                </c:pt>
                <c:pt idx="425">
                  <c:v>7.083333333333333</c:v>
                </c:pt>
                <c:pt idx="426">
                  <c:v>7.1</c:v>
                </c:pt>
                <c:pt idx="427">
                  <c:v>7.1166666666666663</c:v>
                </c:pt>
                <c:pt idx="428">
                  <c:v>7.1333333333333337</c:v>
                </c:pt>
                <c:pt idx="429">
                  <c:v>7.15</c:v>
                </c:pt>
                <c:pt idx="430">
                  <c:v>7.166666666666667</c:v>
                </c:pt>
                <c:pt idx="431">
                  <c:v>7.1833333333333336</c:v>
                </c:pt>
                <c:pt idx="432">
                  <c:v>7.2</c:v>
                </c:pt>
                <c:pt idx="433">
                  <c:v>7.2166666666666668</c:v>
                </c:pt>
                <c:pt idx="434">
                  <c:v>7.2333333333333334</c:v>
                </c:pt>
                <c:pt idx="435">
                  <c:v>7.25</c:v>
                </c:pt>
                <c:pt idx="436">
                  <c:v>7.2666666666666666</c:v>
                </c:pt>
                <c:pt idx="437">
                  <c:v>7.2833333333333332</c:v>
                </c:pt>
                <c:pt idx="438">
                  <c:v>7.3</c:v>
                </c:pt>
                <c:pt idx="439">
                  <c:v>7.3166666666666664</c:v>
                </c:pt>
                <c:pt idx="440">
                  <c:v>7.333333333333333</c:v>
                </c:pt>
                <c:pt idx="441">
                  <c:v>7.35</c:v>
                </c:pt>
                <c:pt idx="442">
                  <c:v>7.3666666666666663</c:v>
                </c:pt>
                <c:pt idx="443">
                  <c:v>7.3833333333333337</c:v>
                </c:pt>
                <c:pt idx="444">
                  <c:v>7.4</c:v>
                </c:pt>
                <c:pt idx="445">
                  <c:v>7.416666666666667</c:v>
                </c:pt>
                <c:pt idx="446">
                  <c:v>7.4333333333333336</c:v>
                </c:pt>
                <c:pt idx="447">
                  <c:v>7.45</c:v>
                </c:pt>
                <c:pt idx="448">
                  <c:v>7.4666666666666668</c:v>
                </c:pt>
                <c:pt idx="449">
                  <c:v>7.4833333333333334</c:v>
                </c:pt>
                <c:pt idx="450">
                  <c:v>7.5</c:v>
                </c:pt>
                <c:pt idx="451">
                  <c:v>7.5166666666666666</c:v>
                </c:pt>
                <c:pt idx="452">
                  <c:v>7.5333333333333332</c:v>
                </c:pt>
                <c:pt idx="453">
                  <c:v>7.55</c:v>
                </c:pt>
                <c:pt idx="454">
                  <c:v>7.5666666666666664</c:v>
                </c:pt>
                <c:pt idx="455">
                  <c:v>7.583333333333333</c:v>
                </c:pt>
                <c:pt idx="456">
                  <c:v>7.6</c:v>
                </c:pt>
                <c:pt idx="457">
                  <c:v>7.6166666666666663</c:v>
                </c:pt>
                <c:pt idx="458">
                  <c:v>7.6333333333333337</c:v>
                </c:pt>
                <c:pt idx="459">
                  <c:v>7.65</c:v>
                </c:pt>
                <c:pt idx="460">
                  <c:v>7.666666666666667</c:v>
                </c:pt>
                <c:pt idx="461">
                  <c:v>7.6833333333333336</c:v>
                </c:pt>
                <c:pt idx="462">
                  <c:v>7.7</c:v>
                </c:pt>
                <c:pt idx="463">
                  <c:v>7.7166666666666668</c:v>
                </c:pt>
                <c:pt idx="464">
                  <c:v>7.7333333333333334</c:v>
                </c:pt>
                <c:pt idx="465">
                  <c:v>7.75</c:v>
                </c:pt>
                <c:pt idx="466">
                  <c:v>7.7666666666666666</c:v>
                </c:pt>
                <c:pt idx="467">
                  <c:v>7.7833333333333332</c:v>
                </c:pt>
                <c:pt idx="468">
                  <c:v>7.8</c:v>
                </c:pt>
                <c:pt idx="469">
                  <c:v>7.8166666666666664</c:v>
                </c:pt>
                <c:pt idx="470">
                  <c:v>7.833333333333333</c:v>
                </c:pt>
                <c:pt idx="471">
                  <c:v>7.85</c:v>
                </c:pt>
                <c:pt idx="472">
                  <c:v>7.8666666666666663</c:v>
                </c:pt>
                <c:pt idx="473">
                  <c:v>7.8833333333333337</c:v>
                </c:pt>
                <c:pt idx="474">
                  <c:v>7.9</c:v>
                </c:pt>
                <c:pt idx="475">
                  <c:v>7.916666666666667</c:v>
                </c:pt>
                <c:pt idx="476">
                  <c:v>7.9333333333333336</c:v>
                </c:pt>
                <c:pt idx="477">
                  <c:v>7.95</c:v>
                </c:pt>
                <c:pt idx="478">
                  <c:v>7.9666666666666668</c:v>
                </c:pt>
                <c:pt idx="479">
                  <c:v>7.9833333333333334</c:v>
                </c:pt>
                <c:pt idx="480">
                  <c:v>8</c:v>
                </c:pt>
                <c:pt idx="481">
                  <c:v>8.0166666666666675</c:v>
                </c:pt>
                <c:pt idx="482">
                  <c:v>8.0333333333333332</c:v>
                </c:pt>
                <c:pt idx="483">
                  <c:v>8.0500000000000007</c:v>
                </c:pt>
                <c:pt idx="484">
                  <c:v>8.0666666666666664</c:v>
                </c:pt>
                <c:pt idx="485">
                  <c:v>8.0833333333333339</c:v>
                </c:pt>
                <c:pt idx="486">
                  <c:v>8.1</c:v>
                </c:pt>
                <c:pt idx="487">
                  <c:v>8.1166666666666671</c:v>
                </c:pt>
                <c:pt idx="488">
                  <c:v>8.1333333333333329</c:v>
                </c:pt>
                <c:pt idx="489">
                  <c:v>8.15</c:v>
                </c:pt>
                <c:pt idx="490">
                  <c:v>8.1666666666666661</c:v>
                </c:pt>
                <c:pt idx="491">
                  <c:v>8.1833333333333336</c:v>
                </c:pt>
                <c:pt idx="492">
                  <c:v>8.1999999999999993</c:v>
                </c:pt>
                <c:pt idx="493">
                  <c:v>8.2166666666666668</c:v>
                </c:pt>
                <c:pt idx="494">
                  <c:v>8.2333333333333325</c:v>
                </c:pt>
                <c:pt idx="495">
                  <c:v>8.25</c:v>
                </c:pt>
                <c:pt idx="496">
                  <c:v>8.2666666666666675</c:v>
                </c:pt>
                <c:pt idx="497">
                  <c:v>8.2833333333333332</c:v>
                </c:pt>
                <c:pt idx="498">
                  <c:v>8.3000000000000007</c:v>
                </c:pt>
                <c:pt idx="499">
                  <c:v>8.3166666666666664</c:v>
                </c:pt>
                <c:pt idx="500">
                  <c:v>8.3333333333333339</c:v>
                </c:pt>
                <c:pt idx="501">
                  <c:v>8.35</c:v>
                </c:pt>
                <c:pt idx="502">
                  <c:v>8.3666666666666671</c:v>
                </c:pt>
                <c:pt idx="503">
                  <c:v>8.3833333333333329</c:v>
                </c:pt>
                <c:pt idx="504">
                  <c:v>8.4</c:v>
                </c:pt>
                <c:pt idx="505">
                  <c:v>8.4166666666666661</c:v>
                </c:pt>
                <c:pt idx="506">
                  <c:v>8.4333333333333336</c:v>
                </c:pt>
                <c:pt idx="507">
                  <c:v>8.4499999999999993</c:v>
                </c:pt>
                <c:pt idx="508">
                  <c:v>8.4666666666666668</c:v>
                </c:pt>
                <c:pt idx="509">
                  <c:v>8.4833333333333325</c:v>
                </c:pt>
                <c:pt idx="510">
                  <c:v>8.5</c:v>
                </c:pt>
                <c:pt idx="511">
                  <c:v>8.5166666666666675</c:v>
                </c:pt>
                <c:pt idx="512">
                  <c:v>8.5333333333333332</c:v>
                </c:pt>
                <c:pt idx="513">
                  <c:v>8.5500000000000007</c:v>
                </c:pt>
                <c:pt idx="514">
                  <c:v>8.5666666666666664</c:v>
                </c:pt>
                <c:pt idx="515">
                  <c:v>8.5833333333333339</c:v>
                </c:pt>
                <c:pt idx="516">
                  <c:v>8.6</c:v>
                </c:pt>
                <c:pt idx="517">
                  <c:v>8.6166666666666671</c:v>
                </c:pt>
                <c:pt idx="518">
                  <c:v>8.6333333333333329</c:v>
                </c:pt>
                <c:pt idx="519">
                  <c:v>8.65</c:v>
                </c:pt>
                <c:pt idx="520">
                  <c:v>8.6666666666666661</c:v>
                </c:pt>
                <c:pt idx="521">
                  <c:v>8.6833333333333336</c:v>
                </c:pt>
                <c:pt idx="522">
                  <c:v>8.6999999999999993</c:v>
                </c:pt>
                <c:pt idx="523">
                  <c:v>8.7166666666666668</c:v>
                </c:pt>
                <c:pt idx="524">
                  <c:v>8.7333333333333325</c:v>
                </c:pt>
                <c:pt idx="525">
                  <c:v>8.75</c:v>
                </c:pt>
                <c:pt idx="526">
                  <c:v>8.7666666666666675</c:v>
                </c:pt>
                <c:pt idx="527">
                  <c:v>8.7833333333333332</c:v>
                </c:pt>
                <c:pt idx="528">
                  <c:v>8.8000000000000007</c:v>
                </c:pt>
                <c:pt idx="529">
                  <c:v>8.8166666666666664</c:v>
                </c:pt>
                <c:pt idx="530">
                  <c:v>8.8333333333333339</c:v>
                </c:pt>
                <c:pt idx="531">
                  <c:v>8.85</c:v>
                </c:pt>
                <c:pt idx="532">
                  <c:v>8.8666666666666671</c:v>
                </c:pt>
                <c:pt idx="533">
                  <c:v>8.8833333333333329</c:v>
                </c:pt>
                <c:pt idx="534">
                  <c:v>8.9</c:v>
                </c:pt>
                <c:pt idx="535">
                  <c:v>8.9166666666666661</c:v>
                </c:pt>
                <c:pt idx="536">
                  <c:v>8.9333333333333336</c:v>
                </c:pt>
                <c:pt idx="537">
                  <c:v>8.9499999999999993</c:v>
                </c:pt>
                <c:pt idx="538">
                  <c:v>8.9666666666666668</c:v>
                </c:pt>
                <c:pt idx="539">
                  <c:v>8.9833333333333325</c:v>
                </c:pt>
                <c:pt idx="540">
                  <c:v>9</c:v>
                </c:pt>
                <c:pt idx="541">
                  <c:v>9.0166666666666675</c:v>
                </c:pt>
                <c:pt idx="542">
                  <c:v>9.0333333333333332</c:v>
                </c:pt>
                <c:pt idx="543">
                  <c:v>9.0500000000000007</c:v>
                </c:pt>
                <c:pt idx="544">
                  <c:v>9.0666666666666664</c:v>
                </c:pt>
                <c:pt idx="545">
                  <c:v>9.0833333333333339</c:v>
                </c:pt>
                <c:pt idx="546">
                  <c:v>9.1</c:v>
                </c:pt>
                <c:pt idx="547">
                  <c:v>9.1166666666666671</c:v>
                </c:pt>
                <c:pt idx="548">
                  <c:v>9.1333333333333329</c:v>
                </c:pt>
                <c:pt idx="549">
                  <c:v>9.15</c:v>
                </c:pt>
                <c:pt idx="550">
                  <c:v>9.1666666666666661</c:v>
                </c:pt>
                <c:pt idx="551">
                  <c:v>9.1833333333333336</c:v>
                </c:pt>
                <c:pt idx="552">
                  <c:v>9.1999999999999993</c:v>
                </c:pt>
                <c:pt idx="553">
                  <c:v>9.2166666666666668</c:v>
                </c:pt>
                <c:pt idx="554">
                  <c:v>9.2333333333333325</c:v>
                </c:pt>
                <c:pt idx="555">
                  <c:v>9.25</c:v>
                </c:pt>
                <c:pt idx="556">
                  <c:v>9.2666666666666675</c:v>
                </c:pt>
                <c:pt idx="557">
                  <c:v>9.2833333333333332</c:v>
                </c:pt>
                <c:pt idx="558">
                  <c:v>9.3000000000000007</c:v>
                </c:pt>
                <c:pt idx="559">
                  <c:v>9.3166666666666664</c:v>
                </c:pt>
                <c:pt idx="560">
                  <c:v>9.3333333333333339</c:v>
                </c:pt>
                <c:pt idx="561">
                  <c:v>9.35</c:v>
                </c:pt>
                <c:pt idx="562">
                  <c:v>9.3666666666666671</c:v>
                </c:pt>
                <c:pt idx="563">
                  <c:v>9.3833333333333329</c:v>
                </c:pt>
                <c:pt idx="564">
                  <c:v>9.4</c:v>
                </c:pt>
                <c:pt idx="565">
                  <c:v>9.4166666666666661</c:v>
                </c:pt>
                <c:pt idx="566">
                  <c:v>9.4333333333333336</c:v>
                </c:pt>
                <c:pt idx="567">
                  <c:v>9.4499999999999993</c:v>
                </c:pt>
                <c:pt idx="568">
                  <c:v>9.4666666666666668</c:v>
                </c:pt>
                <c:pt idx="569">
                  <c:v>9.4833333333333325</c:v>
                </c:pt>
                <c:pt idx="570">
                  <c:v>9.5</c:v>
                </c:pt>
                <c:pt idx="571">
                  <c:v>9.5166666666666675</c:v>
                </c:pt>
                <c:pt idx="572">
                  <c:v>9.5333333333333332</c:v>
                </c:pt>
                <c:pt idx="573">
                  <c:v>9.5500000000000007</c:v>
                </c:pt>
                <c:pt idx="574">
                  <c:v>9.5666666666666664</c:v>
                </c:pt>
                <c:pt idx="575">
                  <c:v>9.5833333333333339</c:v>
                </c:pt>
                <c:pt idx="576">
                  <c:v>9.6</c:v>
                </c:pt>
                <c:pt idx="577">
                  <c:v>9.6166666666666671</c:v>
                </c:pt>
                <c:pt idx="578">
                  <c:v>9.6333333333333329</c:v>
                </c:pt>
                <c:pt idx="579">
                  <c:v>9.65</c:v>
                </c:pt>
                <c:pt idx="580">
                  <c:v>9.6666666666666661</c:v>
                </c:pt>
                <c:pt idx="581">
                  <c:v>9.6833333333333336</c:v>
                </c:pt>
                <c:pt idx="582">
                  <c:v>9.6999999999999993</c:v>
                </c:pt>
                <c:pt idx="583">
                  <c:v>9.7166666666666668</c:v>
                </c:pt>
                <c:pt idx="584">
                  <c:v>9.7333333333333325</c:v>
                </c:pt>
                <c:pt idx="585">
                  <c:v>9.75</c:v>
                </c:pt>
                <c:pt idx="586">
                  <c:v>9.7666666666666675</c:v>
                </c:pt>
                <c:pt idx="587">
                  <c:v>9.7833333333333332</c:v>
                </c:pt>
                <c:pt idx="588">
                  <c:v>9.8000000000000007</c:v>
                </c:pt>
                <c:pt idx="589">
                  <c:v>9.8166666666666664</c:v>
                </c:pt>
                <c:pt idx="590">
                  <c:v>9.8333333333333339</c:v>
                </c:pt>
                <c:pt idx="591">
                  <c:v>9.85</c:v>
                </c:pt>
                <c:pt idx="592">
                  <c:v>9.8666666666666671</c:v>
                </c:pt>
                <c:pt idx="593">
                  <c:v>9.8833333333333329</c:v>
                </c:pt>
                <c:pt idx="594">
                  <c:v>9.9</c:v>
                </c:pt>
                <c:pt idx="595">
                  <c:v>9.9166666666666661</c:v>
                </c:pt>
                <c:pt idx="596">
                  <c:v>9.9333333333333336</c:v>
                </c:pt>
                <c:pt idx="597">
                  <c:v>9.9499999999999993</c:v>
                </c:pt>
                <c:pt idx="598">
                  <c:v>9.9666666666666668</c:v>
                </c:pt>
                <c:pt idx="599">
                  <c:v>9.9833333333333325</c:v>
                </c:pt>
                <c:pt idx="600">
                  <c:v>10</c:v>
                </c:pt>
                <c:pt idx="601">
                  <c:v>10.016666666666667</c:v>
                </c:pt>
                <c:pt idx="602">
                  <c:v>10.033333333333333</c:v>
                </c:pt>
                <c:pt idx="603">
                  <c:v>10.050000000000001</c:v>
                </c:pt>
                <c:pt idx="604">
                  <c:v>10.066666666666666</c:v>
                </c:pt>
                <c:pt idx="605">
                  <c:v>10.083333333333334</c:v>
                </c:pt>
                <c:pt idx="606">
                  <c:v>10.1</c:v>
                </c:pt>
                <c:pt idx="607">
                  <c:v>10.116666666666667</c:v>
                </c:pt>
                <c:pt idx="608">
                  <c:v>10.133333333333333</c:v>
                </c:pt>
                <c:pt idx="609">
                  <c:v>10.15</c:v>
                </c:pt>
                <c:pt idx="610">
                  <c:v>10.166666666666666</c:v>
                </c:pt>
                <c:pt idx="611">
                  <c:v>10.183333333333334</c:v>
                </c:pt>
                <c:pt idx="612">
                  <c:v>10.199999999999999</c:v>
                </c:pt>
                <c:pt idx="613">
                  <c:v>10.216666666666667</c:v>
                </c:pt>
                <c:pt idx="614">
                  <c:v>10.233333333333333</c:v>
                </c:pt>
                <c:pt idx="615">
                  <c:v>10.25</c:v>
                </c:pt>
                <c:pt idx="616">
                  <c:v>10.266666666666667</c:v>
                </c:pt>
                <c:pt idx="617">
                  <c:v>10.283333333333333</c:v>
                </c:pt>
                <c:pt idx="618">
                  <c:v>10.3</c:v>
                </c:pt>
                <c:pt idx="619">
                  <c:v>10.316666666666666</c:v>
                </c:pt>
                <c:pt idx="620">
                  <c:v>10.333333333333334</c:v>
                </c:pt>
                <c:pt idx="621">
                  <c:v>10.35</c:v>
                </c:pt>
                <c:pt idx="622">
                  <c:v>10.366666666666667</c:v>
                </c:pt>
                <c:pt idx="623">
                  <c:v>10.383333333333333</c:v>
                </c:pt>
                <c:pt idx="624">
                  <c:v>10.4</c:v>
                </c:pt>
                <c:pt idx="625">
                  <c:v>10.416666666666666</c:v>
                </c:pt>
                <c:pt idx="626">
                  <c:v>10.433333333333334</c:v>
                </c:pt>
                <c:pt idx="627">
                  <c:v>10.45</c:v>
                </c:pt>
                <c:pt idx="628">
                  <c:v>10.466666666666667</c:v>
                </c:pt>
                <c:pt idx="629">
                  <c:v>10.483333333333333</c:v>
                </c:pt>
                <c:pt idx="630">
                  <c:v>10.5</c:v>
                </c:pt>
                <c:pt idx="631">
                  <c:v>10.516666666666667</c:v>
                </c:pt>
                <c:pt idx="632">
                  <c:v>10.533333333333333</c:v>
                </c:pt>
                <c:pt idx="633">
                  <c:v>10.55</c:v>
                </c:pt>
                <c:pt idx="634">
                  <c:v>10.566666666666666</c:v>
                </c:pt>
                <c:pt idx="635">
                  <c:v>10.583333333333334</c:v>
                </c:pt>
                <c:pt idx="636">
                  <c:v>10.6</c:v>
                </c:pt>
                <c:pt idx="637">
                  <c:v>10.616666666666667</c:v>
                </c:pt>
                <c:pt idx="638">
                  <c:v>10.633333333333333</c:v>
                </c:pt>
                <c:pt idx="639">
                  <c:v>10.65</c:v>
                </c:pt>
                <c:pt idx="640">
                  <c:v>10.666666666666666</c:v>
                </c:pt>
                <c:pt idx="641">
                  <c:v>10.683333333333334</c:v>
                </c:pt>
                <c:pt idx="642">
                  <c:v>10.7</c:v>
                </c:pt>
                <c:pt idx="643">
                  <c:v>10.716666666666667</c:v>
                </c:pt>
                <c:pt idx="644">
                  <c:v>10.733333333333333</c:v>
                </c:pt>
                <c:pt idx="645">
                  <c:v>10.75</c:v>
                </c:pt>
                <c:pt idx="646">
                  <c:v>10.766666666666667</c:v>
                </c:pt>
                <c:pt idx="647">
                  <c:v>10.783333333333333</c:v>
                </c:pt>
                <c:pt idx="648">
                  <c:v>10.8</c:v>
                </c:pt>
                <c:pt idx="649">
                  <c:v>10.816666666666666</c:v>
                </c:pt>
                <c:pt idx="650">
                  <c:v>10.833333333333334</c:v>
                </c:pt>
                <c:pt idx="651">
                  <c:v>10.85</c:v>
                </c:pt>
                <c:pt idx="652">
                  <c:v>10.866666666666667</c:v>
                </c:pt>
                <c:pt idx="653">
                  <c:v>10.883333333333333</c:v>
                </c:pt>
                <c:pt idx="654">
                  <c:v>10.9</c:v>
                </c:pt>
                <c:pt idx="655">
                  <c:v>10.916666666666666</c:v>
                </c:pt>
                <c:pt idx="656">
                  <c:v>10.933333333333334</c:v>
                </c:pt>
                <c:pt idx="657">
                  <c:v>10.95</c:v>
                </c:pt>
                <c:pt idx="658">
                  <c:v>10.966666666666667</c:v>
                </c:pt>
                <c:pt idx="659">
                  <c:v>10.983333333333333</c:v>
                </c:pt>
                <c:pt idx="660">
                  <c:v>11</c:v>
                </c:pt>
                <c:pt idx="661">
                  <c:v>11.016666666666667</c:v>
                </c:pt>
                <c:pt idx="662">
                  <c:v>11.033333333333333</c:v>
                </c:pt>
                <c:pt idx="663">
                  <c:v>11.05</c:v>
                </c:pt>
                <c:pt idx="664">
                  <c:v>11.066666666666666</c:v>
                </c:pt>
                <c:pt idx="665">
                  <c:v>11.083333333333334</c:v>
                </c:pt>
                <c:pt idx="666">
                  <c:v>11.1</c:v>
                </c:pt>
                <c:pt idx="667">
                  <c:v>11.116666666666667</c:v>
                </c:pt>
                <c:pt idx="668">
                  <c:v>11.133333333333333</c:v>
                </c:pt>
                <c:pt idx="669">
                  <c:v>11.15</c:v>
                </c:pt>
                <c:pt idx="670">
                  <c:v>11.166666666666666</c:v>
                </c:pt>
                <c:pt idx="671">
                  <c:v>11.183333333333334</c:v>
                </c:pt>
                <c:pt idx="672">
                  <c:v>11.2</c:v>
                </c:pt>
                <c:pt idx="673">
                  <c:v>11.216666666666667</c:v>
                </c:pt>
                <c:pt idx="674">
                  <c:v>11.233333333333333</c:v>
                </c:pt>
                <c:pt idx="675">
                  <c:v>11.25</c:v>
                </c:pt>
                <c:pt idx="676">
                  <c:v>11.266666666666667</c:v>
                </c:pt>
                <c:pt idx="677">
                  <c:v>11.283333333333333</c:v>
                </c:pt>
                <c:pt idx="678">
                  <c:v>11.3</c:v>
                </c:pt>
                <c:pt idx="679">
                  <c:v>11.316666666666666</c:v>
                </c:pt>
                <c:pt idx="680">
                  <c:v>11.333333333333334</c:v>
                </c:pt>
                <c:pt idx="681">
                  <c:v>11.35</c:v>
                </c:pt>
                <c:pt idx="682">
                  <c:v>11.366666666666667</c:v>
                </c:pt>
                <c:pt idx="683">
                  <c:v>11.383333333333333</c:v>
                </c:pt>
                <c:pt idx="684">
                  <c:v>11.4</c:v>
                </c:pt>
                <c:pt idx="685">
                  <c:v>11.416666666666666</c:v>
                </c:pt>
                <c:pt idx="686">
                  <c:v>11.433333333333334</c:v>
                </c:pt>
                <c:pt idx="687">
                  <c:v>11.45</c:v>
                </c:pt>
                <c:pt idx="688">
                  <c:v>11.466666666666667</c:v>
                </c:pt>
                <c:pt idx="689">
                  <c:v>11.483333333333333</c:v>
                </c:pt>
                <c:pt idx="690">
                  <c:v>11.5</c:v>
                </c:pt>
                <c:pt idx="691">
                  <c:v>11.516666666666667</c:v>
                </c:pt>
                <c:pt idx="692">
                  <c:v>11.533333333333333</c:v>
                </c:pt>
                <c:pt idx="693">
                  <c:v>11.55</c:v>
                </c:pt>
                <c:pt idx="694">
                  <c:v>11.566666666666666</c:v>
                </c:pt>
                <c:pt idx="695">
                  <c:v>11.583333333333334</c:v>
                </c:pt>
                <c:pt idx="696">
                  <c:v>11.6</c:v>
                </c:pt>
                <c:pt idx="697">
                  <c:v>11.616666666666667</c:v>
                </c:pt>
                <c:pt idx="698">
                  <c:v>11.633333333333333</c:v>
                </c:pt>
                <c:pt idx="699">
                  <c:v>11.65</c:v>
                </c:pt>
                <c:pt idx="700">
                  <c:v>11.666666666666666</c:v>
                </c:pt>
                <c:pt idx="701">
                  <c:v>11.683333333333334</c:v>
                </c:pt>
                <c:pt idx="702">
                  <c:v>11.7</c:v>
                </c:pt>
                <c:pt idx="703">
                  <c:v>11.716666666666667</c:v>
                </c:pt>
                <c:pt idx="704">
                  <c:v>11.733333333333333</c:v>
                </c:pt>
                <c:pt idx="705">
                  <c:v>11.75</c:v>
                </c:pt>
                <c:pt idx="706">
                  <c:v>11.766666666666667</c:v>
                </c:pt>
                <c:pt idx="707">
                  <c:v>11.783333333333333</c:v>
                </c:pt>
                <c:pt idx="708">
                  <c:v>11.8</c:v>
                </c:pt>
                <c:pt idx="709">
                  <c:v>11.816666666666666</c:v>
                </c:pt>
                <c:pt idx="710">
                  <c:v>11.833333333333334</c:v>
                </c:pt>
                <c:pt idx="711">
                  <c:v>11.85</c:v>
                </c:pt>
                <c:pt idx="712">
                  <c:v>11.866666666666667</c:v>
                </c:pt>
                <c:pt idx="713">
                  <c:v>11.883333333333333</c:v>
                </c:pt>
                <c:pt idx="714">
                  <c:v>11.9</c:v>
                </c:pt>
                <c:pt idx="715">
                  <c:v>11.916666666666666</c:v>
                </c:pt>
                <c:pt idx="716">
                  <c:v>11.933333333333334</c:v>
                </c:pt>
                <c:pt idx="717">
                  <c:v>11.95</c:v>
                </c:pt>
                <c:pt idx="718">
                  <c:v>11.966666666666667</c:v>
                </c:pt>
                <c:pt idx="719">
                  <c:v>11.983333333333333</c:v>
                </c:pt>
                <c:pt idx="720">
                  <c:v>12</c:v>
                </c:pt>
                <c:pt idx="721">
                  <c:v>12.016666666666667</c:v>
                </c:pt>
                <c:pt idx="722">
                  <c:v>12.033333333333333</c:v>
                </c:pt>
                <c:pt idx="723">
                  <c:v>12.05</c:v>
                </c:pt>
                <c:pt idx="724">
                  <c:v>12.066666666666666</c:v>
                </c:pt>
                <c:pt idx="725">
                  <c:v>12.083333333333334</c:v>
                </c:pt>
                <c:pt idx="726">
                  <c:v>12.1</c:v>
                </c:pt>
                <c:pt idx="727">
                  <c:v>12.116666666666667</c:v>
                </c:pt>
                <c:pt idx="728">
                  <c:v>12.133333333333333</c:v>
                </c:pt>
                <c:pt idx="729">
                  <c:v>12.15</c:v>
                </c:pt>
                <c:pt idx="730">
                  <c:v>12.166666666666666</c:v>
                </c:pt>
                <c:pt idx="731">
                  <c:v>12.183333333333334</c:v>
                </c:pt>
                <c:pt idx="732">
                  <c:v>12.2</c:v>
                </c:pt>
                <c:pt idx="733">
                  <c:v>12.216666666666667</c:v>
                </c:pt>
                <c:pt idx="734">
                  <c:v>12.233333333333333</c:v>
                </c:pt>
                <c:pt idx="735">
                  <c:v>12.25</c:v>
                </c:pt>
                <c:pt idx="736">
                  <c:v>12.266666666666667</c:v>
                </c:pt>
                <c:pt idx="737">
                  <c:v>12.283333333333333</c:v>
                </c:pt>
                <c:pt idx="738">
                  <c:v>12.3</c:v>
                </c:pt>
                <c:pt idx="739">
                  <c:v>12.316666666666666</c:v>
                </c:pt>
                <c:pt idx="740">
                  <c:v>12.333333333333334</c:v>
                </c:pt>
                <c:pt idx="741">
                  <c:v>12.35</c:v>
                </c:pt>
                <c:pt idx="742">
                  <c:v>12.366666666666667</c:v>
                </c:pt>
                <c:pt idx="743">
                  <c:v>12.383333333333333</c:v>
                </c:pt>
                <c:pt idx="744">
                  <c:v>12.4</c:v>
                </c:pt>
                <c:pt idx="745">
                  <c:v>12.416666666666666</c:v>
                </c:pt>
                <c:pt idx="746">
                  <c:v>12.433333333333334</c:v>
                </c:pt>
                <c:pt idx="747">
                  <c:v>12.45</c:v>
                </c:pt>
                <c:pt idx="748">
                  <c:v>12.466666666666667</c:v>
                </c:pt>
                <c:pt idx="749">
                  <c:v>12.483333333333333</c:v>
                </c:pt>
                <c:pt idx="750">
                  <c:v>12.5</c:v>
                </c:pt>
                <c:pt idx="751">
                  <c:v>12.516666666666667</c:v>
                </c:pt>
                <c:pt idx="752">
                  <c:v>12.533333333333333</c:v>
                </c:pt>
                <c:pt idx="753">
                  <c:v>12.55</c:v>
                </c:pt>
                <c:pt idx="754">
                  <c:v>12.566666666666666</c:v>
                </c:pt>
                <c:pt idx="755">
                  <c:v>12.583333333333334</c:v>
                </c:pt>
                <c:pt idx="756">
                  <c:v>12.6</c:v>
                </c:pt>
                <c:pt idx="757">
                  <c:v>12.616666666666667</c:v>
                </c:pt>
                <c:pt idx="758">
                  <c:v>12.633333333333333</c:v>
                </c:pt>
                <c:pt idx="759">
                  <c:v>12.65</c:v>
                </c:pt>
                <c:pt idx="760">
                  <c:v>12.666666666666666</c:v>
                </c:pt>
                <c:pt idx="761">
                  <c:v>12.683333333333334</c:v>
                </c:pt>
                <c:pt idx="762">
                  <c:v>12.7</c:v>
                </c:pt>
                <c:pt idx="763">
                  <c:v>12.716666666666667</c:v>
                </c:pt>
                <c:pt idx="764">
                  <c:v>12.733333333333333</c:v>
                </c:pt>
                <c:pt idx="765">
                  <c:v>12.75</c:v>
                </c:pt>
                <c:pt idx="766">
                  <c:v>12.766666666666667</c:v>
                </c:pt>
                <c:pt idx="767">
                  <c:v>12.783333333333333</c:v>
                </c:pt>
                <c:pt idx="768">
                  <c:v>12.8</c:v>
                </c:pt>
                <c:pt idx="769">
                  <c:v>12.816666666666666</c:v>
                </c:pt>
                <c:pt idx="770">
                  <c:v>12.833333333333334</c:v>
                </c:pt>
                <c:pt idx="771">
                  <c:v>12.85</c:v>
                </c:pt>
                <c:pt idx="772">
                  <c:v>12.866666666666667</c:v>
                </c:pt>
                <c:pt idx="773">
                  <c:v>12.883333333333333</c:v>
                </c:pt>
                <c:pt idx="774">
                  <c:v>12.9</c:v>
                </c:pt>
                <c:pt idx="775">
                  <c:v>12.916666666666666</c:v>
                </c:pt>
                <c:pt idx="776">
                  <c:v>12.933333333333334</c:v>
                </c:pt>
                <c:pt idx="777">
                  <c:v>12.95</c:v>
                </c:pt>
                <c:pt idx="778">
                  <c:v>12.966666666666667</c:v>
                </c:pt>
                <c:pt idx="779">
                  <c:v>12.983333333333333</c:v>
                </c:pt>
                <c:pt idx="780">
                  <c:v>13</c:v>
                </c:pt>
                <c:pt idx="781">
                  <c:v>13.016666666666667</c:v>
                </c:pt>
                <c:pt idx="782">
                  <c:v>13.033333333333333</c:v>
                </c:pt>
                <c:pt idx="783">
                  <c:v>13.05</c:v>
                </c:pt>
                <c:pt idx="784">
                  <c:v>13.066666666666666</c:v>
                </c:pt>
                <c:pt idx="785">
                  <c:v>13.083333333333334</c:v>
                </c:pt>
                <c:pt idx="786">
                  <c:v>13.1</c:v>
                </c:pt>
                <c:pt idx="787">
                  <c:v>13.116666666666667</c:v>
                </c:pt>
                <c:pt idx="788">
                  <c:v>13.133333333333333</c:v>
                </c:pt>
                <c:pt idx="789">
                  <c:v>13.15</c:v>
                </c:pt>
                <c:pt idx="790">
                  <c:v>13.166666666666666</c:v>
                </c:pt>
                <c:pt idx="791">
                  <c:v>13.183333333333334</c:v>
                </c:pt>
                <c:pt idx="792">
                  <c:v>13.2</c:v>
                </c:pt>
                <c:pt idx="793">
                  <c:v>13.216666666666667</c:v>
                </c:pt>
                <c:pt idx="794">
                  <c:v>13.233333333333333</c:v>
                </c:pt>
                <c:pt idx="795">
                  <c:v>13.25</c:v>
                </c:pt>
                <c:pt idx="796">
                  <c:v>13.266666666666667</c:v>
                </c:pt>
                <c:pt idx="797">
                  <c:v>13.283333333333333</c:v>
                </c:pt>
                <c:pt idx="798">
                  <c:v>13.3</c:v>
                </c:pt>
                <c:pt idx="799">
                  <c:v>13.316666666666666</c:v>
                </c:pt>
                <c:pt idx="800">
                  <c:v>13.333333333333334</c:v>
                </c:pt>
                <c:pt idx="801">
                  <c:v>13.35</c:v>
                </c:pt>
                <c:pt idx="802">
                  <c:v>13.366666666666667</c:v>
                </c:pt>
                <c:pt idx="803">
                  <c:v>13.383333333333333</c:v>
                </c:pt>
                <c:pt idx="804">
                  <c:v>13.4</c:v>
                </c:pt>
                <c:pt idx="805">
                  <c:v>13.416666666666666</c:v>
                </c:pt>
                <c:pt idx="806">
                  <c:v>13.433333333333334</c:v>
                </c:pt>
                <c:pt idx="807">
                  <c:v>13.45</c:v>
                </c:pt>
                <c:pt idx="808">
                  <c:v>13.466666666666667</c:v>
                </c:pt>
                <c:pt idx="809">
                  <c:v>13.483333333333333</c:v>
                </c:pt>
                <c:pt idx="810">
                  <c:v>13.5</c:v>
                </c:pt>
                <c:pt idx="811">
                  <c:v>13.516666666666667</c:v>
                </c:pt>
                <c:pt idx="812">
                  <c:v>13.533333333333333</c:v>
                </c:pt>
                <c:pt idx="813">
                  <c:v>13.55</c:v>
                </c:pt>
                <c:pt idx="814">
                  <c:v>13.566666666666666</c:v>
                </c:pt>
                <c:pt idx="815">
                  <c:v>13.583333333333334</c:v>
                </c:pt>
                <c:pt idx="816">
                  <c:v>13.6</c:v>
                </c:pt>
                <c:pt idx="817">
                  <c:v>13.616666666666667</c:v>
                </c:pt>
                <c:pt idx="818">
                  <c:v>13.633333333333333</c:v>
                </c:pt>
                <c:pt idx="819">
                  <c:v>13.65</c:v>
                </c:pt>
                <c:pt idx="820">
                  <c:v>13.666666666666666</c:v>
                </c:pt>
                <c:pt idx="821">
                  <c:v>13.683333333333334</c:v>
                </c:pt>
                <c:pt idx="822">
                  <c:v>13.7</c:v>
                </c:pt>
                <c:pt idx="823">
                  <c:v>13.716666666666667</c:v>
                </c:pt>
                <c:pt idx="824">
                  <c:v>13.733333333333333</c:v>
                </c:pt>
                <c:pt idx="825">
                  <c:v>13.75</c:v>
                </c:pt>
                <c:pt idx="826">
                  <c:v>13.766666666666667</c:v>
                </c:pt>
                <c:pt idx="827">
                  <c:v>13.783333333333333</c:v>
                </c:pt>
                <c:pt idx="828">
                  <c:v>13.8</c:v>
                </c:pt>
                <c:pt idx="829">
                  <c:v>13.816666666666666</c:v>
                </c:pt>
                <c:pt idx="830">
                  <c:v>13.833333333333334</c:v>
                </c:pt>
                <c:pt idx="831">
                  <c:v>13.85</c:v>
                </c:pt>
                <c:pt idx="832">
                  <c:v>13.866666666666667</c:v>
                </c:pt>
                <c:pt idx="833">
                  <c:v>13.883333333333333</c:v>
                </c:pt>
                <c:pt idx="834">
                  <c:v>13.9</c:v>
                </c:pt>
                <c:pt idx="835">
                  <c:v>13.916666666666666</c:v>
                </c:pt>
                <c:pt idx="836">
                  <c:v>13.933333333333334</c:v>
                </c:pt>
                <c:pt idx="837">
                  <c:v>13.95</c:v>
                </c:pt>
                <c:pt idx="838">
                  <c:v>13.966666666666667</c:v>
                </c:pt>
                <c:pt idx="839">
                  <c:v>13.983333333333333</c:v>
                </c:pt>
                <c:pt idx="840">
                  <c:v>14</c:v>
                </c:pt>
                <c:pt idx="841">
                  <c:v>14.016666666666667</c:v>
                </c:pt>
                <c:pt idx="842">
                  <c:v>14.033333333333333</c:v>
                </c:pt>
                <c:pt idx="843">
                  <c:v>14.05</c:v>
                </c:pt>
                <c:pt idx="844">
                  <c:v>14.066666666666666</c:v>
                </c:pt>
                <c:pt idx="845">
                  <c:v>14.083333333333334</c:v>
                </c:pt>
                <c:pt idx="846">
                  <c:v>14.1</c:v>
                </c:pt>
                <c:pt idx="847">
                  <c:v>14.116666666666667</c:v>
                </c:pt>
                <c:pt idx="848">
                  <c:v>14.133333333333333</c:v>
                </c:pt>
                <c:pt idx="849">
                  <c:v>14.15</c:v>
                </c:pt>
                <c:pt idx="850">
                  <c:v>14.166666666666666</c:v>
                </c:pt>
                <c:pt idx="851">
                  <c:v>14.183333333333334</c:v>
                </c:pt>
                <c:pt idx="852">
                  <c:v>14.2</c:v>
                </c:pt>
                <c:pt idx="853">
                  <c:v>14.216666666666667</c:v>
                </c:pt>
                <c:pt idx="854">
                  <c:v>14.233333333333333</c:v>
                </c:pt>
                <c:pt idx="855">
                  <c:v>14.25</c:v>
                </c:pt>
                <c:pt idx="856">
                  <c:v>14.266666666666667</c:v>
                </c:pt>
                <c:pt idx="857">
                  <c:v>14.283333333333333</c:v>
                </c:pt>
                <c:pt idx="858">
                  <c:v>14.3</c:v>
                </c:pt>
                <c:pt idx="859">
                  <c:v>14.316666666666666</c:v>
                </c:pt>
                <c:pt idx="860">
                  <c:v>14.333333333333334</c:v>
                </c:pt>
                <c:pt idx="861">
                  <c:v>14.35</c:v>
                </c:pt>
                <c:pt idx="862">
                  <c:v>14.366666666666667</c:v>
                </c:pt>
                <c:pt idx="863">
                  <c:v>14.383333333333333</c:v>
                </c:pt>
                <c:pt idx="864">
                  <c:v>14.4</c:v>
                </c:pt>
                <c:pt idx="865">
                  <c:v>14.416666666666666</c:v>
                </c:pt>
                <c:pt idx="866">
                  <c:v>14.433333333333334</c:v>
                </c:pt>
                <c:pt idx="867">
                  <c:v>14.45</c:v>
                </c:pt>
                <c:pt idx="868">
                  <c:v>14.466666666666667</c:v>
                </c:pt>
                <c:pt idx="869">
                  <c:v>14.483333333333333</c:v>
                </c:pt>
                <c:pt idx="870">
                  <c:v>14.5</c:v>
                </c:pt>
                <c:pt idx="871">
                  <c:v>14.516666666666667</c:v>
                </c:pt>
                <c:pt idx="872">
                  <c:v>14.533333333333333</c:v>
                </c:pt>
                <c:pt idx="873">
                  <c:v>14.55</c:v>
                </c:pt>
                <c:pt idx="874">
                  <c:v>14.566666666666666</c:v>
                </c:pt>
                <c:pt idx="875">
                  <c:v>14.583333333333334</c:v>
                </c:pt>
                <c:pt idx="876">
                  <c:v>14.6</c:v>
                </c:pt>
                <c:pt idx="877">
                  <c:v>14.616666666666667</c:v>
                </c:pt>
                <c:pt idx="878">
                  <c:v>14.633333333333333</c:v>
                </c:pt>
                <c:pt idx="879">
                  <c:v>14.65</c:v>
                </c:pt>
                <c:pt idx="880">
                  <c:v>14.666666666666666</c:v>
                </c:pt>
                <c:pt idx="881">
                  <c:v>14.683333333333334</c:v>
                </c:pt>
                <c:pt idx="882">
                  <c:v>14.7</c:v>
                </c:pt>
                <c:pt idx="883">
                  <c:v>14.716666666666667</c:v>
                </c:pt>
                <c:pt idx="884">
                  <c:v>14.733333333333333</c:v>
                </c:pt>
                <c:pt idx="885">
                  <c:v>14.75</c:v>
                </c:pt>
                <c:pt idx="886">
                  <c:v>14.766666666666667</c:v>
                </c:pt>
                <c:pt idx="887">
                  <c:v>14.783333333333333</c:v>
                </c:pt>
                <c:pt idx="888">
                  <c:v>14.8</c:v>
                </c:pt>
                <c:pt idx="889">
                  <c:v>14.816666666666666</c:v>
                </c:pt>
                <c:pt idx="890">
                  <c:v>14.833333333333334</c:v>
                </c:pt>
                <c:pt idx="891">
                  <c:v>14.85</c:v>
                </c:pt>
                <c:pt idx="892">
                  <c:v>14.866666666666667</c:v>
                </c:pt>
                <c:pt idx="893">
                  <c:v>14.883333333333333</c:v>
                </c:pt>
                <c:pt idx="894">
                  <c:v>14.9</c:v>
                </c:pt>
                <c:pt idx="895">
                  <c:v>14.916666666666666</c:v>
                </c:pt>
                <c:pt idx="896">
                  <c:v>14.933333333333334</c:v>
                </c:pt>
                <c:pt idx="897">
                  <c:v>14.95</c:v>
                </c:pt>
                <c:pt idx="898">
                  <c:v>14.966666666666667</c:v>
                </c:pt>
                <c:pt idx="899">
                  <c:v>14.983333333333333</c:v>
                </c:pt>
                <c:pt idx="900">
                  <c:v>15</c:v>
                </c:pt>
                <c:pt idx="901">
                  <c:v>15.016666666666667</c:v>
                </c:pt>
                <c:pt idx="902">
                  <c:v>15.033333333333333</c:v>
                </c:pt>
                <c:pt idx="903">
                  <c:v>15.05</c:v>
                </c:pt>
                <c:pt idx="904">
                  <c:v>15.066666666666666</c:v>
                </c:pt>
                <c:pt idx="905">
                  <c:v>15.083333333333334</c:v>
                </c:pt>
                <c:pt idx="906">
                  <c:v>15.1</c:v>
                </c:pt>
                <c:pt idx="907">
                  <c:v>15.116666666666667</c:v>
                </c:pt>
                <c:pt idx="908">
                  <c:v>15.133333333333333</c:v>
                </c:pt>
                <c:pt idx="909">
                  <c:v>15.15</c:v>
                </c:pt>
                <c:pt idx="910">
                  <c:v>15.166666666666666</c:v>
                </c:pt>
                <c:pt idx="911">
                  <c:v>15.183333333333334</c:v>
                </c:pt>
                <c:pt idx="912">
                  <c:v>15.2</c:v>
                </c:pt>
                <c:pt idx="913">
                  <c:v>15.216666666666667</c:v>
                </c:pt>
                <c:pt idx="914">
                  <c:v>15.233333333333333</c:v>
                </c:pt>
                <c:pt idx="915">
                  <c:v>15.25</c:v>
                </c:pt>
                <c:pt idx="916">
                  <c:v>15.266666666666667</c:v>
                </c:pt>
                <c:pt idx="917">
                  <c:v>15.283333333333333</c:v>
                </c:pt>
                <c:pt idx="918">
                  <c:v>15.3</c:v>
                </c:pt>
                <c:pt idx="919">
                  <c:v>15.316666666666666</c:v>
                </c:pt>
                <c:pt idx="920">
                  <c:v>15.333333333333334</c:v>
                </c:pt>
                <c:pt idx="921">
                  <c:v>15.35</c:v>
                </c:pt>
                <c:pt idx="922">
                  <c:v>15.366666666666667</c:v>
                </c:pt>
                <c:pt idx="923">
                  <c:v>15.383333333333333</c:v>
                </c:pt>
                <c:pt idx="924">
                  <c:v>15.4</c:v>
                </c:pt>
                <c:pt idx="925">
                  <c:v>15.416666666666666</c:v>
                </c:pt>
                <c:pt idx="926">
                  <c:v>15.433333333333334</c:v>
                </c:pt>
                <c:pt idx="927">
                  <c:v>15.45</c:v>
                </c:pt>
                <c:pt idx="928">
                  <c:v>15.466666666666667</c:v>
                </c:pt>
                <c:pt idx="929">
                  <c:v>15.483333333333333</c:v>
                </c:pt>
                <c:pt idx="930">
                  <c:v>15.5</c:v>
                </c:pt>
                <c:pt idx="931">
                  <c:v>15.516666666666667</c:v>
                </c:pt>
                <c:pt idx="932">
                  <c:v>15.533333333333333</c:v>
                </c:pt>
                <c:pt idx="933">
                  <c:v>15.55</c:v>
                </c:pt>
                <c:pt idx="934">
                  <c:v>15.566666666666666</c:v>
                </c:pt>
                <c:pt idx="935">
                  <c:v>15.583333333333334</c:v>
                </c:pt>
                <c:pt idx="936">
                  <c:v>15.6</c:v>
                </c:pt>
                <c:pt idx="937">
                  <c:v>15.616666666666667</c:v>
                </c:pt>
                <c:pt idx="938">
                  <c:v>15.633333333333333</c:v>
                </c:pt>
                <c:pt idx="939">
                  <c:v>15.65</c:v>
                </c:pt>
                <c:pt idx="940">
                  <c:v>15.666666666666666</c:v>
                </c:pt>
                <c:pt idx="941">
                  <c:v>15.683333333333334</c:v>
                </c:pt>
                <c:pt idx="942">
                  <c:v>15.7</c:v>
                </c:pt>
                <c:pt idx="943">
                  <c:v>15.716666666666667</c:v>
                </c:pt>
                <c:pt idx="944">
                  <c:v>15.733333333333333</c:v>
                </c:pt>
                <c:pt idx="945">
                  <c:v>15.75</c:v>
                </c:pt>
                <c:pt idx="946">
                  <c:v>15.766666666666667</c:v>
                </c:pt>
                <c:pt idx="947">
                  <c:v>15.783333333333333</c:v>
                </c:pt>
                <c:pt idx="948">
                  <c:v>15.8</c:v>
                </c:pt>
                <c:pt idx="949">
                  <c:v>15.816666666666666</c:v>
                </c:pt>
                <c:pt idx="950">
                  <c:v>15.833333333333334</c:v>
                </c:pt>
                <c:pt idx="951">
                  <c:v>15.85</c:v>
                </c:pt>
                <c:pt idx="952">
                  <c:v>15.866666666666667</c:v>
                </c:pt>
                <c:pt idx="953">
                  <c:v>15.883333333333333</c:v>
                </c:pt>
                <c:pt idx="954">
                  <c:v>15.9</c:v>
                </c:pt>
                <c:pt idx="955">
                  <c:v>15.916666666666666</c:v>
                </c:pt>
                <c:pt idx="956">
                  <c:v>15.933333333333334</c:v>
                </c:pt>
                <c:pt idx="957">
                  <c:v>15.95</c:v>
                </c:pt>
                <c:pt idx="958">
                  <c:v>15.966666666666667</c:v>
                </c:pt>
                <c:pt idx="959">
                  <c:v>15.983333333333333</c:v>
                </c:pt>
                <c:pt idx="960">
                  <c:v>16</c:v>
                </c:pt>
                <c:pt idx="961">
                  <c:v>16.016666666666666</c:v>
                </c:pt>
                <c:pt idx="962">
                  <c:v>16.033333333333335</c:v>
                </c:pt>
                <c:pt idx="963">
                  <c:v>16.05</c:v>
                </c:pt>
                <c:pt idx="964">
                  <c:v>16.066666666666666</c:v>
                </c:pt>
                <c:pt idx="965">
                  <c:v>16.083333333333332</c:v>
                </c:pt>
                <c:pt idx="966">
                  <c:v>16.100000000000001</c:v>
                </c:pt>
                <c:pt idx="967">
                  <c:v>16.116666666666667</c:v>
                </c:pt>
                <c:pt idx="968">
                  <c:v>16.133333333333333</c:v>
                </c:pt>
                <c:pt idx="969">
                  <c:v>16.149999999999999</c:v>
                </c:pt>
                <c:pt idx="970">
                  <c:v>16.166666666666668</c:v>
                </c:pt>
                <c:pt idx="971">
                  <c:v>16.183333333333334</c:v>
                </c:pt>
                <c:pt idx="972">
                  <c:v>16.2</c:v>
                </c:pt>
                <c:pt idx="973">
                  <c:v>16.216666666666665</c:v>
                </c:pt>
                <c:pt idx="974">
                  <c:v>16.233333333333334</c:v>
                </c:pt>
                <c:pt idx="975">
                  <c:v>16.25</c:v>
                </c:pt>
                <c:pt idx="976">
                  <c:v>16.266666666666666</c:v>
                </c:pt>
                <c:pt idx="977">
                  <c:v>16.283333333333335</c:v>
                </c:pt>
                <c:pt idx="978">
                  <c:v>16.3</c:v>
                </c:pt>
                <c:pt idx="979">
                  <c:v>16.316666666666666</c:v>
                </c:pt>
                <c:pt idx="980">
                  <c:v>16.333333333333332</c:v>
                </c:pt>
                <c:pt idx="981">
                  <c:v>16.350000000000001</c:v>
                </c:pt>
                <c:pt idx="982">
                  <c:v>16.366666666666667</c:v>
                </c:pt>
                <c:pt idx="983">
                  <c:v>16.383333333333333</c:v>
                </c:pt>
                <c:pt idx="984">
                  <c:v>16.399999999999999</c:v>
                </c:pt>
                <c:pt idx="985">
                  <c:v>16.416666666666668</c:v>
                </c:pt>
                <c:pt idx="986">
                  <c:v>16.433333333333334</c:v>
                </c:pt>
                <c:pt idx="987">
                  <c:v>16.45</c:v>
                </c:pt>
                <c:pt idx="988">
                  <c:v>16.466666666666665</c:v>
                </c:pt>
                <c:pt idx="989">
                  <c:v>16.483333333333334</c:v>
                </c:pt>
                <c:pt idx="990">
                  <c:v>16.5</c:v>
                </c:pt>
                <c:pt idx="991">
                  <c:v>16.516666666666666</c:v>
                </c:pt>
                <c:pt idx="992">
                  <c:v>16.533333333333335</c:v>
                </c:pt>
                <c:pt idx="993">
                  <c:v>16.55</c:v>
                </c:pt>
                <c:pt idx="994">
                  <c:v>16.566666666666666</c:v>
                </c:pt>
                <c:pt idx="995">
                  <c:v>16.583333333333332</c:v>
                </c:pt>
                <c:pt idx="996">
                  <c:v>16.600000000000001</c:v>
                </c:pt>
                <c:pt idx="997">
                  <c:v>16.616666666666667</c:v>
                </c:pt>
                <c:pt idx="998">
                  <c:v>16.633333333333333</c:v>
                </c:pt>
                <c:pt idx="999">
                  <c:v>16.649999999999999</c:v>
                </c:pt>
                <c:pt idx="1000">
                  <c:v>16.666666666666668</c:v>
                </c:pt>
                <c:pt idx="1001">
                  <c:v>16.683333333333334</c:v>
                </c:pt>
                <c:pt idx="1002">
                  <c:v>16.7</c:v>
                </c:pt>
                <c:pt idx="1003">
                  <c:v>16.716666666666665</c:v>
                </c:pt>
                <c:pt idx="1004">
                  <c:v>16.733333333333334</c:v>
                </c:pt>
                <c:pt idx="1005">
                  <c:v>16.75</c:v>
                </c:pt>
                <c:pt idx="1006">
                  <c:v>16.766666666666666</c:v>
                </c:pt>
                <c:pt idx="1007">
                  <c:v>16.783333333333335</c:v>
                </c:pt>
                <c:pt idx="1008">
                  <c:v>16.8</c:v>
                </c:pt>
                <c:pt idx="1009">
                  <c:v>16.816666666666666</c:v>
                </c:pt>
                <c:pt idx="1010">
                  <c:v>16.833333333333332</c:v>
                </c:pt>
                <c:pt idx="1011">
                  <c:v>16.850000000000001</c:v>
                </c:pt>
                <c:pt idx="1012">
                  <c:v>16.866666666666667</c:v>
                </c:pt>
                <c:pt idx="1013">
                  <c:v>16.883333333333333</c:v>
                </c:pt>
                <c:pt idx="1014">
                  <c:v>16.899999999999999</c:v>
                </c:pt>
                <c:pt idx="1015">
                  <c:v>16.916666666666668</c:v>
                </c:pt>
                <c:pt idx="1016">
                  <c:v>16.933333333333334</c:v>
                </c:pt>
                <c:pt idx="1017">
                  <c:v>16.95</c:v>
                </c:pt>
                <c:pt idx="1018">
                  <c:v>16.966666666666665</c:v>
                </c:pt>
                <c:pt idx="1019">
                  <c:v>16.983333333333334</c:v>
                </c:pt>
                <c:pt idx="1020">
                  <c:v>17</c:v>
                </c:pt>
                <c:pt idx="1021">
                  <c:v>17.016666666666666</c:v>
                </c:pt>
                <c:pt idx="1022">
                  <c:v>17.033333333333335</c:v>
                </c:pt>
                <c:pt idx="1023">
                  <c:v>17.05</c:v>
                </c:pt>
                <c:pt idx="1024">
                  <c:v>17.066666666666666</c:v>
                </c:pt>
                <c:pt idx="1025">
                  <c:v>17.083333333333332</c:v>
                </c:pt>
                <c:pt idx="1026">
                  <c:v>17.100000000000001</c:v>
                </c:pt>
                <c:pt idx="1027">
                  <c:v>17.116666666666667</c:v>
                </c:pt>
                <c:pt idx="1028">
                  <c:v>17.133333333333333</c:v>
                </c:pt>
                <c:pt idx="1029">
                  <c:v>17.149999999999999</c:v>
                </c:pt>
                <c:pt idx="1030">
                  <c:v>17.166666666666668</c:v>
                </c:pt>
                <c:pt idx="1031">
                  <c:v>17.183333333333334</c:v>
                </c:pt>
                <c:pt idx="1032">
                  <c:v>17.2</c:v>
                </c:pt>
                <c:pt idx="1033">
                  <c:v>17.216666666666665</c:v>
                </c:pt>
                <c:pt idx="1034">
                  <c:v>17.233333333333334</c:v>
                </c:pt>
                <c:pt idx="1035">
                  <c:v>17.25</c:v>
                </c:pt>
                <c:pt idx="1036">
                  <c:v>17.266666666666666</c:v>
                </c:pt>
                <c:pt idx="1037">
                  <c:v>17.283333333333335</c:v>
                </c:pt>
                <c:pt idx="1038">
                  <c:v>17.3</c:v>
                </c:pt>
                <c:pt idx="1039">
                  <c:v>17.316666666666666</c:v>
                </c:pt>
                <c:pt idx="1040">
                  <c:v>17.333333333333332</c:v>
                </c:pt>
                <c:pt idx="1041">
                  <c:v>17.350000000000001</c:v>
                </c:pt>
                <c:pt idx="1042">
                  <c:v>17.366666666666667</c:v>
                </c:pt>
                <c:pt idx="1043">
                  <c:v>17.383333333333333</c:v>
                </c:pt>
                <c:pt idx="1044">
                  <c:v>17.399999999999999</c:v>
                </c:pt>
                <c:pt idx="1045">
                  <c:v>17.416666666666668</c:v>
                </c:pt>
                <c:pt idx="1046">
                  <c:v>17.433333333333334</c:v>
                </c:pt>
                <c:pt idx="1047">
                  <c:v>17.45</c:v>
                </c:pt>
                <c:pt idx="1048">
                  <c:v>17.466666666666665</c:v>
                </c:pt>
                <c:pt idx="1049">
                  <c:v>17.483333333333334</c:v>
                </c:pt>
                <c:pt idx="1050">
                  <c:v>17.5</c:v>
                </c:pt>
                <c:pt idx="1051">
                  <c:v>17.516666666666666</c:v>
                </c:pt>
                <c:pt idx="1052">
                  <c:v>17.533333333333335</c:v>
                </c:pt>
                <c:pt idx="1053">
                  <c:v>17.55</c:v>
                </c:pt>
                <c:pt idx="1054">
                  <c:v>17.566666666666666</c:v>
                </c:pt>
                <c:pt idx="1055">
                  <c:v>17.583333333333332</c:v>
                </c:pt>
                <c:pt idx="1056">
                  <c:v>17.600000000000001</c:v>
                </c:pt>
                <c:pt idx="1057">
                  <c:v>17.616666666666667</c:v>
                </c:pt>
                <c:pt idx="1058">
                  <c:v>17.633333333333333</c:v>
                </c:pt>
                <c:pt idx="1059">
                  <c:v>17.649999999999999</c:v>
                </c:pt>
                <c:pt idx="1060">
                  <c:v>17.666666666666668</c:v>
                </c:pt>
                <c:pt idx="1061">
                  <c:v>17.683333333333334</c:v>
                </c:pt>
                <c:pt idx="1062">
                  <c:v>17.7</c:v>
                </c:pt>
                <c:pt idx="1063">
                  <c:v>17.716666666666665</c:v>
                </c:pt>
                <c:pt idx="1064">
                  <c:v>17.733333333333334</c:v>
                </c:pt>
                <c:pt idx="1065">
                  <c:v>17.75</c:v>
                </c:pt>
                <c:pt idx="1066">
                  <c:v>17.766666666666666</c:v>
                </c:pt>
                <c:pt idx="1067">
                  <c:v>17.783333333333335</c:v>
                </c:pt>
                <c:pt idx="1068">
                  <c:v>17.8</c:v>
                </c:pt>
                <c:pt idx="1069">
                  <c:v>17.816666666666666</c:v>
                </c:pt>
                <c:pt idx="1070">
                  <c:v>17.833333333333332</c:v>
                </c:pt>
                <c:pt idx="1071">
                  <c:v>17.850000000000001</c:v>
                </c:pt>
                <c:pt idx="1072">
                  <c:v>17.866666666666667</c:v>
                </c:pt>
                <c:pt idx="1073">
                  <c:v>17.883333333333333</c:v>
                </c:pt>
                <c:pt idx="1074">
                  <c:v>17.899999999999999</c:v>
                </c:pt>
                <c:pt idx="1075">
                  <c:v>17.916666666666668</c:v>
                </c:pt>
                <c:pt idx="1076">
                  <c:v>17.933333333333334</c:v>
                </c:pt>
                <c:pt idx="1077">
                  <c:v>17.95</c:v>
                </c:pt>
                <c:pt idx="1078">
                  <c:v>17.966666666666665</c:v>
                </c:pt>
                <c:pt idx="1079">
                  <c:v>17.983333333333334</c:v>
                </c:pt>
                <c:pt idx="1080">
                  <c:v>18</c:v>
                </c:pt>
                <c:pt idx="1081">
                  <c:v>18.016666666666666</c:v>
                </c:pt>
                <c:pt idx="1082">
                  <c:v>18.033333333333335</c:v>
                </c:pt>
                <c:pt idx="1083">
                  <c:v>18.05</c:v>
                </c:pt>
                <c:pt idx="1084">
                  <c:v>18.066666666666666</c:v>
                </c:pt>
                <c:pt idx="1085">
                  <c:v>18.083333333333332</c:v>
                </c:pt>
                <c:pt idx="1086">
                  <c:v>18.100000000000001</c:v>
                </c:pt>
                <c:pt idx="1087">
                  <c:v>18.116666666666667</c:v>
                </c:pt>
                <c:pt idx="1088">
                  <c:v>18.133333333333333</c:v>
                </c:pt>
                <c:pt idx="1089">
                  <c:v>18.149999999999999</c:v>
                </c:pt>
                <c:pt idx="1090">
                  <c:v>18.166666666666668</c:v>
                </c:pt>
                <c:pt idx="1091">
                  <c:v>18.183333333333334</c:v>
                </c:pt>
                <c:pt idx="1092">
                  <c:v>18.2</c:v>
                </c:pt>
                <c:pt idx="1093">
                  <c:v>18.216666666666665</c:v>
                </c:pt>
                <c:pt idx="1094">
                  <c:v>18.233333333333334</c:v>
                </c:pt>
                <c:pt idx="1095">
                  <c:v>18.25</c:v>
                </c:pt>
                <c:pt idx="1096">
                  <c:v>18.266666666666666</c:v>
                </c:pt>
                <c:pt idx="1097">
                  <c:v>18.283333333333335</c:v>
                </c:pt>
                <c:pt idx="1098">
                  <c:v>18.3</c:v>
                </c:pt>
                <c:pt idx="1099">
                  <c:v>18.316666666666666</c:v>
                </c:pt>
                <c:pt idx="1100">
                  <c:v>18.333333333333332</c:v>
                </c:pt>
                <c:pt idx="1101">
                  <c:v>18.350000000000001</c:v>
                </c:pt>
                <c:pt idx="1102">
                  <c:v>18.366666666666667</c:v>
                </c:pt>
                <c:pt idx="1103">
                  <c:v>18.383333333333333</c:v>
                </c:pt>
                <c:pt idx="1104">
                  <c:v>18.399999999999999</c:v>
                </c:pt>
                <c:pt idx="1105">
                  <c:v>18.416666666666668</c:v>
                </c:pt>
                <c:pt idx="1106">
                  <c:v>18.433333333333334</c:v>
                </c:pt>
                <c:pt idx="1107">
                  <c:v>18.45</c:v>
                </c:pt>
                <c:pt idx="1108">
                  <c:v>18.466666666666665</c:v>
                </c:pt>
                <c:pt idx="1109">
                  <c:v>18.483333333333334</c:v>
                </c:pt>
                <c:pt idx="1110">
                  <c:v>18.5</c:v>
                </c:pt>
                <c:pt idx="1111">
                  <c:v>18.516666666666666</c:v>
                </c:pt>
                <c:pt idx="1112">
                  <c:v>18.533333333333335</c:v>
                </c:pt>
                <c:pt idx="1113">
                  <c:v>18.55</c:v>
                </c:pt>
                <c:pt idx="1114">
                  <c:v>18.566666666666666</c:v>
                </c:pt>
                <c:pt idx="1115">
                  <c:v>18.583333333333332</c:v>
                </c:pt>
                <c:pt idx="1116">
                  <c:v>18.600000000000001</c:v>
                </c:pt>
                <c:pt idx="1117">
                  <c:v>18.616666666666667</c:v>
                </c:pt>
                <c:pt idx="1118">
                  <c:v>18.633333333333333</c:v>
                </c:pt>
                <c:pt idx="1119">
                  <c:v>18.649999999999999</c:v>
                </c:pt>
                <c:pt idx="1120">
                  <c:v>18.666666666666668</c:v>
                </c:pt>
                <c:pt idx="1121">
                  <c:v>18.683333333333334</c:v>
                </c:pt>
                <c:pt idx="1122">
                  <c:v>18.7</c:v>
                </c:pt>
                <c:pt idx="1123">
                  <c:v>18.716666666666665</c:v>
                </c:pt>
                <c:pt idx="1124">
                  <c:v>18.733333333333334</c:v>
                </c:pt>
                <c:pt idx="1125">
                  <c:v>18.75</c:v>
                </c:pt>
                <c:pt idx="1126">
                  <c:v>18.766666666666666</c:v>
                </c:pt>
                <c:pt idx="1127">
                  <c:v>18.783333333333335</c:v>
                </c:pt>
                <c:pt idx="1128">
                  <c:v>18.8</c:v>
                </c:pt>
                <c:pt idx="1129">
                  <c:v>18.816666666666666</c:v>
                </c:pt>
                <c:pt idx="1130">
                  <c:v>18.833333333333332</c:v>
                </c:pt>
                <c:pt idx="1131">
                  <c:v>18.850000000000001</c:v>
                </c:pt>
                <c:pt idx="1132">
                  <c:v>18.866666666666667</c:v>
                </c:pt>
                <c:pt idx="1133">
                  <c:v>18.883333333333333</c:v>
                </c:pt>
                <c:pt idx="1134">
                  <c:v>18.899999999999999</c:v>
                </c:pt>
                <c:pt idx="1135">
                  <c:v>18.916666666666668</c:v>
                </c:pt>
                <c:pt idx="1136">
                  <c:v>18.933333333333334</c:v>
                </c:pt>
                <c:pt idx="1137">
                  <c:v>18.95</c:v>
                </c:pt>
                <c:pt idx="1138">
                  <c:v>18.966666666666665</c:v>
                </c:pt>
                <c:pt idx="1139">
                  <c:v>18.983333333333334</c:v>
                </c:pt>
                <c:pt idx="1140">
                  <c:v>19</c:v>
                </c:pt>
                <c:pt idx="1141">
                  <c:v>19.016666666666666</c:v>
                </c:pt>
                <c:pt idx="1142">
                  <c:v>19.033333333333335</c:v>
                </c:pt>
                <c:pt idx="1143">
                  <c:v>19.05</c:v>
                </c:pt>
                <c:pt idx="1144">
                  <c:v>19.066666666666666</c:v>
                </c:pt>
                <c:pt idx="1145">
                  <c:v>19.083333333333332</c:v>
                </c:pt>
                <c:pt idx="1146">
                  <c:v>19.100000000000001</c:v>
                </c:pt>
                <c:pt idx="1147">
                  <c:v>19.116666666666667</c:v>
                </c:pt>
                <c:pt idx="1148">
                  <c:v>19.133333333333333</c:v>
                </c:pt>
                <c:pt idx="1149">
                  <c:v>19.149999999999999</c:v>
                </c:pt>
                <c:pt idx="1150">
                  <c:v>19.166666666666668</c:v>
                </c:pt>
                <c:pt idx="1151">
                  <c:v>19.183333333333334</c:v>
                </c:pt>
                <c:pt idx="1152">
                  <c:v>19.2</c:v>
                </c:pt>
                <c:pt idx="1153">
                  <c:v>19.216666666666665</c:v>
                </c:pt>
                <c:pt idx="1154">
                  <c:v>19.233333333333334</c:v>
                </c:pt>
                <c:pt idx="1155">
                  <c:v>19.25</c:v>
                </c:pt>
                <c:pt idx="1156">
                  <c:v>19.266666666666666</c:v>
                </c:pt>
                <c:pt idx="1157">
                  <c:v>19.283333333333335</c:v>
                </c:pt>
                <c:pt idx="1158">
                  <c:v>19.3</c:v>
                </c:pt>
                <c:pt idx="1159">
                  <c:v>19.316666666666666</c:v>
                </c:pt>
                <c:pt idx="1160">
                  <c:v>19.333333333333332</c:v>
                </c:pt>
                <c:pt idx="1161">
                  <c:v>19.350000000000001</c:v>
                </c:pt>
                <c:pt idx="1162">
                  <c:v>19.366666666666667</c:v>
                </c:pt>
                <c:pt idx="1163">
                  <c:v>19.383333333333333</c:v>
                </c:pt>
                <c:pt idx="1164">
                  <c:v>19.399999999999999</c:v>
                </c:pt>
                <c:pt idx="1165">
                  <c:v>19.416666666666668</c:v>
                </c:pt>
                <c:pt idx="1166">
                  <c:v>19.433333333333334</c:v>
                </c:pt>
                <c:pt idx="1167">
                  <c:v>19.45</c:v>
                </c:pt>
                <c:pt idx="1168">
                  <c:v>19.466666666666665</c:v>
                </c:pt>
                <c:pt idx="1169">
                  <c:v>19.483333333333334</c:v>
                </c:pt>
                <c:pt idx="1170">
                  <c:v>19.5</c:v>
                </c:pt>
                <c:pt idx="1171">
                  <c:v>19.516666666666666</c:v>
                </c:pt>
                <c:pt idx="1172">
                  <c:v>19.533333333333335</c:v>
                </c:pt>
                <c:pt idx="1173">
                  <c:v>19.55</c:v>
                </c:pt>
                <c:pt idx="1174">
                  <c:v>19.566666666666666</c:v>
                </c:pt>
                <c:pt idx="1175">
                  <c:v>19.583333333333332</c:v>
                </c:pt>
                <c:pt idx="1176">
                  <c:v>19.600000000000001</c:v>
                </c:pt>
                <c:pt idx="1177">
                  <c:v>19.616666666666667</c:v>
                </c:pt>
                <c:pt idx="1178">
                  <c:v>19.633333333333333</c:v>
                </c:pt>
                <c:pt idx="1179">
                  <c:v>19.649999999999999</c:v>
                </c:pt>
                <c:pt idx="1180">
                  <c:v>19.666666666666668</c:v>
                </c:pt>
                <c:pt idx="1181">
                  <c:v>19.683333333333334</c:v>
                </c:pt>
                <c:pt idx="1182">
                  <c:v>19.7</c:v>
                </c:pt>
                <c:pt idx="1183">
                  <c:v>19.716666666666665</c:v>
                </c:pt>
                <c:pt idx="1184">
                  <c:v>19.733333333333334</c:v>
                </c:pt>
                <c:pt idx="1185">
                  <c:v>19.75</c:v>
                </c:pt>
                <c:pt idx="1186">
                  <c:v>19.766666666666666</c:v>
                </c:pt>
                <c:pt idx="1187">
                  <c:v>19.783333333333335</c:v>
                </c:pt>
                <c:pt idx="1188">
                  <c:v>19.8</c:v>
                </c:pt>
                <c:pt idx="1189">
                  <c:v>19.816666666666666</c:v>
                </c:pt>
                <c:pt idx="1190">
                  <c:v>19.833333333333332</c:v>
                </c:pt>
                <c:pt idx="1191">
                  <c:v>19.850000000000001</c:v>
                </c:pt>
                <c:pt idx="1192">
                  <c:v>19.866666666666667</c:v>
                </c:pt>
                <c:pt idx="1193">
                  <c:v>19.883333333333333</c:v>
                </c:pt>
                <c:pt idx="1194">
                  <c:v>19.899999999999999</c:v>
                </c:pt>
                <c:pt idx="1195">
                  <c:v>19.916666666666668</c:v>
                </c:pt>
                <c:pt idx="1196">
                  <c:v>19.933333333333334</c:v>
                </c:pt>
                <c:pt idx="1197">
                  <c:v>19.95</c:v>
                </c:pt>
                <c:pt idx="1198">
                  <c:v>19.966666666666665</c:v>
                </c:pt>
                <c:pt idx="1199">
                  <c:v>19.983333333333334</c:v>
                </c:pt>
                <c:pt idx="1200">
                  <c:v>20</c:v>
                </c:pt>
                <c:pt idx="1201">
                  <c:v>20.016666666666666</c:v>
                </c:pt>
                <c:pt idx="1202">
                  <c:v>20.033333333333335</c:v>
                </c:pt>
                <c:pt idx="1203">
                  <c:v>20.05</c:v>
                </c:pt>
                <c:pt idx="1204">
                  <c:v>20.066666666666666</c:v>
                </c:pt>
                <c:pt idx="1205">
                  <c:v>20.083333333333332</c:v>
                </c:pt>
                <c:pt idx="1206">
                  <c:v>20.100000000000001</c:v>
                </c:pt>
                <c:pt idx="1207">
                  <c:v>20.116666666666667</c:v>
                </c:pt>
                <c:pt idx="1208">
                  <c:v>20.133333333333333</c:v>
                </c:pt>
                <c:pt idx="1209">
                  <c:v>20.149999999999999</c:v>
                </c:pt>
                <c:pt idx="1210">
                  <c:v>20.166666666666668</c:v>
                </c:pt>
                <c:pt idx="1211">
                  <c:v>20.183333333333334</c:v>
                </c:pt>
                <c:pt idx="1212">
                  <c:v>20.2</c:v>
                </c:pt>
                <c:pt idx="1213">
                  <c:v>20.216666666666665</c:v>
                </c:pt>
                <c:pt idx="1214">
                  <c:v>20.233333333333334</c:v>
                </c:pt>
                <c:pt idx="1215">
                  <c:v>20.25</c:v>
                </c:pt>
                <c:pt idx="1216">
                  <c:v>20.266666666666666</c:v>
                </c:pt>
                <c:pt idx="1217">
                  <c:v>20.283333333333335</c:v>
                </c:pt>
                <c:pt idx="1218">
                  <c:v>20.3</c:v>
                </c:pt>
                <c:pt idx="1219">
                  <c:v>20.316666666666666</c:v>
                </c:pt>
                <c:pt idx="1220">
                  <c:v>20.333333333333332</c:v>
                </c:pt>
                <c:pt idx="1221">
                  <c:v>20.350000000000001</c:v>
                </c:pt>
                <c:pt idx="1222">
                  <c:v>20.366666666666667</c:v>
                </c:pt>
                <c:pt idx="1223">
                  <c:v>20.383333333333333</c:v>
                </c:pt>
                <c:pt idx="1224">
                  <c:v>20.399999999999999</c:v>
                </c:pt>
                <c:pt idx="1225">
                  <c:v>20.416666666666668</c:v>
                </c:pt>
                <c:pt idx="1226">
                  <c:v>20.433333333333334</c:v>
                </c:pt>
                <c:pt idx="1227">
                  <c:v>20.45</c:v>
                </c:pt>
                <c:pt idx="1228">
                  <c:v>20.466666666666665</c:v>
                </c:pt>
                <c:pt idx="1229">
                  <c:v>20.483333333333334</c:v>
                </c:pt>
                <c:pt idx="1230">
                  <c:v>20.5</c:v>
                </c:pt>
                <c:pt idx="1231">
                  <c:v>20.516666666666666</c:v>
                </c:pt>
                <c:pt idx="1232">
                  <c:v>20.533333333333335</c:v>
                </c:pt>
                <c:pt idx="1233">
                  <c:v>20.55</c:v>
                </c:pt>
                <c:pt idx="1234">
                  <c:v>20.566666666666666</c:v>
                </c:pt>
                <c:pt idx="1235">
                  <c:v>20.583333333333332</c:v>
                </c:pt>
                <c:pt idx="1236">
                  <c:v>20.6</c:v>
                </c:pt>
                <c:pt idx="1237">
                  <c:v>20.616666666666667</c:v>
                </c:pt>
                <c:pt idx="1238">
                  <c:v>20.633333333333333</c:v>
                </c:pt>
                <c:pt idx="1239">
                  <c:v>20.65</c:v>
                </c:pt>
                <c:pt idx="1240">
                  <c:v>20.666666666666668</c:v>
                </c:pt>
                <c:pt idx="1241">
                  <c:v>20.683333333333334</c:v>
                </c:pt>
                <c:pt idx="1242">
                  <c:v>20.7</c:v>
                </c:pt>
                <c:pt idx="1243">
                  <c:v>20.716666666666665</c:v>
                </c:pt>
                <c:pt idx="1244">
                  <c:v>20.733333333333334</c:v>
                </c:pt>
                <c:pt idx="1245">
                  <c:v>20.75</c:v>
                </c:pt>
                <c:pt idx="1246">
                  <c:v>20.766666666666666</c:v>
                </c:pt>
                <c:pt idx="1247">
                  <c:v>20.783333333333335</c:v>
                </c:pt>
                <c:pt idx="1248">
                  <c:v>20.8</c:v>
                </c:pt>
                <c:pt idx="1249">
                  <c:v>20.816666666666666</c:v>
                </c:pt>
                <c:pt idx="1250">
                  <c:v>20.833333333333332</c:v>
                </c:pt>
                <c:pt idx="1251">
                  <c:v>20.85</c:v>
                </c:pt>
                <c:pt idx="1252">
                  <c:v>20.866666666666667</c:v>
                </c:pt>
                <c:pt idx="1253">
                  <c:v>20.883333333333333</c:v>
                </c:pt>
                <c:pt idx="1254">
                  <c:v>20.9</c:v>
                </c:pt>
                <c:pt idx="1255">
                  <c:v>20.916666666666668</c:v>
                </c:pt>
                <c:pt idx="1256">
                  <c:v>20.933333333333334</c:v>
                </c:pt>
                <c:pt idx="1257">
                  <c:v>20.95</c:v>
                </c:pt>
                <c:pt idx="1258">
                  <c:v>20.966666666666665</c:v>
                </c:pt>
                <c:pt idx="1259">
                  <c:v>20.983333333333334</c:v>
                </c:pt>
                <c:pt idx="1260">
                  <c:v>21</c:v>
                </c:pt>
                <c:pt idx="1261">
                  <c:v>21.016666666666666</c:v>
                </c:pt>
                <c:pt idx="1262">
                  <c:v>21.033333333333335</c:v>
                </c:pt>
                <c:pt idx="1263">
                  <c:v>21.05</c:v>
                </c:pt>
                <c:pt idx="1264">
                  <c:v>21.066666666666666</c:v>
                </c:pt>
                <c:pt idx="1265">
                  <c:v>21.083333333333332</c:v>
                </c:pt>
                <c:pt idx="1266">
                  <c:v>21.1</c:v>
                </c:pt>
                <c:pt idx="1267">
                  <c:v>21.116666666666667</c:v>
                </c:pt>
                <c:pt idx="1268">
                  <c:v>21.133333333333333</c:v>
                </c:pt>
                <c:pt idx="1269">
                  <c:v>21.15</c:v>
                </c:pt>
                <c:pt idx="1270">
                  <c:v>21.166666666666668</c:v>
                </c:pt>
                <c:pt idx="1271">
                  <c:v>21.183333333333334</c:v>
                </c:pt>
                <c:pt idx="1272">
                  <c:v>21.2</c:v>
                </c:pt>
                <c:pt idx="1273">
                  <c:v>21.216666666666665</c:v>
                </c:pt>
                <c:pt idx="1274">
                  <c:v>21.233333333333334</c:v>
                </c:pt>
                <c:pt idx="1275">
                  <c:v>21.25</c:v>
                </c:pt>
                <c:pt idx="1276">
                  <c:v>21.266666666666666</c:v>
                </c:pt>
                <c:pt idx="1277">
                  <c:v>21.283333333333335</c:v>
                </c:pt>
                <c:pt idx="1278">
                  <c:v>21.3</c:v>
                </c:pt>
                <c:pt idx="1279">
                  <c:v>21.316666666666666</c:v>
                </c:pt>
                <c:pt idx="1280">
                  <c:v>21.333333333333332</c:v>
                </c:pt>
                <c:pt idx="1281">
                  <c:v>21.35</c:v>
                </c:pt>
                <c:pt idx="1282">
                  <c:v>21.366666666666667</c:v>
                </c:pt>
                <c:pt idx="1283">
                  <c:v>21.383333333333333</c:v>
                </c:pt>
                <c:pt idx="1284">
                  <c:v>21.4</c:v>
                </c:pt>
                <c:pt idx="1285">
                  <c:v>21.416666666666668</c:v>
                </c:pt>
                <c:pt idx="1286">
                  <c:v>21.433333333333334</c:v>
                </c:pt>
                <c:pt idx="1287">
                  <c:v>21.45</c:v>
                </c:pt>
                <c:pt idx="1288">
                  <c:v>21.466666666666665</c:v>
                </c:pt>
                <c:pt idx="1289">
                  <c:v>21.483333333333334</c:v>
                </c:pt>
                <c:pt idx="1290">
                  <c:v>21.5</c:v>
                </c:pt>
                <c:pt idx="1291">
                  <c:v>21.516666666666666</c:v>
                </c:pt>
                <c:pt idx="1292">
                  <c:v>21.533333333333335</c:v>
                </c:pt>
                <c:pt idx="1293">
                  <c:v>21.55</c:v>
                </c:pt>
                <c:pt idx="1294">
                  <c:v>21.566666666666666</c:v>
                </c:pt>
                <c:pt idx="1295">
                  <c:v>21.583333333333332</c:v>
                </c:pt>
                <c:pt idx="1296">
                  <c:v>21.6</c:v>
                </c:pt>
                <c:pt idx="1297">
                  <c:v>21.616666666666667</c:v>
                </c:pt>
                <c:pt idx="1298">
                  <c:v>21.633333333333333</c:v>
                </c:pt>
                <c:pt idx="1299">
                  <c:v>21.65</c:v>
                </c:pt>
                <c:pt idx="1300">
                  <c:v>21.666666666666668</c:v>
                </c:pt>
                <c:pt idx="1301">
                  <c:v>21.683333333333334</c:v>
                </c:pt>
                <c:pt idx="1302">
                  <c:v>21.7</c:v>
                </c:pt>
                <c:pt idx="1303">
                  <c:v>21.716666666666665</c:v>
                </c:pt>
                <c:pt idx="1304">
                  <c:v>21.733333333333334</c:v>
                </c:pt>
                <c:pt idx="1305">
                  <c:v>21.75</c:v>
                </c:pt>
                <c:pt idx="1306">
                  <c:v>21.766666666666666</c:v>
                </c:pt>
                <c:pt idx="1307">
                  <c:v>21.783333333333335</c:v>
                </c:pt>
                <c:pt idx="1308">
                  <c:v>21.8</c:v>
                </c:pt>
                <c:pt idx="1309">
                  <c:v>21.816666666666666</c:v>
                </c:pt>
                <c:pt idx="1310">
                  <c:v>21.833333333333332</c:v>
                </c:pt>
                <c:pt idx="1311">
                  <c:v>21.85</c:v>
                </c:pt>
                <c:pt idx="1312">
                  <c:v>21.866666666666667</c:v>
                </c:pt>
                <c:pt idx="1313">
                  <c:v>21.883333333333333</c:v>
                </c:pt>
                <c:pt idx="1314">
                  <c:v>21.9</c:v>
                </c:pt>
                <c:pt idx="1315">
                  <c:v>21.916666666666668</c:v>
                </c:pt>
                <c:pt idx="1316">
                  <c:v>21.933333333333334</c:v>
                </c:pt>
                <c:pt idx="1317">
                  <c:v>21.95</c:v>
                </c:pt>
                <c:pt idx="1318">
                  <c:v>21.966666666666665</c:v>
                </c:pt>
                <c:pt idx="1319">
                  <c:v>21.983333333333334</c:v>
                </c:pt>
                <c:pt idx="1320">
                  <c:v>22</c:v>
                </c:pt>
                <c:pt idx="1321">
                  <c:v>22.016666666666666</c:v>
                </c:pt>
                <c:pt idx="1322">
                  <c:v>22.033333333333335</c:v>
                </c:pt>
                <c:pt idx="1323">
                  <c:v>22.05</c:v>
                </c:pt>
                <c:pt idx="1324">
                  <c:v>22.066666666666666</c:v>
                </c:pt>
                <c:pt idx="1325">
                  <c:v>22.083333333333332</c:v>
                </c:pt>
                <c:pt idx="1326">
                  <c:v>22.1</c:v>
                </c:pt>
                <c:pt idx="1327">
                  <c:v>22.116666666666667</c:v>
                </c:pt>
                <c:pt idx="1328">
                  <c:v>22.133333333333333</c:v>
                </c:pt>
                <c:pt idx="1329">
                  <c:v>22.15</c:v>
                </c:pt>
                <c:pt idx="1330">
                  <c:v>22.166666666666668</c:v>
                </c:pt>
                <c:pt idx="1331">
                  <c:v>22.183333333333334</c:v>
                </c:pt>
                <c:pt idx="1332">
                  <c:v>22.2</c:v>
                </c:pt>
                <c:pt idx="1333">
                  <c:v>22.216666666666665</c:v>
                </c:pt>
                <c:pt idx="1334">
                  <c:v>22.233333333333334</c:v>
                </c:pt>
                <c:pt idx="1335">
                  <c:v>22.25</c:v>
                </c:pt>
                <c:pt idx="1336">
                  <c:v>22.266666666666666</c:v>
                </c:pt>
                <c:pt idx="1337">
                  <c:v>22.283333333333335</c:v>
                </c:pt>
                <c:pt idx="1338">
                  <c:v>22.3</c:v>
                </c:pt>
                <c:pt idx="1339">
                  <c:v>22.316666666666666</c:v>
                </c:pt>
                <c:pt idx="1340">
                  <c:v>22.333333333333332</c:v>
                </c:pt>
                <c:pt idx="1341">
                  <c:v>22.35</c:v>
                </c:pt>
                <c:pt idx="1342">
                  <c:v>22.366666666666667</c:v>
                </c:pt>
                <c:pt idx="1343">
                  <c:v>22.383333333333333</c:v>
                </c:pt>
                <c:pt idx="1344">
                  <c:v>22.4</c:v>
                </c:pt>
                <c:pt idx="1345">
                  <c:v>22.416666666666668</c:v>
                </c:pt>
                <c:pt idx="1346">
                  <c:v>22.433333333333334</c:v>
                </c:pt>
                <c:pt idx="1347">
                  <c:v>22.45</c:v>
                </c:pt>
                <c:pt idx="1348">
                  <c:v>22.466666666666665</c:v>
                </c:pt>
                <c:pt idx="1349">
                  <c:v>22.483333333333334</c:v>
                </c:pt>
                <c:pt idx="1350">
                  <c:v>22.5</c:v>
                </c:pt>
                <c:pt idx="1351">
                  <c:v>22.516666666666666</c:v>
                </c:pt>
                <c:pt idx="1352">
                  <c:v>22.533333333333335</c:v>
                </c:pt>
                <c:pt idx="1353">
                  <c:v>22.55</c:v>
                </c:pt>
                <c:pt idx="1354">
                  <c:v>22.566666666666666</c:v>
                </c:pt>
                <c:pt idx="1355">
                  <c:v>22.583333333333332</c:v>
                </c:pt>
                <c:pt idx="1356">
                  <c:v>22.6</c:v>
                </c:pt>
                <c:pt idx="1357">
                  <c:v>22.616666666666667</c:v>
                </c:pt>
                <c:pt idx="1358">
                  <c:v>22.633333333333333</c:v>
                </c:pt>
                <c:pt idx="1359">
                  <c:v>22.65</c:v>
                </c:pt>
                <c:pt idx="1360">
                  <c:v>22.666666666666668</c:v>
                </c:pt>
                <c:pt idx="1361">
                  <c:v>22.683333333333334</c:v>
                </c:pt>
                <c:pt idx="1362">
                  <c:v>22.7</c:v>
                </c:pt>
                <c:pt idx="1363">
                  <c:v>22.716666666666665</c:v>
                </c:pt>
                <c:pt idx="1364">
                  <c:v>22.733333333333334</c:v>
                </c:pt>
                <c:pt idx="1365">
                  <c:v>22.75</c:v>
                </c:pt>
                <c:pt idx="1366">
                  <c:v>22.766666666666666</c:v>
                </c:pt>
                <c:pt idx="1367">
                  <c:v>22.783333333333335</c:v>
                </c:pt>
                <c:pt idx="1368">
                  <c:v>22.8</c:v>
                </c:pt>
                <c:pt idx="1369">
                  <c:v>22.816666666666666</c:v>
                </c:pt>
                <c:pt idx="1370">
                  <c:v>22.833333333333332</c:v>
                </c:pt>
                <c:pt idx="1371">
                  <c:v>22.85</c:v>
                </c:pt>
                <c:pt idx="1372">
                  <c:v>22.866666666666667</c:v>
                </c:pt>
                <c:pt idx="1373">
                  <c:v>22.883333333333333</c:v>
                </c:pt>
                <c:pt idx="1374">
                  <c:v>22.9</c:v>
                </c:pt>
                <c:pt idx="1375">
                  <c:v>22.916666666666668</c:v>
                </c:pt>
                <c:pt idx="1376">
                  <c:v>22.933333333333334</c:v>
                </c:pt>
                <c:pt idx="1377">
                  <c:v>22.95</c:v>
                </c:pt>
                <c:pt idx="1378">
                  <c:v>22.966666666666665</c:v>
                </c:pt>
                <c:pt idx="1379">
                  <c:v>22.983333333333334</c:v>
                </c:pt>
                <c:pt idx="1380">
                  <c:v>23</c:v>
                </c:pt>
                <c:pt idx="1381">
                  <c:v>23.016666666666666</c:v>
                </c:pt>
                <c:pt idx="1382">
                  <c:v>23.033333333333335</c:v>
                </c:pt>
                <c:pt idx="1383">
                  <c:v>23.05</c:v>
                </c:pt>
                <c:pt idx="1384">
                  <c:v>23.066666666666666</c:v>
                </c:pt>
                <c:pt idx="1385">
                  <c:v>23.083333333333332</c:v>
                </c:pt>
                <c:pt idx="1386">
                  <c:v>23.1</c:v>
                </c:pt>
                <c:pt idx="1387">
                  <c:v>23.116666666666667</c:v>
                </c:pt>
                <c:pt idx="1388">
                  <c:v>23.133333333333333</c:v>
                </c:pt>
                <c:pt idx="1389">
                  <c:v>23.15</c:v>
                </c:pt>
                <c:pt idx="1390">
                  <c:v>23.166666666666668</c:v>
                </c:pt>
                <c:pt idx="1391">
                  <c:v>23.183333333333334</c:v>
                </c:pt>
                <c:pt idx="1392">
                  <c:v>23.2</c:v>
                </c:pt>
                <c:pt idx="1393">
                  <c:v>23.216666666666665</c:v>
                </c:pt>
                <c:pt idx="1394">
                  <c:v>23.233333333333334</c:v>
                </c:pt>
                <c:pt idx="1395">
                  <c:v>23.25</c:v>
                </c:pt>
                <c:pt idx="1396">
                  <c:v>23.266666666666666</c:v>
                </c:pt>
                <c:pt idx="1397">
                  <c:v>23.283333333333335</c:v>
                </c:pt>
                <c:pt idx="1398">
                  <c:v>23.3</c:v>
                </c:pt>
                <c:pt idx="1399">
                  <c:v>23.316666666666666</c:v>
                </c:pt>
                <c:pt idx="1400">
                  <c:v>23.333333333333332</c:v>
                </c:pt>
                <c:pt idx="1401">
                  <c:v>23.35</c:v>
                </c:pt>
                <c:pt idx="1402">
                  <c:v>23.366666666666667</c:v>
                </c:pt>
                <c:pt idx="1403">
                  <c:v>23.383333333333333</c:v>
                </c:pt>
                <c:pt idx="1404">
                  <c:v>23.4</c:v>
                </c:pt>
                <c:pt idx="1405">
                  <c:v>23.416666666666668</c:v>
                </c:pt>
                <c:pt idx="1406">
                  <c:v>23.433333333333334</c:v>
                </c:pt>
                <c:pt idx="1407">
                  <c:v>23.45</c:v>
                </c:pt>
                <c:pt idx="1408">
                  <c:v>23.466666666666665</c:v>
                </c:pt>
                <c:pt idx="1409">
                  <c:v>23.483333333333334</c:v>
                </c:pt>
                <c:pt idx="1410">
                  <c:v>23.5</c:v>
                </c:pt>
                <c:pt idx="1411">
                  <c:v>23.516666666666666</c:v>
                </c:pt>
                <c:pt idx="1412">
                  <c:v>23.533333333333335</c:v>
                </c:pt>
                <c:pt idx="1413">
                  <c:v>23.55</c:v>
                </c:pt>
                <c:pt idx="1414">
                  <c:v>23.566666666666666</c:v>
                </c:pt>
                <c:pt idx="1415">
                  <c:v>23.583333333333332</c:v>
                </c:pt>
                <c:pt idx="1416">
                  <c:v>23.6</c:v>
                </c:pt>
                <c:pt idx="1417">
                  <c:v>23.616666666666667</c:v>
                </c:pt>
                <c:pt idx="1418">
                  <c:v>23.633333333333333</c:v>
                </c:pt>
                <c:pt idx="1419">
                  <c:v>23.65</c:v>
                </c:pt>
                <c:pt idx="1420">
                  <c:v>23.666666666666668</c:v>
                </c:pt>
                <c:pt idx="1421">
                  <c:v>23.683333333333334</c:v>
                </c:pt>
                <c:pt idx="1422">
                  <c:v>23.7</c:v>
                </c:pt>
                <c:pt idx="1423">
                  <c:v>23.716666666666665</c:v>
                </c:pt>
                <c:pt idx="1424">
                  <c:v>23.733333333333334</c:v>
                </c:pt>
                <c:pt idx="1425">
                  <c:v>23.75</c:v>
                </c:pt>
                <c:pt idx="1426">
                  <c:v>23.766666666666666</c:v>
                </c:pt>
                <c:pt idx="1427">
                  <c:v>23.783333333333335</c:v>
                </c:pt>
                <c:pt idx="1428">
                  <c:v>23.8</c:v>
                </c:pt>
                <c:pt idx="1429">
                  <c:v>23.816666666666666</c:v>
                </c:pt>
                <c:pt idx="1430">
                  <c:v>23.833333333333332</c:v>
                </c:pt>
                <c:pt idx="1431">
                  <c:v>23.85</c:v>
                </c:pt>
                <c:pt idx="1432">
                  <c:v>23.866666666666667</c:v>
                </c:pt>
                <c:pt idx="1433">
                  <c:v>23.883333333333333</c:v>
                </c:pt>
                <c:pt idx="1434">
                  <c:v>23.9</c:v>
                </c:pt>
                <c:pt idx="1435">
                  <c:v>23.916666666666668</c:v>
                </c:pt>
                <c:pt idx="1436">
                  <c:v>23.933333333333334</c:v>
                </c:pt>
                <c:pt idx="1437">
                  <c:v>23.95</c:v>
                </c:pt>
                <c:pt idx="1438">
                  <c:v>23.966666666666665</c:v>
                </c:pt>
                <c:pt idx="1439">
                  <c:v>23.983333333333334</c:v>
                </c:pt>
              </c:numCache>
            </c:numRef>
          </c:xVal>
          <c:yVal>
            <c:numRef>
              <c:f>'Medium_Draw 3_14_26 Snapshot'!$K$4:$K$1443</c:f>
              <c:numCache>
                <c:formatCode>General</c:formatCode>
                <c:ptCount val="1440"/>
                <c:pt idx="0">
                  <c:v>118.215</c:v>
                </c:pt>
                <c:pt idx="1">
                  <c:v>118.41800000000001</c:v>
                </c:pt>
                <c:pt idx="2">
                  <c:v>118.623</c:v>
                </c:pt>
                <c:pt idx="3">
                  <c:v>118.836</c:v>
                </c:pt>
                <c:pt idx="4">
                  <c:v>118.682</c:v>
                </c:pt>
                <c:pt idx="5">
                  <c:v>118.98</c:v>
                </c:pt>
                <c:pt idx="6">
                  <c:v>119.303</c:v>
                </c:pt>
                <c:pt idx="7">
                  <c:v>119.539</c:v>
                </c:pt>
                <c:pt idx="8">
                  <c:v>119.675</c:v>
                </c:pt>
                <c:pt idx="9">
                  <c:v>120.026</c:v>
                </c:pt>
                <c:pt idx="10">
                  <c:v>120.31699999999999</c:v>
                </c:pt>
                <c:pt idx="11">
                  <c:v>120.56</c:v>
                </c:pt>
                <c:pt idx="12">
                  <c:v>120.855</c:v>
                </c:pt>
                <c:pt idx="13">
                  <c:v>120.676</c:v>
                </c:pt>
                <c:pt idx="14">
                  <c:v>120.36199999999999</c:v>
                </c:pt>
                <c:pt idx="15">
                  <c:v>120.08799999999999</c:v>
                </c:pt>
                <c:pt idx="16">
                  <c:v>119.51</c:v>
                </c:pt>
                <c:pt idx="17">
                  <c:v>119.158</c:v>
                </c:pt>
                <c:pt idx="18">
                  <c:v>118.765</c:v>
                </c:pt>
                <c:pt idx="19">
                  <c:v>117.916</c:v>
                </c:pt>
                <c:pt idx="20">
                  <c:v>116.819</c:v>
                </c:pt>
                <c:pt idx="21">
                  <c:v>116.62</c:v>
                </c:pt>
                <c:pt idx="22">
                  <c:v>117.261</c:v>
                </c:pt>
                <c:pt idx="23">
                  <c:v>117.973</c:v>
                </c:pt>
                <c:pt idx="24">
                  <c:v>118.66500000000001</c:v>
                </c:pt>
                <c:pt idx="25">
                  <c:v>119.29300000000001</c:v>
                </c:pt>
                <c:pt idx="26">
                  <c:v>119.161</c:v>
                </c:pt>
                <c:pt idx="27">
                  <c:v>119.083</c:v>
                </c:pt>
                <c:pt idx="28">
                  <c:v>119.45</c:v>
                </c:pt>
                <c:pt idx="29">
                  <c:v>120.06</c:v>
                </c:pt>
                <c:pt idx="30">
                  <c:v>120.69499999999999</c:v>
                </c:pt>
                <c:pt idx="31">
                  <c:v>121.398</c:v>
                </c:pt>
                <c:pt idx="32">
                  <c:v>121.855</c:v>
                </c:pt>
                <c:pt idx="33">
                  <c:v>121.575</c:v>
                </c:pt>
                <c:pt idx="34">
                  <c:v>119.67700000000001</c:v>
                </c:pt>
                <c:pt idx="35">
                  <c:v>118.30800000000001</c:v>
                </c:pt>
                <c:pt idx="36">
                  <c:v>117.22</c:v>
                </c:pt>
                <c:pt idx="37">
                  <c:v>116.178</c:v>
                </c:pt>
                <c:pt idx="38">
                  <c:v>115.351</c:v>
                </c:pt>
                <c:pt idx="39">
                  <c:v>114.833</c:v>
                </c:pt>
                <c:pt idx="40">
                  <c:v>114.346</c:v>
                </c:pt>
                <c:pt idx="41">
                  <c:v>114.496</c:v>
                </c:pt>
                <c:pt idx="42">
                  <c:v>115.191</c:v>
                </c:pt>
                <c:pt idx="43">
                  <c:v>115.889</c:v>
                </c:pt>
                <c:pt idx="44">
                  <c:v>116.61199999999999</c:v>
                </c:pt>
                <c:pt idx="45">
                  <c:v>117.19</c:v>
                </c:pt>
                <c:pt idx="46">
                  <c:v>117.92400000000001</c:v>
                </c:pt>
                <c:pt idx="47">
                  <c:v>118.55800000000001</c:v>
                </c:pt>
                <c:pt idx="48">
                  <c:v>119.122</c:v>
                </c:pt>
                <c:pt idx="49">
                  <c:v>119.902</c:v>
                </c:pt>
                <c:pt idx="50">
                  <c:v>120.61</c:v>
                </c:pt>
                <c:pt idx="51">
                  <c:v>121.26300000000001</c:v>
                </c:pt>
                <c:pt idx="52">
                  <c:v>121.795</c:v>
                </c:pt>
                <c:pt idx="53">
                  <c:v>122.491</c:v>
                </c:pt>
                <c:pt idx="54">
                  <c:v>122.959</c:v>
                </c:pt>
                <c:pt idx="55">
                  <c:v>122.54900000000001</c:v>
                </c:pt>
                <c:pt idx="56">
                  <c:v>122.35</c:v>
                </c:pt>
                <c:pt idx="57">
                  <c:v>122.229</c:v>
                </c:pt>
                <c:pt idx="58">
                  <c:v>121.688</c:v>
                </c:pt>
                <c:pt idx="59">
                  <c:v>121.121</c:v>
                </c:pt>
                <c:pt idx="60">
                  <c:v>120.592</c:v>
                </c:pt>
                <c:pt idx="61">
                  <c:v>120.11</c:v>
                </c:pt>
                <c:pt idx="62">
                  <c:v>119.623</c:v>
                </c:pt>
                <c:pt idx="63">
                  <c:v>119.111</c:v>
                </c:pt>
                <c:pt idx="64">
                  <c:v>118.622</c:v>
                </c:pt>
                <c:pt idx="65">
                  <c:v>118.149</c:v>
                </c:pt>
                <c:pt idx="66">
                  <c:v>117.97199999999999</c:v>
                </c:pt>
                <c:pt idx="67">
                  <c:v>117.697</c:v>
                </c:pt>
                <c:pt idx="68">
                  <c:v>117.345</c:v>
                </c:pt>
                <c:pt idx="69">
                  <c:v>117.035</c:v>
                </c:pt>
                <c:pt idx="70">
                  <c:v>116.73399999999999</c:v>
                </c:pt>
                <c:pt idx="71">
                  <c:v>116.346</c:v>
                </c:pt>
                <c:pt idx="72">
                  <c:v>116.202</c:v>
                </c:pt>
                <c:pt idx="73">
                  <c:v>115.655</c:v>
                </c:pt>
                <c:pt idx="74">
                  <c:v>115.261</c:v>
                </c:pt>
                <c:pt idx="75">
                  <c:v>114.96899999999999</c:v>
                </c:pt>
                <c:pt idx="76">
                  <c:v>114.54</c:v>
                </c:pt>
                <c:pt idx="77">
                  <c:v>114.02800000000001</c:v>
                </c:pt>
                <c:pt idx="78">
                  <c:v>113.762</c:v>
                </c:pt>
                <c:pt idx="79">
                  <c:v>113.357</c:v>
                </c:pt>
                <c:pt idx="80">
                  <c:v>112.958</c:v>
                </c:pt>
                <c:pt idx="81">
                  <c:v>112.61799999999999</c:v>
                </c:pt>
                <c:pt idx="82">
                  <c:v>112.119</c:v>
                </c:pt>
                <c:pt idx="83">
                  <c:v>111.789</c:v>
                </c:pt>
                <c:pt idx="84">
                  <c:v>111.399</c:v>
                </c:pt>
                <c:pt idx="85">
                  <c:v>111.05</c:v>
                </c:pt>
                <c:pt idx="86">
                  <c:v>110.67100000000001</c:v>
                </c:pt>
                <c:pt idx="87">
                  <c:v>110.2</c:v>
                </c:pt>
                <c:pt idx="88">
                  <c:v>109.789</c:v>
                </c:pt>
                <c:pt idx="89">
                  <c:v>109.508</c:v>
                </c:pt>
                <c:pt idx="90">
                  <c:v>109.152</c:v>
                </c:pt>
                <c:pt idx="91">
                  <c:v>108.803</c:v>
                </c:pt>
                <c:pt idx="92">
                  <c:v>108.416</c:v>
                </c:pt>
                <c:pt idx="93">
                  <c:v>108.077</c:v>
                </c:pt>
                <c:pt idx="94">
                  <c:v>107.712</c:v>
                </c:pt>
                <c:pt idx="95">
                  <c:v>107.36</c:v>
                </c:pt>
                <c:pt idx="96">
                  <c:v>106.96</c:v>
                </c:pt>
                <c:pt idx="97">
                  <c:v>106.54900000000001</c:v>
                </c:pt>
                <c:pt idx="98">
                  <c:v>106.166</c:v>
                </c:pt>
                <c:pt idx="99">
                  <c:v>105.849</c:v>
                </c:pt>
                <c:pt idx="100">
                  <c:v>105.53100000000001</c:v>
                </c:pt>
                <c:pt idx="101">
                  <c:v>105.13200000000001</c:v>
                </c:pt>
                <c:pt idx="102">
                  <c:v>97.516999999999996</c:v>
                </c:pt>
                <c:pt idx="103">
                  <c:v>105.795</c:v>
                </c:pt>
                <c:pt idx="104">
                  <c:v>105.922</c:v>
                </c:pt>
                <c:pt idx="105">
                  <c:v>107.184</c:v>
                </c:pt>
                <c:pt idx="106">
                  <c:v>108.12</c:v>
                </c:pt>
                <c:pt idx="107">
                  <c:v>108.712</c:v>
                </c:pt>
                <c:pt idx="108">
                  <c:v>109.36</c:v>
                </c:pt>
                <c:pt idx="109">
                  <c:v>109.66</c:v>
                </c:pt>
                <c:pt idx="110">
                  <c:v>109.66</c:v>
                </c:pt>
                <c:pt idx="111">
                  <c:v>109.82</c:v>
                </c:pt>
                <c:pt idx="112">
                  <c:v>110.157</c:v>
                </c:pt>
                <c:pt idx="113">
                  <c:v>110.54600000000001</c:v>
                </c:pt>
                <c:pt idx="114">
                  <c:v>110.791</c:v>
                </c:pt>
                <c:pt idx="115">
                  <c:v>110.51900000000001</c:v>
                </c:pt>
                <c:pt idx="116">
                  <c:v>110.691</c:v>
                </c:pt>
                <c:pt idx="117">
                  <c:v>111.045</c:v>
                </c:pt>
                <c:pt idx="118">
                  <c:v>111.239</c:v>
                </c:pt>
                <c:pt idx="119">
                  <c:v>111.538</c:v>
                </c:pt>
                <c:pt idx="120">
                  <c:v>111.88500000000001</c:v>
                </c:pt>
                <c:pt idx="121">
                  <c:v>112.191</c:v>
                </c:pt>
                <c:pt idx="122">
                  <c:v>112.52800000000001</c:v>
                </c:pt>
                <c:pt idx="123">
                  <c:v>112.7</c:v>
                </c:pt>
                <c:pt idx="124">
                  <c:v>112.928</c:v>
                </c:pt>
                <c:pt idx="125">
                  <c:v>113.20099999999999</c:v>
                </c:pt>
                <c:pt idx="126">
                  <c:v>113.499</c:v>
                </c:pt>
                <c:pt idx="127">
                  <c:v>113.68899999999999</c:v>
                </c:pt>
                <c:pt idx="128">
                  <c:v>113.995</c:v>
                </c:pt>
                <c:pt idx="129">
                  <c:v>114.13200000000001</c:v>
                </c:pt>
                <c:pt idx="130">
                  <c:v>114.321</c:v>
                </c:pt>
                <c:pt idx="131">
                  <c:v>114.51</c:v>
                </c:pt>
                <c:pt idx="132">
                  <c:v>114.631</c:v>
                </c:pt>
                <c:pt idx="133">
                  <c:v>114.9</c:v>
                </c:pt>
                <c:pt idx="134">
                  <c:v>115.157</c:v>
                </c:pt>
                <c:pt idx="135">
                  <c:v>115.325</c:v>
                </c:pt>
                <c:pt idx="136">
                  <c:v>115.465</c:v>
                </c:pt>
                <c:pt idx="137">
                  <c:v>115.804</c:v>
                </c:pt>
                <c:pt idx="138">
                  <c:v>115.25</c:v>
                </c:pt>
                <c:pt idx="139">
                  <c:v>114.949</c:v>
                </c:pt>
                <c:pt idx="140">
                  <c:v>114.964</c:v>
                </c:pt>
                <c:pt idx="141">
                  <c:v>114.809</c:v>
                </c:pt>
                <c:pt idx="142">
                  <c:v>114.818</c:v>
                </c:pt>
                <c:pt idx="143">
                  <c:v>114.605</c:v>
                </c:pt>
                <c:pt idx="144">
                  <c:v>114.331</c:v>
                </c:pt>
                <c:pt idx="145">
                  <c:v>114.34099999999999</c:v>
                </c:pt>
                <c:pt idx="146">
                  <c:v>114.508</c:v>
                </c:pt>
                <c:pt idx="147">
                  <c:v>114.654</c:v>
                </c:pt>
                <c:pt idx="148">
                  <c:v>115.07899999999999</c:v>
                </c:pt>
                <c:pt idx="149">
                  <c:v>115.233</c:v>
                </c:pt>
                <c:pt idx="150">
                  <c:v>115.58499999999999</c:v>
                </c:pt>
                <c:pt idx="151">
                  <c:v>115.733</c:v>
                </c:pt>
                <c:pt idx="152">
                  <c:v>116.111</c:v>
                </c:pt>
                <c:pt idx="153">
                  <c:v>116.372</c:v>
                </c:pt>
                <c:pt idx="154">
                  <c:v>116.45</c:v>
                </c:pt>
                <c:pt idx="155">
                  <c:v>116.496</c:v>
                </c:pt>
                <c:pt idx="156">
                  <c:v>116.43899999999999</c:v>
                </c:pt>
                <c:pt idx="157">
                  <c:v>116.495</c:v>
                </c:pt>
                <c:pt idx="158">
                  <c:v>116.872</c:v>
                </c:pt>
                <c:pt idx="159">
                  <c:v>117.13</c:v>
                </c:pt>
                <c:pt idx="160">
                  <c:v>116.81100000000001</c:v>
                </c:pt>
                <c:pt idx="161">
                  <c:v>115.798</c:v>
                </c:pt>
                <c:pt idx="162">
                  <c:v>114.96299999999999</c:v>
                </c:pt>
                <c:pt idx="163">
                  <c:v>114.113</c:v>
                </c:pt>
                <c:pt idx="164">
                  <c:v>113.952</c:v>
                </c:pt>
                <c:pt idx="165">
                  <c:v>114.264</c:v>
                </c:pt>
                <c:pt idx="166">
                  <c:v>114.491</c:v>
                </c:pt>
                <c:pt idx="167">
                  <c:v>114.374</c:v>
                </c:pt>
                <c:pt idx="168">
                  <c:v>114.277</c:v>
                </c:pt>
                <c:pt idx="169">
                  <c:v>114.426</c:v>
                </c:pt>
                <c:pt idx="170">
                  <c:v>114.45</c:v>
                </c:pt>
                <c:pt idx="171">
                  <c:v>114.32</c:v>
                </c:pt>
                <c:pt idx="172">
                  <c:v>114.892</c:v>
                </c:pt>
                <c:pt idx="173">
                  <c:v>115.343</c:v>
                </c:pt>
                <c:pt idx="174">
                  <c:v>115.883</c:v>
                </c:pt>
                <c:pt idx="175">
                  <c:v>116.393</c:v>
                </c:pt>
                <c:pt idx="176">
                  <c:v>116.884</c:v>
                </c:pt>
                <c:pt idx="177">
                  <c:v>117.33799999999999</c:v>
                </c:pt>
                <c:pt idx="178">
                  <c:v>117.84</c:v>
                </c:pt>
                <c:pt idx="179">
                  <c:v>118.36499999999999</c:v>
                </c:pt>
                <c:pt idx="180">
                  <c:v>118.798</c:v>
                </c:pt>
                <c:pt idx="181">
                  <c:v>119.143</c:v>
                </c:pt>
                <c:pt idx="182">
                  <c:v>119.68899999999999</c:v>
                </c:pt>
                <c:pt idx="183">
                  <c:v>120.047</c:v>
                </c:pt>
                <c:pt idx="184">
                  <c:v>120.497</c:v>
                </c:pt>
                <c:pt idx="185">
                  <c:v>120.848</c:v>
                </c:pt>
                <c:pt idx="186">
                  <c:v>121.363</c:v>
                </c:pt>
                <c:pt idx="187">
                  <c:v>121.67100000000001</c:v>
                </c:pt>
                <c:pt idx="188">
                  <c:v>122.157</c:v>
                </c:pt>
                <c:pt idx="189">
                  <c:v>122.598</c:v>
                </c:pt>
                <c:pt idx="190">
                  <c:v>122.315</c:v>
                </c:pt>
                <c:pt idx="191">
                  <c:v>121.59399999999999</c:v>
                </c:pt>
                <c:pt idx="192">
                  <c:v>121.297</c:v>
                </c:pt>
                <c:pt idx="193">
                  <c:v>120.83199999999999</c:v>
                </c:pt>
                <c:pt idx="194">
                  <c:v>120.26600000000001</c:v>
                </c:pt>
                <c:pt idx="195">
                  <c:v>119.684</c:v>
                </c:pt>
                <c:pt idx="196">
                  <c:v>119.15900000000001</c:v>
                </c:pt>
                <c:pt idx="197">
                  <c:v>118.64</c:v>
                </c:pt>
                <c:pt idx="198">
                  <c:v>118.145</c:v>
                </c:pt>
                <c:pt idx="199">
                  <c:v>117.593</c:v>
                </c:pt>
                <c:pt idx="200">
                  <c:v>117.127</c:v>
                </c:pt>
                <c:pt idx="201">
                  <c:v>116.807</c:v>
                </c:pt>
                <c:pt idx="202">
                  <c:v>116.51300000000001</c:v>
                </c:pt>
                <c:pt idx="203">
                  <c:v>116.169</c:v>
                </c:pt>
                <c:pt idx="204">
                  <c:v>115.819</c:v>
                </c:pt>
                <c:pt idx="205">
                  <c:v>115.557</c:v>
                </c:pt>
                <c:pt idx="206">
                  <c:v>115.158</c:v>
                </c:pt>
                <c:pt idx="207">
                  <c:v>114.931</c:v>
                </c:pt>
                <c:pt idx="208">
                  <c:v>114.498</c:v>
                </c:pt>
                <c:pt idx="209">
                  <c:v>114.13200000000001</c:v>
                </c:pt>
                <c:pt idx="210">
                  <c:v>113.791</c:v>
                </c:pt>
                <c:pt idx="211">
                  <c:v>113.374</c:v>
                </c:pt>
                <c:pt idx="212">
                  <c:v>113.035</c:v>
                </c:pt>
                <c:pt idx="213">
                  <c:v>112.629</c:v>
                </c:pt>
                <c:pt idx="214">
                  <c:v>112.312</c:v>
                </c:pt>
                <c:pt idx="215">
                  <c:v>111.776</c:v>
                </c:pt>
                <c:pt idx="216">
                  <c:v>111.411</c:v>
                </c:pt>
                <c:pt idx="217">
                  <c:v>111.127</c:v>
                </c:pt>
                <c:pt idx="218">
                  <c:v>110.779</c:v>
                </c:pt>
                <c:pt idx="219">
                  <c:v>110.33</c:v>
                </c:pt>
                <c:pt idx="220">
                  <c:v>109.886</c:v>
                </c:pt>
                <c:pt idx="221">
                  <c:v>109.52</c:v>
                </c:pt>
                <c:pt idx="222">
                  <c:v>109.151</c:v>
                </c:pt>
                <c:pt idx="223">
                  <c:v>108.758</c:v>
                </c:pt>
                <c:pt idx="224">
                  <c:v>108.497</c:v>
                </c:pt>
                <c:pt idx="225">
                  <c:v>108.2</c:v>
                </c:pt>
                <c:pt idx="226">
                  <c:v>107.83</c:v>
                </c:pt>
                <c:pt idx="227">
                  <c:v>107.502</c:v>
                </c:pt>
                <c:pt idx="228">
                  <c:v>107.116</c:v>
                </c:pt>
                <c:pt idx="229">
                  <c:v>97.111000000000004</c:v>
                </c:pt>
                <c:pt idx="230">
                  <c:v>103.93899999999999</c:v>
                </c:pt>
                <c:pt idx="231">
                  <c:v>106.117</c:v>
                </c:pt>
                <c:pt idx="232">
                  <c:v>108.166</c:v>
                </c:pt>
                <c:pt idx="233">
                  <c:v>109.67100000000001</c:v>
                </c:pt>
                <c:pt idx="234">
                  <c:v>110.67100000000001</c:v>
                </c:pt>
                <c:pt idx="235">
                  <c:v>111.392</c:v>
                </c:pt>
                <c:pt idx="236">
                  <c:v>111.69</c:v>
                </c:pt>
                <c:pt idx="237">
                  <c:v>112.42400000000001</c:v>
                </c:pt>
                <c:pt idx="238">
                  <c:v>113.126</c:v>
                </c:pt>
                <c:pt idx="239">
                  <c:v>113.979</c:v>
                </c:pt>
                <c:pt idx="240">
                  <c:v>114.72499999999999</c:v>
                </c:pt>
                <c:pt idx="241">
                  <c:v>115.209</c:v>
                </c:pt>
                <c:pt idx="242">
                  <c:v>115.72499999999999</c:v>
                </c:pt>
                <c:pt idx="243">
                  <c:v>116.55</c:v>
                </c:pt>
                <c:pt idx="244">
                  <c:v>117.133</c:v>
                </c:pt>
                <c:pt idx="245">
                  <c:v>117.637</c:v>
                </c:pt>
                <c:pt idx="246">
                  <c:v>118.29600000000001</c:v>
                </c:pt>
                <c:pt idx="247">
                  <c:v>118.934</c:v>
                </c:pt>
                <c:pt idx="248">
                  <c:v>119.499</c:v>
                </c:pt>
                <c:pt idx="249">
                  <c:v>120.05800000000001</c:v>
                </c:pt>
                <c:pt idx="250">
                  <c:v>120.43300000000001</c:v>
                </c:pt>
                <c:pt idx="251">
                  <c:v>120.992</c:v>
                </c:pt>
                <c:pt idx="252">
                  <c:v>121.514</c:v>
                </c:pt>
                <c:pt idx="253">
                  <c:v>122.05</c:v>
                </c:pt>
                <c:pt idx="254">
                  <c:v>122.128</c:v>
                </c:pt>
                <c:pt idx="255">
                  <c:v>121.89700000000001</c:v>
                </c:pt>
                <c:pt idx="256">
                  <c:v>121.746</c:v>
                </c:pt>
                <c:pt idx="257">
                  <c:v>121.503</c:v>
                </c:pt>
                <c:pt idx="258">
                  <c:v>120.883</c:v>
                </c:pt>
                <c:pt idx="259">
                  <c:v>120.351</c:v>
                </c:pt>
                <c:pt idx="260">
                  <c:v>119.824</c:v>
                </c:pt>
                <c:pt idx="261">
                  <c:v>119.318</c:v>
                </c:pt>
                <c:pt idx="262">
                  <c:v>118.81699999999999</c:v>
                </c:pt>
                <c:pt idx="263">
                  <c:v>118.282</c:v>
                </c:pt>
                <c:pt idx="264">
                  <c:v>117.744</c:v>
                </c:pt>
                <c:pt idx="265">
                  <c:v>117.438</c:v>
                </c:pt>
                <c:pt idx="266">
                  <c:v>91.671999999999997</c:v>
                </c:pt>
                <c:pt idx="267">
                  <c:v>102.78100000000001</c:v>
                </c:pt>
                <c:pt idx="268">
                  <c:v>102.322</c:v>
                </c:pt>
                <c:pt idx="269">
                  <c:v>102.479</c:v>
                </c:pt>
                <c:pt idx="270">
                  <c:v>102.54</c:v>
                </c:pt>
                <c:pt idx="271">
                  <c:v>102.584</c:v>
                </c:pt>
                <c:pt idx="272">
                  <c:v>102.896</c:v>
                </c:pt>
                <c:pt idx="273">
                  <c:v>102.85</c:v>
                </c:pt>
                <c:pt idx="274">
                  <c:v>102.56</c:v>
                </c:pt>
                <c:pt idx="275">
                  <c:v>102.27</c:v>
                </c:pt>
                <c:pt idx="276">
                  <c:v>102.172</c:v>
                </c:pt>
                <c:pt idx="277">
                  <c:v>102.432</c:v>
                </c:pt>
                <c:pt idx="278">
                  <c:v>102.867</c:v>
                </c:pt>
                <c:pt idx="279">
                  <c:v>103.176</c:v>
                </c:pt>
                <c:pt idx="280">
                  <c:v>103.399</c:v>
                </c:pt>
                <c:pt idx="281">
                  <c:v>103.47199999999999</c:v>
                </c:pt>
                <c:pt idx="282">
                  <c:v>103.27200000000001</c:v>
                </c:pt>
                <c:pt idx="283">
                  <c:v>103.337</c:v>
                </c:pt>
                <c:pt idx="284">
                  <c:v>102.524</c:v>
                </c:pt>
                <c:pt idx="285">
                  <c:v>102.587</c:v>
                </c:pt>
                <c:pt idx="286">
                  <c:v>101.66</c:v>
                </c:pt>
                <c:pt idx="287">
                  <c:v>101.59699999999999</c:v>
                </c:pt>
                <c:pt idx="288">
                  <c:v>101.125</c:v>
                </c:pt>
                <c:pt idx="289">
                  <c:v>100.511</c:v>
                </c:pt>
                <c:pt idx="290">
                  <c:v>100.64</c:v>
                </c:pt>
                <c:pt idx="291">
                  <c:v>101.114</c:v>
                </c:pt>
                <c:pt idx="292">
                  <c:v>101.654</c:v>
                </c:pt>
                <c:pt idx="293">
                  <c:v>102.18899999999999</c:v>
                </c:pt>
                <c:pt idx="294">
                  <c:v>103.066</c:v>
                </c:pt>
                <c:pt idx="295">
                  <c:v>103.363</c:v>
                </c:pt>
                <c:pt idx="296">
                  <c:v>103.627</c:v>
                </c:pt>
                <c:pt idx="297">
                  <c:v>104.206</c:v>
                </c:pt>
                <c:pt idx="298">
                  <c:v>104.9</c:v>
                </c:pt>
                <c:pt idx="299">
                  <c:v>105.31</c:v>
                </c:pt>
                <c:pt idx="300">
                  <c:v>105.758</c:v>
                </c:pt>
                <c:pt idx="301">
                  <c:v>106.22</c:v>
                </c:pt>
                <c:pt idx="302">
                  <c:v>106.446</c:v>
                </c:pt>
                <c:pt idx="303">
                  <c:v>107.004</c:v>
                </c:pt>
                <c:pt idx="304">
                  <c:v>107.53400000000001</c:v>
                </c:pt>
                <c:pt idx="305">
                  <c:v>108.13200000000001</c:v>
                </c:pt>
                <c:pt idx="306">
                  <c:v>108.328</c:v>
                </c:pt>
                <c:pt idx="307">
                  <c:v>107.979</c:v>
                </c:pt>
                <c:pt idx="308">
                  <c:v>106.60299999999999</c:v>
                </c:pt>
                <c:pt idx="309">
                  <c:v>105.514</c:v>
                </c:pt>
                <c:pt idx="310">
                  <c:v>104.474</c:v>
                </c:pt>
                <c:pt idx="311">
                  <c:v>103.366</c:v>
                </c:pt>
                <c:pt idx="312">
                  <c:v>102.77500000000001</c:v>
                </c:pt>
                <c:pt idx="313">
                  <c:v>102.443</c:v>
                </c:pt>
                <c:pt idx="314">
                  <c:v>101.998</c:v>
                </c:pt>
                <c:pt idx="315">
                  <c:v>100.855</c:v>
                </c:pt>
                <c:pt idx="316">
                  <c:v>101.33799999999999</c:v>
                </c:pt>
                <c:pt idx="317">
                  <c:v>101.116</c:v>
                </c:pt>
                <c:pt idx="318">
                  <c:v>101.148</c:v>
                </c:pt>
                <c:pt idx="319">
                  <c:v>101.32</c:v>
                </c:pt>
                <c:pt idx="320">
                  <c:v>101.89</c:v>
                </c:pt>
                <c:pt idx="321">
                  <c:v>102.21899999999999</c:v>
                </c:pt>
                <c:pt idx="322">
                  <c:v>102.432</c:v>
                </c:pt>
                <c:pt idx="323">
                  <c:v>102.78700000000001</c:v>
                </c:pt>
                <c:pt idx="324">
                  <c:v>102.928</c:v>
                </c:pt>
                <c:pt idx="325">
                  <c:v>103.01900000000001</c:v>
                </c:pt>
                <c:pt idx="326">
                  <c:v>102.845</c:v>
                </c:pt>
                <c:pt idx="327">
                  <c:v>102.529</c:v>
                </c:pt>
                <c:pt idx="328">
                  <c:v>102.56100000000001</c:v>
                </c:pt>
                <c:pt idx="329">
                  <c:v>103.298</c:v>
                </c:pt>
                <c:pt idx="330">
                  <c:v>104.13800000000001</c:v>
                </c:pt>
                <c:pt idx="331">
                  <c:v>104.82</c:v>
                </c:pt>
                <c:pt idx="332">
                  <c:v>105.51600000000001</c:v>
                </c:pt>
                <c:pt idx="333">
                  <c:v>106.31100000000001</c:v>
                </c:pt>
                <c:pt idx="334">
                  <c:v>107.003</c:v>
                </c:pt>
                <c:pt idx="335">
                  <c:v>107.67100000000001</c:v>
                </c:pt>
                <c:pt idx="336">
                  <c:v>108.158</c:v>
                </c:pt>
                <c:pt idx="337">
                  <c:v>108.06100000000001</c:v>
                </c:pt>
                <c:pt idx="338">
                  <c:v>107.776</c:v>
                </c:pt>
                <c:pt idx="339">
                  <c:v>107.7</c:v>
                </c:pt>
                <c:pt idx="340">
                  <c:v>107.75700000000001</c:v>
                </c:pt>
                <c:pt idx="341">
                  <c:v>107.547</c:v>
                </c:pt>
                <c:pt idx="342">
                  <c:v>107.19499999999999</c:v>
                </c:pt>
                <c:pt idx="343">
                  <c:v>106.97</c:v>
                </c:pt>
                <c:pt idx="344">
                  <c:v>106.67700000000001</c:v>
                </c:pt>
                <c:pt idx="345">
                  <c:v>106.24</c:v>
                </c:pt>
                <c:pt idx="346">
                  <c:v>106.158</c:v>
                </c:pt>
                <c:pt idx="347">
                  <c:v>106.151</c:v>
                </c:pt>
                <c:pt idx="348">
                  <c:v>106.023</c:v>
                </c:pt>
                <c:pt idx="349">
                  <c:v>105.944</c:v>
                </c:pt>
                <c:pt idx="350">
                  <c:v>106.11799999999999</c:v>
                </c:pt>
                <c:pt idx="351">
                  <c:v>106.262</c:v>
                </c:pt>
                <c:pt idx="352">
                  <c:v>105.869</c:v>
                </c:pt>
                <c:pt idx="353">
                  <c:v>105.873</c:v>
                </c:pt>
                <c:pt idx="354">
                  <c:v>106.29</c:v>
                </c:pt>
                <c:pt idx="355">
                  <c:v>106.708</c:v>
                </c:pt>
                <c:pt idx="356">
                  <c:v>107.16</c:v>
                </c:pt>
                <c:pt idx="357">
                  <c:v>107.809</c:v>
                </c:pt>
                <c:pt idx="358">
                  <c:v>108.46299999999999</c:v>
                </c:pt>
                <c:pt idx="359">
                  <c:v>109.18300000000001</c:v>
                </c:pt>
                <c:pt idx="360">
                  <c:v>110.002</c:v>
                </c:pt>
                <c:pt idx="361">
                  <c:v>110.70399999999999</c:v>
                </c:pt>
                <c:pt idx="362">
                  <c:v>110.854</c:v>
                </c:pt>
                <c:pt idx="363">
                  <c:v>110.57</c:v>
                </c:pt>
                <c:pt idx="364">
                  <c:v>110.416</c:v>
                </c:pt>
                <c:pt idx="365">
                  <c:v>110.18300000000001</c:v>
                </c:pt>
                <c:pt idx="366">
                  <c:v>110.163</c:v>
                </c:pt>
                <c:pt idx="367">
                  <c:v>110.477</c:v>
                </c:pt>
                <c:pt idx="368">
                  <c:v>110.577</c:v>
                </c:pt>
                <c:pt idx="369">
                  <c:v>110.61799999999999</c:v>
                </c:pt>
                <c:pt idx="370">
                  <c:v>110.794</c:v>
                </c:pt>
                <c:pt idx="371">
                  <c:v>111.035</c:v>
                </c:pt>
                <c:pt idx="372">
                  <c:v>111.128</c:v>
                </c:pt>
                <c:pt idx="373">
                  <c:v>111.117</c:v>
                </c:pt>
                <c:pt idx="374">
                  <c:v>110.786</c:v>
                </c:pt>
                <c:pt idx="375">
                  <c:v>110.47499999999999</c:v>
                </c:pt>
                <c:pt idx="376">
                  <c:v>110.40300000000001</c:v>
                </c:pt>
                <c:pt idx="377">
                  <c:v>110.221</c:v>
                </c:pt>
                <c:pt idx="378">
                  <c:v>110.133</c:v>
                </c:pt>
                <c:pt idx="379">
                  <c:v>109.81399999999999</c:v>
                </c:pt>
                <c:pt idx="380">
                  <c:v>109.298</c:v>
                </c:pt>
                <c:pt idx="381">
                  <c:v>108.20699999999999</c:v>
                </c:pt>
                <c:pt idx="382">
                  <c:v>106.429</c:v>
                </c:pt>
                <c:pt idx="383">
                  <c:v>106.20399999999999</c:v>
                </c:pt>
                <c:pt idx="384">
                  <c:v>105.45099999999999</c:v>
                </c:pt>
                <c:pt idx="385">
                  <c:v>104.447</c:v>
                </c:pt>
                <c:pt idx="386">
                  <c:v>103.66</c:v>
                </c:pt>
                <c:pt idx="387">
                  <c:v>104.05200000000001</c:v>
                </c:pt>
                <c:pt idx="388">
                  <c:v>104.05800000000001</c:v>
                </c:pt>
                <c:pt idx="389">
                  <c:v>104.238</c:v>
                </c:pt>
                <c:pt idx="390">
                  <c:v>104.726</c:v>
                </c:pt>
                <c:pt idx="391">
                  <c:v>104.931</c:v>
                </c:pt>
                <c:pt idx="392">
                  <c:v>105.027</c:v>
                </c:pt>
                <c:pt idx="393">
                  <c:v>104.833</c:v>
                </c:pt>
                <c:pt idx="394">
                  <c:v>103.48099999999999</c:v>
                </c:pt>
                <c:pt idx="395">
                  <c:v>103.849</c:v>
                </c:pt>
                <c:pt idx="396">
                  <c:v>103.605</c:v>
                </c:pt>
                <c:pt idx="397">
                  <c:v>103.11199999999999</c:v>
                </c:pt>
                <c:pt idx="398">
                  <c:v>102.489</c:v>
                </c:pt>
                <c:pt idx="399">
                  <c:v>102.13500000000001</c:v>
                </c:pt>
                <c:pt idx="400">
                  <c:v>101.482</c:v>
                </c:pt>
                <c:pt idx="401">
                  <c:v>101.117</c:v>
                </c:pt>
                <c:pt idx="402">
                  <c:v>100.789</c:v>
                </c:pt>
                <c:pt idx="403">
                  <c:v>100.05</c:v>
                </c:pt>
                <c:pt idx="404">
                  <c:v>99.31</c:v>
                </c:pt>
                <c:pt idx="405">
                  <c:v>99.031000000000006</c:v>
                </c:pt>
                <c:pt idx="406">
                  <c:v>98.822999999999993</c:v>
                </c:pt>
                <c:pt idx="407">
                  <c:v>99.055000000000007</c:v>
                </c:pt>
                <c:pt idx="408">
                  <c:v>98.994</c:v>
                </c:pt>
                <c:pt idx="409">
                  <c:v>99.316000000000003</c:v>
                </c:pt>
                <c:pt idx="410">
                  <c:v>98.882999999999996</c:v>
                </c:pt>
                <c:pt idx="411">
                  <c:v>98.94</c:v>
                </c:pt>
                <c:pt idx="412">
                  <c:v>98.697999999999993</c:v>
                </c:pt>
                <c:pt idx="413">
                  <c:v>98.787000000000006</c:v>
                </c:pt>
                <c:pt idx="414">
                  <c:v>98.611000000000004</c:v>
                </c:pt>
                <c:pt idx="415">
                  <c:v>99.215000000000003</c:v>
                </c:pt>
                <c:pt idx="416">
                  <c:v>99.813000000000002</c:v>
                </c:pt>
                <c:pt idx="417">
                  <c:v>100.43300000000001</c:v>
                </c:pt>
                <c:pt idx="418">
                  <c:v>100.995</c:v>
                </c:pt>
                <c:pt idx="419">
                  <c:v>101.322</c:v>
                </c:pt>
                <c:pt idx="420">
                  <c:v>101.764</c:v>
                </c:pt>
                <c:pt idx="421">
                  <c:v>102.205</c:v>
                </c:pt>
                <c:pt idx="422">
                  <c:v>102.19</c:v>
                </c:pt>
                <c:pt idx="423">
                  <c:v>102.349</c:v>
                </c:pt>
                <c:pt idx="424">
                  <c:v>102.67400000000001</c:v>
                </c:pt>
                <c:pt idx="425">
                  <c:v>102.626</c:v>
                </c:pt>
                <c:pt idx="426">
                  <c:v>102.497</c:v>
                </c:pt>
                <c:pt idx="427">
                  <c:v>102.131</c:v>
                </c:pt>
                <c:pt idx="428">
                  <c:v>101.709</c:v>
                </c:pt>
                <c:pt idx="429">
                  <c:v>100.574</c:v>
                </c:pt>
                <c:pt idx="430">
                  <c:v>99.563000000000002</c:v>
                </c:pt>
                <c:pt idx="431">
                  <c:v>98.186999999999998</c:v>
                </c:pt>
                <c:pt idx="432">
                  <c:v>97.358000000000004</c:v>
                </c:pt>
                <c:pt idx="433">
                  <c:v>97.096000000000004</c:v>
                </c:pt>
                <c:pt idx="434">
                  <c:v>96.802999999999997</c:v>
                </c:pt>
                <c:pt idx="435">
                  <c:v>96.61</c:v>
                </c:pt>
                <c:pt idx="436">
                  <c:v>96.105000000000004</c:v>
                </c:pt>
                <c:pt idx="437">
                  <c:v>95.534999999999997</c:v>
                </c:pt>
                <c:pt idx="438">
                  <c:v>95.024000000000001</c:v>
                </c:pt>
                <c:pt idx="439">
                  <c:v>94.555999999999997</c:v>
                </c:pt>
                <c:pt idx="440">
                  <c:v>93.902000000000001</c:v>
                </c:pt>
                <c:pt idx="441">
                  <c:v>94.067999999999998</c:v>
                </c:pt>
                <c:pt idx="442">
                  <c:v>93.894000000000005</c:v>
                </c:pt>
                <c:pt idx="443">
                  <c:v>93.778999999999996</c:v>
                </c:pt>
                <c:pt idx="444">
                  <c:v>93.701999999999998</c:v>
                </c:pt>
                <c:pt idx="445">
                  <c:v>93.897999999999996</c:v>
                </c:pt>
                <c:pt idx="446">
                  <c:v>93.885000000000005</c:v>
                </c:pt>
                <c:pt idx="447">
                  <c:v>93.725999999999999</c:v>
                </c:pt>
                <c:pt idx="448">
                  <c:v>93.457999999999998</c:v>
                </c:pt>
                <c:pt idx="449">
                  <c:v>92.522000000000006</c:v>
                </c:pt>
                <c:pt idx="450">
                  <c:v>93.09</c:v>
                </c:pt>
                <c:pt idx="451">
                  <c:v>92.718000000000004</c:v>
                </c:pt>
                <c:pt idx="452">
                  <c:v>92.53</c:v>
                </c:pt>
                <c:pt idx="453">
                  <c:v>93.051000000000002</c:v>
                </c:pt>
                <c:pt idx="454">
                  <c:v>93.603999999999999</c:v>
                </c:pt>
                <c:pt idx="455">
                  <c:v>93.945999999999998</c:v>
                </c:pt>
                <c:pt idx="456">
                  <c:v>93.406999999999996</c:v>
                </c:pt>
                <c:pt idx="457">
                  <c:v>93.028000000000006</c:v>
                </c:pt>
                <c:pt idx="458">
                  <c:v>93.691999999999993</c:v>
                </c:pt>
                <c:pt idx="459">
                  <c:v>93.959000000000003</c:v>
                </c:pt>
                <c:pt idx="460">
                  <c:v>94.191999999999993</c:v>
                </c:pt>
                <c:pt idx="461">
                  <c:v>94.575000000000003</c:v>
                </c:pt>
                <c:pt idx="462">
                  <c:v>94.757000000000005</c:v>
                </c:pt>
                <c:pt idx="463">
                  <c:v>94.825999999999993</c:v>
                </c:pt>
                <c:pt idx="464">
                  <c:v>94.959000000000003</c:v>
                </c:pt>
                <c:pt idx="465">
                  <c:v>95.331000000000003</c:v>
                </c:pt>
                <c:pt idx="466">
                  <c:v>95.528000000000006</c:v>
                </c:pt>
                <c:pt idx="467">
                  <c:v>96.141999999999996</c:v>
                </c:pt>
                <c:pt idx="468">
                  <c:v>96.497</c:v>
                </c:pt>
                <c:pt idx="469">
                  <c:v>96.128</c:v>
                </c:pt>
                <c:pt idx="470">
                  <c:v>95.981999999999999</c:v>
                </c:pt>
                <c:pt idx="471">
                  <c:v>95.727999999999994</c:v>
                </c:pt>
                <c:pt idx="472">
                  <c:v>95.492000000000004</c:v>
                </c:pt>
                <c:pt idx="473">
                  <c:v>95.4</c:v>
                </c:pt>
                <c:pt idx="474">
                  <c:v>95.421000000000006</c:v>
                </c:pt>
                <c:pt idx="475">
                  <c:v>95.396000000000001</c:v>
                </c:pt>
                <c:pt idx="476">
                  <c:v>94.941000000000003</c:v>
                </c:pt>
                <c:pt idx="477">
                  <c:v>94.453999999999994</c:v>
                </c:pt>
                <c:pt idx="478">
                  <c:v>94.215000000000003</c:v>
                </c:pt>
                <c:pt idx="479">
                  <c:v>94.010999999999996</c:v>
                </c:pt>
                <c:pt idx="480">
                  <c:v>93.972999999999999</c:v>
                </c:pt>
                <c:pt idx="481">
                  <c:v>93.665999999999997</c:v>
                </c:pt>
                <c:pt idx="482">
                  <c:v>93.45</c:v>
                </c:pt>
                <c:pt idx="483">
                  <c:v>93.283000000000001</c:v>
                </c:pt>
                <c:pt idx="484">
                  <c:v>93.204999999999998</c:v>
                </c:pt>
                <c:pt idx="485">
                  <c:v>93.206999999999994</c:v>
                </c:pt>
                <c:pt idx="486">
                  <c:v>93.376999999999995</c:v>
                </c:pt>
                <c:pt idx="487">
                  <c:v>93.216999999999999</c:v>
                </c:pt>
                <c:pt idx="488">
                  <c:v>93.311999999999998</c:v>
                </c:pt>
                <c:pt idx="489">
                  <c:v>92.527000000000001</c:v>
                </c:pt>
                <c:pt idx="490">
                  <c:v>92.733000000000004</c:v>
                </c:pt>
                <c:pt idx="491">
                  <c:v>92.837000000000003</c:v>
                </c:pt>
                <c:pt idx="492">
                  <c:v>92.94</c:v>
                </c:pt>
                <c:pt idx="493">
                  <c:v>92.974999999999994</c:v>
                </c:pt>
                <c:pt idx="494">
                  <c:v>92.956999999999994</c:v>
                </c:pt>
                <c:pt idx="495">
                  <c:v>93.088999999999999</c:v>
                </c:pt>
                <c:pt idx="496">
                  <c:v>93.238</c:v>
                </c:pt>
                <c:pt idx="497">
                  <c:v>93.233000000000004</c:v>
                </c:pt>
                <c:pt idx="498">
                  <c:v>93.581000000000003</c:v>
                </c:pt>
                <c:pt idx="499">
                  <c:v>93.992999999999995</c:v>
                </c:pt>
                <c:pt idx="500">
                  <c:v>94.108999999999995</c:v>
                </c:pt>
                <c:pt idx="501">
                  <c:v>94.233999999999995</c:v>
                </c:pt>
                <c:pt idx="502">
                  <c:v>94.26</c:v>
                </c:pt>
                <c:pt idx="503">
                  <c:v>94.581000000000003</c:v>
                </c:pt>
                <c:pt idx="504">
                  <c:v>94.742999999999995</c:v>
                </c:pt>
                <c:pt idx="505">
                  <c:v>94.74</c:v>
                </c:pt>
                <c:pt idx="506">
                  <c:v>94.683999999999997</c:v>
                </c:pt>
                <c:pt idx="507">
                  <c:v>94.686999999999998</c:v>
                </c:pt>
                <c:pt idx="508">
                  <c:v>94.584000000000003</c:v>
                </c:pt>
                <c:pt idx="509">
                  <c:v>94.733000000000004</c:v>
                </c:pt>
                <c:pt idx="510">
                  <c:v>94.774000000000001</c:v>
                </c:pt>
                <c:pt idx="511">
                  <c:v>94.367000000000004</c:v>
                </c:pt>
                <c:pt idx="512">
                  <c:v>94.100999999999999</c:v>
                </c:pt>
                <c:pt idx="513">
                  <c:v>94.07</c:v>
                </c:pt>
                <c:pt idx="514">
                  <c:v>94.194000000000003</c:v>
                </c:pt>
                <c:pt idx="515">
                  <c:v>94.01</c:v>
                </c:pt>
                <c:pt idx="516">
                  <c:v>93.754999999999995</c:v>
                </c:pt>
                <c:pt idx="517">
                  <c:v>93.698999999999998</c:v>
                </c:pt>
                <c:pt idx="518">
                  <c:v>93.69</c:v>
                </c:pt>
                <c:pt idx="519">
                  <c:v>94.266000000000005</c:v>
                </c:pt>
                <c:pt idx="520">
                  <c:v>94.956999999999994</c:v>
                </c:pt>
                <c:pt idx="521">
                  <c:v>95.477000000000004</c:v>
                </c:pt>
                <c:pt idx="522">
                  <c:v>95.611999999999995</c:v>
                </c:pt>
                <c:pt idx="523">
                  <c:v>95.947000000000003</c:v>
                </c:pt>
                <c:pt idx="524">
                  <c:v>96.91</c:v>
                </c:pt>
                <c:pt idx="525">
                  <c:v>97.802999999999997</c:v>
                </c:pt>
                <c:pt idx="526">
                  <c:v>98.44</c:v>
                </c:pt>
                <c:pt idx="527">
                  <c:v>98.927000000000007</c:v>
                </c:pt>
                <c:pt idx="528">
                  <c:v>98.784999999999997</c:v>
                </c:pt>
                <c:pt idx="529">
                  <c:v>97.965000000000003</c:v>
                </c:pt>
                <c:pt idx="530">
                  <c:v>97.769000000000005</c:v>
                </c:pt>
                <c:pt idx="531">
                  <c:v>98.418000000000006</c:v>
                </c:pt>
                <c:pt idx="532">
                  <c:v>97.741</c:v>
                </c:pt>
                <c:pt idx="533">
                  <c:v>96.397999999999996</c:v>
                </c:pt>
                <c:pt idx="534">
                  <c:v>94.671000000000006</c:v>
                </c:pt>
                <c:pt idx="535">
                  <c:v>93.93</c:v>
                </c:pt>
                <c:pt idx="536">
                  <c:v>93.471999999999994</c:v>
                </c:pt>
                <c:pt idx="537">
                  <c:v>93.361999999999995</c:v>
                </c:pt>
                <c:pt idx="538">
                  <c:v>93.542000000000002</c:v>
                </c:pt>
                <c:pt idx="539">
                  <c:v>94.051000000000002</c:v>
                </c:pt>
                <c:pt idx="540">
                  <c:v>94.617000000000004</c:v>
                </c:pt>
                <c:pt idx="541">
                  <c:v>94.62</c:v>
                </c:pt>
                <c:pt idx="542">
                  <c:v>95.266999999999996</c:v>
                </c:pt>
                <c:pt idx="543">
                  <c:v>95.501999999999995</c:v>
                </c:pt>
                <c:pt idx="544">
                  <c:v>95.426000000000002</c:v>
                </c:pt>
                <c:pt idx="545">
                  <c:v>95.308000000000007</c:v>
                </c:pt>
                <c:pt idx="546">
                  <c:v>95.406000000000006</c:v>
                </c:pt>
                <c:pt idx="547">
                  <c:v>95.741</c:v>
                </c:pt>
                <c:pt idx="548">
                  <c:v>95.484999999999999</c:v>
                </c:pt>
                <c:pt idx="549">
                  <c:v>95.436000000000007</c:v>
                </c:pt>
                <c:pt idx="550">
                  <c:v>95.683000000000007</c:v>
                </c:pt>
                <c:pt idx="551">
                  <c:v>96.305000000000007</c:v>
                </c:pt>
                <c:pt idx="552">
                  <c:v>96.629000000000005</c:v>
                </c:pt>
                <c:pt idx="553">
                  <c:v>97.117999999999995</c:v>
                </c:pt>
                <c:pt idx="554">
                  <c:v>97.543000000000006</c:v>
                </c:pt>
                <c:pt idx="555">
                  <c:v>97.578999999999994</c:v>
                </c:pt>
                <c:pt idx="556">
                  <c:v>97.841999999999999</c:v>
                </c:pt>
                <c:pt idx="557">
                  <c:v>98.405000000000001</c:v>
                </c:pt>
                <c:pt idx="558">
                  <c:v>98.515000000000001</c:v>
                </c:pt>
                <c:pt idx="559">
                  <c:v>98.370999999999995</c:v>
                </c:pt>
                <c:pt idx="560">
                  <c:v>98.069000000000003</c:v>
                </c:pt>
                <c:pt idx="561">
                  <c:v>97.799000000000007</c:v>
                </c:pt>
                <c:pt idx="562">
                  <c:v>97.221999999999994</c:v>
                </c:pt>
                <c:pt idx="563">
                  <c:v>96.691000000000003</c:v>
                </c:pt>
                <c:pt idx="564">
                  <c:v>96.037999999999997</c:v>
                </c:pt>
                <c:pt idx="565">
                  <c:v>95.81</c:v>
                </c:pt>
                <c:pt idx="566">
                  <c:v>95.894000000000005</c:v>
                </c:pt>
                <c:pt idx="567">
                  <c:v>95.850999999999999</c:v>
                </c:pt>
                <c:pt idx="568">
                  <c:v>95.793999999999997</c:v>
                </c:pt>
                <c:pt idx="569">
                  <c:v>95.869</c:v>
                </c:pt>
                <c:pt idx="570">
                  <c:v>96.085999999999999</c:v>
                </c:pt>
                <c:pt idx="571">
                  <c:v>96.084000000000003</c:v>
                </c:pt>
                <c:pt idx="572">
                  <c:v>96.572000000000003</c:v>
                </c:pt>
                <c:pt idx="573">
                  <c:v>96.981999999999999</c:v>
                </c:pt>
                <c:pt idx="574">
                  <c:v>97.292000000000002</c:v>
                </c:pt>
                <c:pt idx="575">
                  <c:v>97.575000000000003</c:v>
                </c:pt>
                <c:pt idx="576">
                  <c:v>97.912000000000006</c:v>
                </c:pt>
                <c:pt idx="577">
                  <c:v>98.097999999999999</c:v>
                </c:pt>
                <c:pt idx="578">
                  <c:v>98.450999999999993</c:v>
                </c:pt>
                <c:pt idx="579">
                  <c:v>98.274000000000001</c:v>
                </c:pt>
                <c:pt idx="580">
                  <c:v>97.897999999999996</c:v>
                </c:pt>
                <c:pt idx="581">
                  <c:v>97.453000000000003</c:v>
                </c:pt>
                <c:pt idx="582">
                  <c:v>97.266000000000005</c:v>
                </c:pt>
                <c:pt idx="583">
                  <c:v>97.725999999999999</c:v>
                </c:pt>
                <c:pt idx="584">
                  <c:v>97.513999999999996</c:v>
                </c:pt>
                <c:pt idx="585">
                  <c:v>97.798000000000002</c:v>
                </c:pt>
                <c:pt idx="586">
                  <c:v>98.138000000000005</c:v>
                </c:pt>
                <c:pt idx="587">
                  <c:v>98.477000000000004</c:v>
                </c:pt>
                <c:pt idx="588">
                  <c:v>97.962999999999994</c:v>
                </c:pt>
                <c:pt idx="589">
                  <c:v>97.22</c:v>
                </c:pt>
                <c:pt idx="590">
                  <c:v>97.150999999999996</c:v>
                </c:pt>
                <c:pt idx="591">
                  <c:v>97.718000000000004</c:v>
                </c:pt>
                <c:pt idx="592">
                  <c:v>98.375</c:v>
                </c:pt>
                <c:pt idx="593">
                  <c:v>98.959000000000003</c:v>
                </c:pt>
                <c:pt idx="594">
                  <c:v>99.396000000000001</c:v>
                </c:pt>
                <c:pt idx="595">
                  <c:v>100.035</c:v>
                </c:pt>
                <c:pt idx="596">
                  <c:v>100.17700000000001</c:v>
                </c:pt>
                <c:pt idx="597">
                  <c:v>100.48699999999999</c:v>
                </c:pt>
                <c:pt idx="598">
                  <c:v>100.813</c:v>
                </c:pt>
                <c:pt idx="599">
                  <c:v>100.27500000000001</c:v>
                </c:pt>
                <c:pt idx="600">
                  <c:v>99.945999999999998</c:v>
                </c:pt>
                <c:pt idx="601">
                  <c:v>99.763999999999996</c:v>
                </c:pt>
                <c:pt idx="602">
                  <c:v>99.590999999999994</c:v>
                </c:pt>
                <c:pt idx="603">
                  <c:v>99.366</c:v>
                </c:pt>
                <c:pt idx="604">
                  <c:v>99.036000000000001</c:v>
                </c:pt>
                <c:pt idx="605">
                  <c:v>99.165000000000006</c:v>
                </c:pt>
                <c:pt idx="606">
                  <c:v>99.852999999999994</c:v>
                </c:pt>
                <c:pt idx="607">
                  <c:v>100.648</c:v>
                </c:pt>
                <c:pt idx="608">
                  <c:v>101.148</c:v>
                </c:pt>
                <c:pt idx="609">
                  <c:v>101.244</c:v>
                </c:pt>
                <c:pt idx="610">
                  <c:v>101.907</c:v>
                </c:pt>
                <c:pt idx="611">
                  <c:v>102.491</c:v>
                </c:pt>
                <c:pt idx="612">
                  <c:v>102.768</c:v>
                </c:pt>
                <c:pt idx="613">
                  <c:v>103.029</c:v>
                </c:pt>
                <c:pt idx="614">
                  <c:v>103.827</c:v>
                </c:pt>
                <c:pt idx="615">
                  <c:v>104.03100000000001</c:v>
                </c:pt>
                <c:pt idx="616">
                  <c:v>104.17100000000001</c:v>
                </c:pt>
                <c:pt idx="617">
                  <c:v>104.33</c:v>
                </c:pt>
                <c:pt idx="618">
                  <c:v>104.83199999999999</c:v>
                </c:pt>
                <c:pt idx="619">
                  <c:v>105.52800000000001</c:v>
                </c:pt>
                <c:pt idx="620">
                  <c:v>106.03400000000001</c:v>
                </c:pt>
                <c:pt idx="621">
                  <c:v>106.55800000000001</c:v>
                </c:pt>
                <c:pt idx="622">
                  <c:v>107.411</c:v>
                </c:pt>
                <c:pt idx="623">
                  <c:v>107.952</c:v>
                </c:pt>
                <c:pt idx="624">
                  <c:v>108.432</c:v>
                </c:pt>
                <c:pt idx="625">
                  <c:v>108.831</c:v>
                </c:pt>
                <c:pt idx="626">
                  <c:v>109.39700000000001</c:v>
                </c:pt>
                <c:pt idx="627">
                  <c:v>109.66500000000001</c:v>
                </c:pt>
                <c:pt idx="628">
                  <c:v>110.333</c:v>
                </c:pt>
                <c:pt idx="629">
                  <c:v>110.605</c:v>
                </c:pt>
                <c:pt idx="630">
                  <c:v>110.11199999999999</c:v>
                </c:pt>
                <c:pt idx="631">
                  <c:v>109.54900000000001</c:v>
                </c:pt>
                <c:pt idx="632">
                  <c:v>108.998</c:v>
                </c:pt>
                <c:pt idx="633">
                  <c:v>108.492</c:v>
                </c:pt>
                <c:pt idx="634">
                  <c:v>108.035</c:v>
                </c:pt>
                <c:pt idx="635">
                  <c:v>107.768</c:v>
                </c:pt>
                <c:pt idx="636">
                  <c:v>107.215</c:v>
                </c:pt>
                <c:pt idx="637">
                  <c:v>106.482</c:v>
                </c:pt>
                <c:pt idx="638">
                  <c:v>106.114</c:v>
                </c:pt>
                <c:pt idx="639">
                  <c:v>106.001</c:v>
                </c:pt>
                <c:pt idx="640">
                  <c:v>106.64700000000001</c:v>
                </c:pt>
                <c:pt idx="641">
                  <c:v>107.51300000000001</c:v>
                </c:pt>
                <c:pt idx="642">
                  <c:v>108.419</c:v>
                </c:pt>
                <c:pt idx="643">
                  <c:v>109.358</c:v>
                </c:pt>
                <c:pt idx="644">
                  <c:v>110.038</c:v>
                </c:pt>
                <c:pt idx="645">
                  <c:v>110.69799999999999</c:v>
                </c:pt>
                <c:pt idx="646">
                  <c:v>111.508</c:v>
                </c:pt>
                <c:pt idx="647">
                  <c:v>112.36499999999999</c:v>
                </c:pt>
                <c:pt idx="648">
                  <c:v>113.08</c:v>
                </c:pt>
                <c:pt idx="649">
                  <c:v>114.054</c:v>
                </c:pt>
                <c:pt idx="650">
                  <c:v>114.93</c:v>
                </c:pt>
                <c:pt idx="651">
                  <c:v>115.798</c:v>
                </c:pt>
                <c:pt idx="652">
                  <c:v>116.657</c:v>
                </c:pt>
                <c:pt idx="653">
                  <c:v>117.413</c:v>
                </c:pt>
                <c:pt idx="654">
                  <c:v>118.148</c:v>
                </c:pt>
                <c:pt idx="655">
                  <c:v>118.92100000000001</c:v>
                </c:pt>
                <c:pt idx="656">
                  <c:v>119.38500000000001</c:v>
                </c:pt>
                <c:pt idx="657">
                  <c:v>120.08</c:v>
                </c:pt>
                <c:pt idx="658">
                  <c:v>119.967</c:v>
                </c:pt>
                <c:pt idx="659">
                  <c:v>120.233</c:v>
                </c:pt>
                <c:pt idx="660">
                  <c:v>120.458</c:v>
                </c:pt>
                <c:pt idx="661">
                  <c:v>120.286</c:v>
                </c:pt>
                <c:pt idx="662">
                  <c:v>120.253</c:v>
                </c:pt>
                <c:pt idx="663">
                  <c:v>120.253</c:v>
                </c:pt>
                <c:pt idx="664">
                  <c:v>120.001</c:v>
                </c:pt>
                <c:pt idx="665">
                  <c:v>120.053</c:v>
                </c:pt>
                <c:pt idx="666">
                  <c:v>119.98099999999999</c:v>
                </c:pt>
                <c:pt idx="667">
                  <c:v>119.693</c:v>
                </c:pt>
                <c:pt idx="668">
                  <c:v>119.95699999999999</c:v>
                </c:pt>
                <c:pt idx="669">
                  <c:v>120.17100000000001</c:v>
                </c:pt>
                <c:pt idx="670">
                  <c:v>120.532</c:v>
                </c:pt>
                <c:pt idx="671">
                  <c:v>120.871</c:v>
                </c:pt>
                <c:pt idx="672">
                  <c:v>121.078</c:v>
                </c:pt>
                <c:pt idx="673">
                  <c:v>120.75700000000001</c:v>
                </c:pt>
                <c:pt idx="674">
                  <c:v>120.426</c:v>
                </c:pt>
                <c:pt idx="675">
                  <c:v>120.967</c:v>
                </c:pt>
                <c:pt idx="676">
                  <c:v>121.527</c:v>
                </c:pt>
                <c:pt idx="677">
                  <c:v>121.91</c:v>
                </c:pt>
                <c:pt idx="678">
                  <c:v>122.101</c:v>
                </c:pt>
                <c:pt idx="679">
                  <c:v>122.444</c:v>
                </c:pt>
                <c:pt idx="680">
                  <c:v>122.672</c:v>
                </c:pt>
                <c:pt idx="681">
                  <c:v>121.86199999999999</c:v>
                </c:pt>
                <c:pt idx="682">
                  <c:v>121.25</c:v>
                </c:pt>
                <c:pt idx="683">
                  <c:v>120.91800000000001</c:v>
                </c:pt>
                <c:pt idx="684">
                  <c:v>120.605</c:v>
                </c:pt>
                <c:pt idx="685">
                  <c:v>120.32899999999999</c:v>
                </c:pt>
                <c:pt idx="686">
                  <c:v>120.069</c:v>
                </c:pt>
                <c:pt idx="687">
                  <c:v>119.797</c:v>
                </c:pt>
                <c:pt idx="688">
                  <c:v>119.53</c:v>
                </c:pt>
                <c:pt idx="689">
                  <c:v>119.233</c:v>
                </c:pt>
                <c:pt idx="690">
                  <c:v>118.947</c:v>
                </c:pt>
                <c:pt idx="691">
                  <c:v>118.69799999999999</c:v>
                </c:pt>
                <c:pt idx="692">
                  <c:v>118.523</c:v>
                </c:pt>
                <c:pt idx="693">
                  <c:v>118.352</c:v>
                </c:pt>
                <c:pt idx="694">
                  <c:v>118.19799999999999</c:v>
                </c:pt>
                <c:pt idx="695">
                  <c:v>118.01300000000001</c:v>
                </c:pt>
                <c:pt idx="696">
                  <c:v>117.815</c:v>
                </c:pt>
                <c:pt idx="697">
                  <c:v>117.63800000000001</c:v>
                </c:pt>
                <c:pt idx="698">
                  <c:v>117.354</c:v>
                </c:pt>
                <c:pt idx="699">
                  <c:v>98.632999999999996</c:v>
                </c:pt>
                <c:pt idx="700">
                  <c:v>105.16200000000001</c:v>
                </c:pt>
                <c:pt idx="701">
                  <c:v>104.727</c:v>
                </c:pt>
                <c:pt idx="702">
                  <c:v>106.065</c:v>
                </c:pt>
                <c:pt idx="703">
                  <c:v>107.05200000000001</c:v>
                </c:pt>
                <c:pt idx="704">
                  <c:v>108.215</c:v>
                </c:pt>
                <c:pt idx="705">
                  <c:v>109.245</c:v>
                </c:pt>
                <c:pt idx="706">
                  <c:v>110.13500000000001</c:v>
                </c:pt>
                <c:pt idx="707">
                  <c:v>110.819</c:v>
                </c:pt>
                <c:pt idx="708">
                  <c:v>111.557</c:v>
                </c:pt>
                <c:pt idx="709">
                  <c:v>111.94499999999999</c:v>
                </c:pt>
                <c:pt idx="710">
                  <c:v>112.485</c:v>
                </c:pt>
                <c:pt idx="711">
                  <c:v>112.465</c:v>
                </c:pt>
                <c:pt idx="712">
                  <c:v>112.637</c:v>
                </c:pt>
                <c:pt idx="713">
                  <c:v>113.173</c:v>
                </c:pt>
                <c:pt idx="714">
                  <c:v>113.574</c:v>
                </c:pt>
                <c:pt idx="715">
                  <c:v>114.274</c:v>
                </c:pt>
                <c:pt idx="716">
                  <c:v>115.11499999999999</c:v>
                </c:pt>
                <c:pt idx="717">
                  <c:v>115.79</c:v>
                </c:pt>
                <c:pt idx="718">
                  <c:v>116.39100000000001</c:v>
                </c:pt>
                <c:pt idx="719">
                  <c:v>116.693</c:v>
                </c:pt>
                <c:pt idx="720">
                  <c:v>116.8</c:v>
                </c:pt>
                <c:pt idx="721">
                  <c:v>116.68600000000001</c:v>
                </c:pt>
                <c:pt idx="722">
                  <c:v>115.663</c:v>
                </c:pt>
                <c:pt idx="723">
                  <c:v>116.255</c:v>
                </c:pt>
                <c:pt idx="724">
                  <c:v>116.107</c:v>
                </c:pt>
                <c:pt idx="725">
                  <c:v>116.14</c:v>
                </c:pt>
                <c:pt idx="726">
                  <c:v>116.19199999999999</c:v>
                </c:pt>
                <c:pt idx="727">
                  <c:v>116.14700000000001</c:v>
                </c:pt>
                <c:pt idx="728">
                  <c:v>116.26900000000001</c:v>
                </c:pt>
                <c:pt idx="729">
                  <c:v>116.119</c:v>
                </c:pt>
                <c:pt idx="730">
                  <c:v>115.593</c:v>
                </c:pt>
                <c:pt idx="731">
                  <c:v>114.634</c:v>
                </c:pt>
                <c:pt idx="732">
                  <c:v>114.108</c:v>
                </c:pt>
                <c:pt idx="733">
                  <c:v>113.093</c:v>
                </c:pt>
                <c:pt idx="734">
                  <c:v>113.563</c:v>
                </c:pt>
                <c:pt idx="735">
                  <c:v>112.842</c:v>
                </c:pt>
                <c:pt idx="736">
                  <c:v>112.242</c:v>
                </c:pt>
                <c:pt idx="737">
                  <c:v>112.191</c:v>
                </c:pt>
                <c:pt idx="738">
                  <c:v>112.21</c:v>
                </c:pt>
                <c:pt idx="739">
                  <c:v>112.16800000000001</c:v>
                </c:pt>
                <c:pt idx="740">
                  <c:v>112.051</c:v>
                </c:pt>
                <c:pt idx="741">
                  <c:v>111.84</c:v>
                </c:pt>
                <c:pt idx="742">
                  <c:v>111.634</c:v>
                </c:pt>
                <c:pt idx="743">
                  <c:v>111.392</c:v>
                </c:pt>
                <c:pt idx="744">
                  <c:v>111.191</c:v>
                </c:pt>
                <c:pt idx="745">
                  <c:v>110.81</c:v>
                </c:pt>
                <c:pt idx="746">
                  <c:v>111.018</c:v>
                </c:pt>
                <c:pt idx="747">
                  <c:v>111.524</c:v>
                </c:pt>
                <c:pt idx="748">
                  <c:v>111.79900000000001</c:v>
                </c:pt>
                <c:pt idx="749">
                  <c:v>112.453</c:v>
                </c:pt>
                <c:pt idx="750">
                  <c:v>112.771</c:v>
                </c:pt>
                <c:pt idx="751">
                  <c:v>113.199</c:v>
                </c:pt>
                <c:pt idx="752">
                  <c:v>113.801</c:v>
                </c:pt>
                <c:pt idx="753">
                  <c:v>114.58499999999999</c:v>
                </c:pt>
                <c:pt idx="754">
                  <c:v>115.24</c:v>
                </c:pt>
                <c:pt idx="755">
                  <c:v>116.01</c:v>
                </c:pt>
                <c:pt idx="756">
                  <c:v>116.33199999999999</c:v>
                </c:pt>
                <c:pt idx="757">
                  <c:v>116.57299999999999</c:v>
                </c:pt>
                <c:pt idx="758">
                  <c:v>117.07299999999999</c:v>
                </c:pt>
                <c:pt idx="759">
                  <c:v>117.25</c:v>
                </c:pt>
                <c:pt idx="760">
                  <c:v>117.989</c:v>
                </c:pt>
                <c:pt idx="761">
                  <c:v>118.657</c:v>
                </c:pt>
                <c:pt idx="762">
                  <c:v>119.361</c:v>
                </c:pt>
                <c:pt idx="763">
                  <c:v>120.048</c:v>
                </c:pt>
                <c:pt idx="764">
                  <c:v>120.35</c:v>
                </c:pt>
                <c:pt idx="765">
                  <c:v>120.48399999999999</c:v>
                </c:pt>
                <c:pt idx="766">
                  <c:v>120.759</c:v>
                </c:pt>
                <c:pt idx="767">
                  <c:v>120.59</c:v>
                </c:pt>
                <c:pt idx="768">
                  <c:v>120.94499999999999</c:v>
                </c:pt>
                <c:pt idx="769">
                  <c:v>121.589</c:v>
                </c:pt>
                <c:pt idx="770">
                  <c:v>122.11199999999999</c:v>
                </c:pt>
                <c:pt idx="771">
                  <c:v>122.77200000000001</c:v>
                </c:pt>
                <c:pt idx="772">
                  <c:v>122.387</c:v>
                </c:pt>
                <c:pt idx="773">
                  <c:v>122.04900000000001</c:v>
                </c:pt>
                <c:pt idx="774">
                  <c:v>121.776</c:v>
                </c:pt>
                <c:pt idx="775">
                  <c:v>121.325</c:v>
                </c:pt>
                <c:pt idx="776">
                  <c:v>120.857</c:v>
                </c:pt>
                <c:pt idx="777">
                  <c:v>120.392</c:v>
                </c:pt>
                <c:pt idx="778">
                  <c:v>119.973</c:v>
                </c:pt>
                <c:pt idx="779">
                  <c:v>119.566</c:v>
                </c:pt>
                <c:pt idx="780">
                  <c:v>119.084</c:v>
                </c:pt>
                <c:pt idx="781">
                  <c:v>118.625</c:v>
                </c:pt>
                <c:pt idx="782">
                  <c:v>118.253</c:v>
                </c:pt>
                <c:pt idx="783">
                  <c:v>117.974</c:v>
                </c:pt>
                <c:pt idx="784">
                  <c:v>117.75700000000001</c:v>
                </c:pt>
                <c:pt idx="785">
                  <c:v>117.568</c:v>
                </c:pt>
                <c:pt idx="786">
                  <c:v>117.29</c:v>
                </c:pt>
                <c:pt idx="787">
                  <c:v>117.026</c:v>
                </c:pt>
                <c:pt idx="788">
                  <c:v>115.79300000000001</c:v>
                </c:pt>
                <c:pt idx="789">
                  <c:v>92.528999999999996</c:v>
                </c:pt>
                <c:pt idx="790">
                  <c:v>103.514</c:v>
                </c:pt>
                <c:pt idx="791">
                  <c:v>103.998</c:v>
                </c:pt>
                <c:pt idx="792">
                  <c:v>106.014</c:v>
                </c:pt>
                <c:pt idx="793">
                  <c:v>107.432</c:v>
                </c:pt>
                <c:pt idx="794">
                  <c:v>108.82</c:v>
                </c:pt>
                <c:pt idx="795">
                  <c:v>109.937</c:v>
                </c:pt>
                <c:pt idx="796">
                  <c:v>110.66</c:v>
                </c:pt>
                <c:pt idx="797">
                  <c:v>111.455</c:v>
                </c:pt>
                <c:pt idx="798">
                  <c:v>112.07599999999999</c:v>
                </c:pt>
                <c:pt idx="799">
                  <c:v>112.873</c:v>
                </c:pt>
                <c:pt idx="800">
                  <c:v>113.477</c:v>
                </c:pt>
                <c:pt idx="801">
                  <c:v>114.07299999999999</c:v>
                </c:pt>
                <c:pt idx="802">
                  <c:v>114.69799999999999</c:v>
                </c:pt>
                <c:pt idx="803">
                  <c:v>115.49299999999999</c:v>
                </c:pt>
                <c:pt idx="804">
                  <c:v>116.062</c:v>
                </c:pt>
                <c:pt idx="805">
                  <c:v>116.744</c:v>
                </c:pt>
                <c:pt idx="806">
                  <c:v>117.128</c:v>
                </c:pt>
                <c:pt idx="807">
                  <c:v>117.432</c:v>
                </c:pt>
                <c:pt idx="808">
                  <c:v>118.154</c:v>
                </c:pt>
                <c:pt idx="809">
                  <c:v>118.345</c:v>
                </c:pt>
                <c:pt idx="810">
                  <c:v>118.19</c:v>
                </c:pt>
                <c:pt idx="811">
                  <c:v>118.625</c:v>
                </c:pt>
                <c:pt idx="812">
                  <c:v>119.259</c:v>
                </c:pt>
                <c:pt idx="813">
                  <c:v>119.831</c:v>
                </c:pt>
                <c:pt idx="814">
                  <c:v>120.447</c:v>
                </c:pt>
                <c:pt idx="815">
                  <c:v>120.80800000000001</c:v>
                </c:pt>
                <c:pt idx="816">
                  <c:v>121.063</c:v>
                </c:pt>
                <c:pt idx="817">
                  <c:v>121.626</c:v>
                </c:pt>
                <c:pt idx="818">
                  <c:v>121.89100000000001</c:v>
                </c:pt>
                <c:pt idx="819">
                  <c:v>121.289</c:v>
                </c:pt>
                <c:pt idx="820">
                  <c:v>120.60899999999999</c:v>
                </c:pt>
                <c:pt idx="821">
                  <c:v>120.191</c:v>
                </c:pt>
                <c:pt idx="822">
                  <c:v>119.76900000000001</c:v>
                </c:pt>
                <c:pt idx="823">
                  <c:v>119.3</c:v>
                </c:pt>
                <c:pt idx="824">
                  <c:v>118.857</c:v>
                </c:pt>
                <c:pt idx="825">
                  <c:v>118.43899999999999</c:v>
                </c:pt>
                <c:pt idx="826">
                  <c:v>118.045</c:v>
                </c:pt>
                <c:pt idx="827">
                  <c:v>117.60899999999999</c:v>
                </c:pt>
                <c:pt idx="828">
                  <c:v>117.15300000000001</c:v>
                </c:pt>
                <c:pt idx="829">
                  <c:v>116.687</c:v>
                </c:pt>
                <c:pt idx="830">
                  <c:v>116.471</c:v>
                </c:pt>
                <c:pt idx="831">
                  <c:v>116.205</c:v>
                </c:pt>
                <c:pt idx="832">
                  <c:v>116.11499999999999</c:v>
                </c:pt>
                <c:pt idx="833">
                  <c:v>115.80800000000001</c:v>
                </c:pt>
                <c:pt idx="834">
                  <c:v>115.59399999999999</c:v>
                </c:pt>
                <c:pt idx="835">
                  <c:v>97.417000000000002</c:v>
                </c:pt>
                <c:pt idx="836">
                  <c:v>104.63500000000001</c:v>
                </c:pt>
                <c:pt idx="837">
                  <c:v>105.90300000000001</c:v>
                </c:pt>
                <c:pt idx="838">
                  <c:v>107.622</c:v>
                </c:pt>
                <c:pt idx="839">
                  <c:v>108.346</c:v>
                </c:pt>
                <c:pt idx="840">
                  <c:v>108.736</c:v>
                </c:pt>
                <c:pt idx="841">
                  <c:v>109.4</c:v>
                </c:pt>
                <c:pt idx="842">
                  <c:v>110.426</c:v>
                </c:pt>
                <c:pt idx="843">
                  <c:v>111.217</c:v>
                </c:pt>
                <c:pt idx="844">
                  <c:v>111.748</c:v>
                </c:pt>
                <c:pt idx="845">
                  <c:v>112.36199999999999</c:v>
                </c:pt>
                <c:pt idx="846">
                  <c:v>112.63500000000001</c:v>
                </c:pt>
                <c:pt idx="847">
                  <c:v>112.47799999999999</c:v>
                </c:pt>
                <c:pt idx="848">
                  <c:v>112.13800000000001</c:v>
                </c:pt>
                <c:pt idx="849">
                  <c:v>112.339</c:v>
                </c:pt>
                <c:pt idx="850">
                  <c:v>112.205</c:v>
                </c:pt>
                <c:pt idx="851">
                  <c:v>111.464</c:v>
                </c:pt>
                <c:pt idx="852">
                  <c:v>110.88</c:v>
                </c:pt>
                <c:pt idx="853">
                  <c:v>110.753</c:v>
                </c:pt>
                <c:pt idx="854">
                  <c:v>110.785</c:v>
                </c:pt>
                <c:pt idx="855">
                  <c:v>110.837</c:v>
                </c:pt>
                <c:pt idx="856">
                  <c:v>111.146</c:v>
                </c:pt>
                <c:pt idx="857">
                  <c:v>111.786</c:v>
                </c:pt>
                <c:pt idx="858">
                  <c:v>112.43</c:v>
                </c:pt>
                <c:pt idx="859">
                  <c:v>112.636</c:v>
                </c:pt>
                <c:pt idx="860">
                  <c:v>112.806</c:v>
                </c:pt>
                <c:pt idx="861">
                  <c:v>112.986</c:v>
                </c:pt>
                <c:pt idx="862">
                  <c:v>112.93</c:v>
                </c:pt>
                <c:pt idx="863">
                  <c:v>112.745</c:v>
                </c:pt>
                <c:pt idx="864">
                  <c:v>113.029</c:v>
                </c:pt>
                <c:pt idx="865">
                  <c:v>113.443</c:v>
                </c:pt>
                <c:pt idx="866">
                  <c:v>113.84699999999999</c:v>
                </c:pt>
                <c:pt idx="867">
                  <c:v>114.381</c:v>
                </c:pt>
                <c:pt idx="868">
                  <c:v>114.514</c:v>
                </c:pt>
                <c:pt idx="869">
                  <c:v>114.58199999999999</c:v>
                </c:pt>
                <c:pt idx="870">
                  <c:v>114.59</c:v>
                </c:pt>
                <c:pt idx="871">
                  <c:v>114.818</c:v>
                </c:pt>
                <c:pt idx="872">
                  <c:v>114.79600000000001</c:v>
                </c:pt>
                <c:pt idx="873">
                  <c:v>114.809</c:v>
                </c:pt>
                <c:pt idx="874">
                  <c:v>114.97</c:v>
                </c:pt>
                <c:pt idx="875">
                  <c:v>115.301</c:v>
                </c:pt>
                <c:pt idx="876">
                  <c:v>116.06699999999999</c:v>
                </c:pt>
                <c:pt idx="877">
                  <c:v>116.768</c:v>
                </c:pt>
                <c:pt idx="878">
                  <c:v>117.267</c:v>
                </c:pt>
                <c:pt idx="879">
                  <c:v>117.816</c:v>
                </c:pt>
                <c:pt idx="880">
                  <c:v>118.149</c:v>
                </c:pt>
                <c:pt idx="881">
                  <c:v>118.187</c:v>
                </c:pt>
                <c:pt idx="882">
                  <c:v>117.458</c:v>
                </c:pt>
                <c:pt idx="883">
                  <c:v>117.67100000000001</c:v>
                </c:pt>
                <c:pt idx="884">
                  <c:v>117.76</c:v>
                </c:pt>
                <c:pt idx="885">
                  <c:v>117.70399999999999</c:v>
                </c:pt>
                <c:pt idx="886">
                  <c:v>117.876</c:v>
                </c:pt>
                <c:pt idx="887">
                  <c:v>117.48</c:v>
                </c:pt>
                <c:pt idx="888">
                  <c:v>117.527</c:v>
                </c:pt>
                <c:pt idx="889">
                  <c:v>117.48699999999999</c:v>
                </c:pt>
                <c:pt idx="890">
                  <c:v>117.586</c:v>
                </c:pt>
                <c:pt idx="891">
                  <c:v>117.572</c:v>
                </c:pt>
                <c:pt idx="892">
                  <c:v>117.789</c:v>
                </c:pt>
                <c:pt idx="893">
                  <c:v>117.72799999999999</c:v>
                </c:pt>
                <c:pt idx="894">
                  <c:v>117.515</c:v>
                </c:pt>
                <c:pt idx="895">
                  <c:v>117.06</c:v>
                </c:pt>
                <c:pt idx="896">
                  <c:v>116.246</c:v>
                </c:pt>
                <c:pt idx="897">
                  <c:v>115.64100000000001</c:v>
                </c:pt>
                <c:pt idx="898">
                  <c:v>115.005</c:v>
                </c:pt>
                <c:pt idx="899">
                  <c:v>114.23399999999999</c:v>
                </c:pt>
                <c:pt idx="900">
                  <c:v>114.10599999999999</c:v>
                </c:pt>
                <c:pt idx="901">
                  <c:v>113.86199999999999</c:v>
                </c:pt>
                <c:pt idx="902">
                  <c:v>113.658</c:v>
                </c:pt>
                <c:pt idx="903">
                  <c:v>113.36499999999999</c:v>
                </c:pt>
                <c:pt idx="904">
                  <c:v>112.315</c:v>
                </c:pt>
                <c:pt idx="905">
                  <c:v>111.765</c:v>
                </c:pt>
                <c:pt idx="906">
                  <c:v>111.271</c:v>
                </c:pt>
                <c:pt idx="907">
                  <c:v>110.839</c:v>
                </c:pt>
                <c:pt idx="908">
                  <c:v>111.523</c:v>
                </c:pt>
                <c:pt idx="909">
                  <c:v>111.764</c:v>
                </c:pt>
                <c:pt idx="910">
                  <c:v>112.651</c:v>
                </c:pt>
                <c:pt idx="911">
                  <c:v>112.97799999999999</c:v>
                </c:pt>
                <c:pt idx="912">
                  <c:v>113.675</c:v>
                </c:pt>
                <c:pt idx="913">
                  <c:v>113.738</c:v>
                </c:pt>
                <c:pt idx="914">
                  <c:v>113.56</c:v>
                </c:pt>
                <c:pt idx="915">
                  <c:v>113.07299999999999</c:v>
                </c:pt>
                <c:pt idx="916">
                  <c:v>112.61799999999999</c:v>
                </c:pt>
                <c:pt idx="917">
                  <c:v>112.26300000000001</c:v>
                </c:pt>
                <c:pt idx="918">
                  <c:v>112.221</c:v>
                </c:pt>
                <c:pt idx="919">
                  <c:v>111.855</c:v>
                </c:pt>
                <c:pt idx="920">
                  <c:v>111.565</c:v>
                </c:pt>
                <c:pt idx="921">
                  <c:v>110.825</c:v>
                </c:pt>
                <c:pt idx="922">
                  <c:v>110.14700000000001</c:v>
                </c:pt>
                <c:pt idx="923">
                  <c:v>110.14</c:v>
                </c:pt>
                <c:pt idx="924">
                  <c:v>110.193</c:v>
                </c:pt>
                <c:pt idx="925">
                  <c:v>110.462</c:v>
                </c:pt>
                <c:pt idx="926">
                  <c:v>110.88</c:v>
                </c:pt>
                <c:pt idx="927">
                  <c:v>110.96599999999999</c:v>
                </c:pt>
                <c:pt idx="928">
                  <c:v>111.203</c:v>
                </c:pt>
                <c:pt idx="929">
                  <c:v>111.77800000000001</c:v>
                </c:pt>
                <c:pt idx="930">
                  <c:v>112.26600000000001</c:v>
                </c:pt>
                <c:pt idx="931">
                  <c:v>112.68600000000001</c:v>
                </c:pt>
                <c:pt idx="932">
                  <c:v>112.831</c:v>
                </c:pt>
                <c:pt idx="933">
                  <c:v>113.17700000000001</c:v>
                </c:pt>
                <c:pt idx="934">
                  <c:v>113.791</c:v>
                </c:pt>
                <c:pt idx="935">
                  <c:v>114.13500000000001</c:v>
                </c:pt>
                <c:pt idx="936">
                  <c:v>114.456</c:v>
                </c:pt>
                <c:pt idx="937">
                  <c:v>114.996</c:v>
                </c:pt>
                <c:pt idx="938">
                  <c:v>115.45699999999999</c:v>
                </c:pt>
                <c:pt idx="939">
                  <c:v>115.559</c:v>
                </c:pt>
                <c:pt idx="940">
                  <c:v>115.904</c:v>
                </c:pt>
                <c:pt idx="941">
                  <c:v>116.229</c:v>
                </c:pt>
                <c:pt idx="942">
                  <c:v>116.37</c:v>
                </c:pt>
                <c:pt idx="943">
                  <c:v>116.69199999999999</c:v>
                </c:pt>
                <c:pt idx="944">
                  <c:v>117.039</c:v>
                </c:pt>
                <c:pt idx="945">
                  <c:v>116.56100000000001</c:v>
                </c:pt>
                <c:pt idx="946">
                  <c:v>116.602</c:v>
                </c:pt>
                <c:pt idx="947">
                  <c:v>116.357</c:v>
                </c:pt>
                <c:pt idx="948">
                  <c:v>116.09099999999999</c:v>
                </c:pt>
                <c:pt idx="949">
                  <c:v>115.905</c:v>
                </c:pt>
                <c:pt idx="950">
                  <c:v>115.452</c:v>
                </c:pt>
                <c:pt idx="951">
                  <c:v>114.991</c:v>
                </c:pt>
                <c:pt idx="952">
                  <c:v>114.902</c:v>
                </c:pt>
                <c:pt idx="953">
                  <c:v>115.04600000000001</c:v>
                </c:pt>
                <c:pt idx="954">
                  <c:v>115.14700000000001</c:v>
                </c:pt>
                <c:pt idx="955">
                  <c:v>115.66800000000001</c:v>
                </c:pt>
                <c:pt idx="956">
                  <c:v>116.11</c:v>
                </c:pt>
                <c:pt idx="957">
                  <c:v>116.512</c:v>
                </c:pt>
                <c:pt idx="958">
                  <c:v>116.51300000000001</c:v>
                </c:pt>
                <c:pt idx="959">
                  <c:v>116.577</c:v>
                </c:pt>
                <c:pt idx="960">
                  <c:v>116.73</c:v>
                </c:pt>
                <c:pt idx="961">
                  <c:v>117.152</c:v>
                </c:pt>
                <c:pt idx="962">
                  <c:v>117.17</c:v>
                </c:pt>
                <c:pt idx="963">
                  <c:v>117.22799999999999</c:v>
                </c:pt>
                <c:pt idx="964">
                  <c:v>117.386</c:v>
                </c:pt>
                <c:pt idx="965">
                  <c:v>117.366</c:v>
                </c:pt>
                <c:pt idx="966">
                  <c:v>117.258</c:v>
                </c:pt>
                <c:pt idx="967">
                  <c:v>117.15900000000001</c:v>
                </c:pt>
                <c:pt idx="968">
                  <c:v>116.66200000000001</c:v>
                </c:pt>
                <c:pt idx="969">
                  <c:v>116.229</c:v>
                </c:pt>
                <c:pt idx="970">
                  <c:v>115.98099999999999</c:v>
                </c:pt>
                <c:pt idx="971">
                  <c:v>115.917</c:v>
                </c:pt>
                <c:pt idx="972">
                  <c:v>116.108</c:v>
                </c:pt>
                <c:pt idx="973">
                  <c:v>116.214</c:v>
                </c:pt>
                <c:pt idx="974">
                  <c:v>116.253</c:v>
                </c:pt>
                <c:pt idx="975">
                  <c:v>116.419</c:v>
                </c:pt>
                <c:pt idx="976">
                  <c:v>116.637</c:v>
                </c:pt>
                <c:pt idx="977">
                  <c:v>116.761</c:v>
                </c:pt>
                <c:pt idx="978">
                  <c:v>117.227</c:v>
                </c:pt>
                <c:pt idx="979">
                  <c:v>117.47</c:v>
                </c:pt>
                <c:pt idx="980">
                  <c:v>117.681</c:v>
                </c:pt>
                <c:pt idx="981">
                  <c:v>118.004</c:v>
                </c:pt>
                <c:pt idx="982">
                  <c:v>118.47499999999999</c:v>
                </c:pt>
                <c:pt idx="983">
                  <c:v>118.84399999999999</c:v>
                </c:pt>
                <c:pt idx="984">
                  <c:v>119.148</c:v>
                </c:pt>
                <c:pt idx="985">
                  <c:v>119.61799999999999</c:v>
                </c:pt>
                <c:pt idx="986">
                  <c:v>120.209</c:v>
                </c:pt>
                <c:pt idx="987">
                  <c:v>120.715</c:v>
                </c:pt>
                <c:pt idx="988">
                  <c:v>121.11199999999999</c:v>
                </c:pt>
                <c:pt idx="989">
                  <c:v>121.41800000000001</c:v>
                </c:pt>
                <c:pt idx="990">
                  <c:v>121.705</c:v>
                </c:pt>
                <c:pt idx="991">
                  <c:v>121.687</c:v>
                </c:pt>
                <c:pt idx="992">
                  <c:v>121.401</c:v>
                </c:pt>
                <c:pt idx="993">
                  <c:v>121.12</c:v>
                </c:pt>
                <c:pt idx="994">
                  <c:v>120.843</c:v>
                </c:pt>
                <c:pt idx="995">
                  <c:v>120.539</c:v>
                </c:pt>
                <c:pt idx="996">
                  <c:v>120.503</c:v>
                </c:pt>
                <c:pt idx="997">
                  <c:v>120.374</c:v>
                </c:pt>
                <c:pt idx="998">
                  <c:v>120.547</c:v>
                </c:pt>
                <c:pt idx="999">
                  <c:v>120.732</c:v>
                </c:pt>
                <c:pt idx="1000">
                  <c:v>120.77500000000001</c:v>
                </c:pt>
                <c:pt idx="1001">
                  <c:v>120.884</c:v>
                </c:pt>
                <c:pt idx="1002">
                  <c:v>120.965</c:v>
                </c:pt>
                <c:pt idx="1003">
                  <c:v>121.065</c:v>
                </c:pt>
                <c:pt idx="1004">
                  <c:v>121.27200000000001</c:v>
                </c:pt>
                <c:pt idx="1005">
                  <c:v>121.536</c:v>
                </c:pt>
                <c:pt idx="1006">
                  <c:v>121.992</c:v>
                </c:pt>
                <c:pt idx="1007">
                  <c:v>122.348</c:v>
                </c:pt>
                <c:pt idx="1008">
                  <c:v>122.03400000000001</c:v>
                </c:pt>
                <c:pt idx="1009">
                  <c:v>121.56399999999999</c:v>
                </c:pt>
                <c:pt idx="1010">
                  <c:v>121.16500000000001</c:v>
                </c:pt>
                <c:pt idx="1011">
                  <c:v>120.703</c:v>
                </c:pt>
                <c:pt idx="1012">
                  <c:v>120.17700000000001</c:v>
                </c:pt>
                <c:pt idx="1013">
                  <c:v>119.69199999999999</c:v>
                </c:pt>
                <c:pt idx="1014">
                  <c:v>119.238</c:v>
                </c:pt>
                <c:pt idx="1015">
                  <c:v>118.821</c:v>
                </c:pt>
                <c:pt idx="1016">
                  <c:v>118.35599999999999</c:v>
                </c:pt>
                <c:pt idx="1017">
                  <c:v>117.914</c:v>
                </c:pt>
                <c:pt idx="1018">
                  <c:v>117.413</c:v>
                </c:pt>
                <c:pt idx="1019">
                  <c:v>101.958</c:v>
                </c:pt>
                <c:pt idx="1020">
                  <c:v>101.98399999999999</c:v>
                </c:pt>
                <c:pt idx="1021">
                  <c:v>105.27500000000001</c:v>
                </c:pt>
                <c:pt idx="1022">
                  <c:v>107.03400000000001</c:v>
                </c:pt>
                <c:pt idx="1023">
                  <c:v>108.134</c:v>
                </c:pt>
                <c:pt idx="1024">
                  <c:v>108.627</c:v>
                </c:pt>
                <c:pt idx="1025">
                  <c:v>109.22499999999999</c:v>
                </c:pt>
                <c:pt idx="1026">
                  <c:v>109.517</c:v>
                </c:pt>
                <c:pt idx="1027">
                  <c:v>108.985</c:v>
                </c:pt>
                <c:pt idx="1028">
                  <c:v>108.59</c:v>
                </c:pt>
                <c:pt idx="1029">
                  <c:v>108.366</c:v>
                </c:pt>
                <c:pt idx="1030">
                  <c:v>108.351</c:v>
                </c:pt>
                <c:pt idx="1031">
                  <c:v>108.154</c:v>
                </c:pt>
                <c:pt idx="1032">
                  <c:v>108.17400000000001</c:v>
                </c:pt>
                <c:pt idx="1033">
                  <c:v>108.721</c:v>
                </c:pt>
                <c:pt idx="1034">
                  <c:v>109.259</c:v>
                </c:pt>
                <c:pt idx="1035">
                  <c:v>109.68600000000001</c:v>
                </c:pt>
                <c:pt idx="1036">
                  <c:v>109.99299999999999</c:v>
                </c:pt>
                <c:pt idx="1037">
                  <c:v>110.32899999999999</c:v>
                </c:pt>
                <c:pt idx="1038">
                  <c:v>110.411</c:v>
                </c:pt>
                <c:pt idx="1039">
                  <c:v>110.432</c:v>
                </c:pt>
                <c:pt idx="1040">
                  <c:v>110.02800000000001</c:v>
                </c:pt>
                <c:pt idx="1041">
                  <c:v>109.916</c:v>
                </c:pt>
                <c:pt idx="1042">
                  <c:v>110.008</c:v>
                </c:pt>
                <c:pt idx="1043">
                  <c:v>109.89</c:v>
                </c:pt>
                <c:pt idx="1044">
                  <c:v>110.116</c:v>
                </c:pt>
                <c:pt idx="1045">
                  <c:v>110.277</c:v>
                </c:pt>
                <c:pt idx="1046">
                  <c:v>110.566</c:v>
                </c:pt>
                <c:pt idx="1047">
                  <c:v>110.82</c:v>
                </c:pt>
                <c:pt idx="1048">
                  <c:v>111.181</c:v>
                </c:pt>
                <c:pt idx="1049">
                  <c:v>111.295</c:v>
                </c:pt>
                <c:pt idx="1050">
                  <c:v>111.29300000000001</c:v>
                </c:pt>
                <c:pt idx="1051">
                  <c:v>111.185</c:v>
                </c:pt>
                <c:pt idx="1052">
                  <c:v>111.217</c:v>
                </c:pt>
                <c:pt idx="1053">
                  <c:v>111.254</c:v>
                </c:pt>
                <c:pt idx="1054">
                  <c:v>111.35299999999999</c:v>
                </c:pt>
                <c:pt idx="1055">
                  <c:v>111.65</c:v>
                </c:pt>
                <c:pt idx="1056">
                  <c:v>111.711</c:v>
                </c:pt>
                <c:pt idx="1057">
                  <c:v>111.94799999999999</c:v>
                </c:pt>
                <c:pt idx="1058">
                  <c:v>112.113</c:v>
                </c:pt>
                <c:pt idx="1059">
                  <c:v>112.23399999999999</c:v>
                </c:pt>
                <c:pt idx="1060">
                  <c:v>112.45099999999999</c:v>
                </c:pt>
                <c:pt idx="1061">
                  <c:v>112.69799999999999</c:v>
                </c:pt>
                <c:pt idx="1062">
                  <c:v>112.923</c:v>
                </c:pt>
                <c:pt idx="1063">
                  <c:v>112.96899999999999</c:v>
                </c:pt>
                <c:pt idx="1064">
                  <c:v>112.884</c:v>
                </c:pt>
                <c:pt idx="1065">
                  <c:v>112.767</c:v>
                </c:pt>
                <c:pt idx="1066">
                  <c:v>112.988</c:v>
                </c:pt>
                <c:pt idx="1067">
                  <c:v>113.17400000000001</c:v>
                </c:pt>
                <c:pt idx="1068">
                  <c:v>113.111</c:v>
                </c:pt>
                <c:pt idx="1069">
                  <c:v>112.995</c:v>
                </c:pt>
                <c:pt idx="1070">
                  <c:v>112.98</c:v>
                </c:pt>
                <c:pt idx="1071">
                  <c:v>113.26</c:v>
                </c:pt>
                <c:pt idx="1072">
                  <c:v>113.521</c:v>
                </c:pt>
                <c:pt idx="1073">
                  <c:v>113.02200000000001</c:v>
                </c:pt>
                <c:pt idx="1074">
                  <c:v>112.878</c:v>
                </c:pt>
                <c:pt idx="1075">
                  <c:v>112.753</c:v>
                </c:pt>
                <c:pt idx="1076">
                  <c:v>112.61499999999999</c:v>
                </c:pt>
                <c:pt idx="1077">
                  <c:v>112.694</c:v>
                </c:pt>
                <c:pt idx="1078">
                  <c:v>113.04900000000001</c:v>
                </c:pt>
                <c:pt idx="1079">
                  <c:v>113.797</c:v>
                </c:pt>
                <c:pt idx="1080">
                  <c:v>114.459</c:v>
                </c:pt>
                <c:pt idx="1081">
                  <c:v>115.015</c:v>
                </c:pt>
                <c:pt idx="1082">
                  <c:v>115.842</c:v>
                </c:pt>
                <c:pt idx="1083">
                  <c:v>116.562</c:v>
                </c:pt>
                <c:pt idx="1084">
                  <c:v>117.31</c:v>
                </c:pt>
                <c:pt idx="1085">
                  <c:v>117.82</c:v>
                </c:pt>
                <c:pt idx="1086">
                  <c:v>118.15900000000001</c:v>
                </c:pt>
                <c:pt idx="1087">
                  <c:v>118.73</c:v>
                </c:pt>
                <c:pt idx="1088">
                  <c:v>119.422</c:v>
                </c:pt>
                <c:pt idx="1089">
                  <c:v>119.776</c:v>
                </c:pt>
                <c:pt idx="1090">
                  <c:v>119.97</c:v>
                </c:pt>
                <c:pt idx="1091">
                  <c:v>119.346</c:v>
                </c:pt>
                <c:pt idx="1092">
                  <c:v>118.914</c:v>
                </c:pt>
                <c:pt idx="1093">
                  <c:v>118.285</c:v>
                </c:pt>
                <c:pt idx="1094">
                  <c:v>117.877</c:v>
                </c:pt>
                <c:pt idx="1095">
                  <c:v>117.395</c:v>
                </c:pt>
                <c:pt idx="1096">
                  <c:v>117.26300000000001</c:v>
                </c:pt>
                <c:pt idx="1097">
                  <c:v>117.119</c:v>
                </c:pt>
                <c:pt idx="1098">
                  <c:v>117.09399999999999</c:v>
                </c:pt>
                <c:pt idx="1099">
                  <c:v>117.232</c:v>
                </c:pt>
                <c:pt idx="1100">
                  <c:v>117.23099999999999</c:v>
                </c:pt>
                <c:pt idx="1101">
                  <c:v>117.51900000000001</c:v>
                </c:pt>
                <c:pt idx="1102">
                  <c:v>117.661</c:v>
                </c:pt>
                <c:pt idx="1103">
                  <c:v>117.498</c:v>
                </c:pt>
                <c:pt idx="1104">
                  <c:v>116.718</c:v>
                </c:pt>
                <c:pt idx="1105">
                  <c:v>115.76</c:v>
                </c:pt>
                <c:pt idx="1106">
                  <c:v>114.944</c:v>
                </c:pt>
                <c:pt idx="1107">
                  <c:v>114.152</c:v>
                </c:pt>
                <c:pt idx="1108">
                  <c:v>113.535</c:v>
                </c:pt>
                <c:pt idx="1109">
                  <c:v>113.40300000000001</c:v>
                </c:pt>
                <c:pt idx="1110">
                  <c:v>113.63200000000001</c:v>
                </c:pt>
                <c:pt idx="1111">
                  <c:v>113.55500000000001</c:v>
                </c:pt>
                <c:pt idx="1112">
                  <c:v>113.476</c:v>
                </c:pt>
                <c:pt idx="1113">
                  <c:v>113.361</c:v>
                </c:pt>
                <c:pt idx="1114">
                  <c:v>113.21899999999999</c:v>
                </c:pt>
                <c:pt idx="1115">
                  <c:v>113.185</c:v>
                </c:pt>
                <c:pt idx="1116">
                  <c:v>113.024</c:v>
                </c:pt>
                <c:pt idx="1117">
                  <c:v>112.986</c:v>
                </c:pt>
                <c:pt idx="1118">
                  <c:v>112.68600000000001</c:v>
                </c:pt>
                <c:pt idx="1119">
                  <c:v>112.748</c:v>
                </c:pt>
                <c:pt idx="1120">
                  <c:v>112.705</c:v>
                </c:pt>
                <c:pt idx="1121">
                  <c:v>112.93</c:v>
                </c:pt>
                <c:pt idx="1122">
                  <c:v>113.017</c:v>
                </c:pt>
                <c:pt idx="1123">
                  <c:v>113.357</c:v>
                </c:pt>
                <c:pt idx="1124">
                  <c:v>113.648</c:v>
                </c:pt>
                <c:pt idx="1125">
                  <c:v>113.95699999999999</c:v>
                </c:pt>
                <c:pt idx="1126">
                  <c:v>114.464</c:v>
                </c:pt>
                <c:pt idx="1127">
                  <c:v>115.075</c:v>
                </c:pt>
                <c:pt idx="1128">
                  <c:v>115.821</c:v>
                </c:pt>
                <c:pt idx="1129">
                  <c:v>116.45</c:v>
                </c:pt>
                <c:pt idx="1130">
                  <c:v>117.17</c:v>
                </c:pt>
                <c:pt idx="1131">
                  <c:v>117.637</c:v>
                </c:pt>
                <c:pt idx="1132">
                  <c:v>118.173</c:v>
                </c:pt>
                <c:pt idx="1133">
                  <c:v>118.745</c:v>
                </c:pt>
                <c:pt idx="1134">
                  <c:v>119.50700000000001</c:v>
                </c:pt>
                <c:pt idx="1135">
                  <c:v>120.095</c:v>
                </c:pt>
                <c:pt idx="1136">
                  <c:v>120.65600000000001</c:v>
                </c:pt>
                <c:pt idx="1137">
                  <c:v>121.35</c:v>
                </c:pt>
                <c:pt idx="1138">
                  <c:v>122.005</c:v>
                </c:pt>
                <c:pt idx="1139">
                  <c:v>122.48399999999999</c:v>
                </c:pt>
                <c:pt idx="1140">
                  <c:v>122.047</c:v>
                </c:pt>
                <c:pt idx="1141">
                  <c:v>121.783</c:v>
                </c:pt>
                <c:pt idx="1142">
                  <c:v>121.729</c:v>
                </c:pt>
                <c:pt idx="1143">
                  <c:v>121.197</c:v>
                </c:pt>
                <c:pt idx="1144">
                  <c:v>120.65600000000001</c:v>
                </c:pt>
                <c:pt idx="1145">
                  <c:v>120.134</c:v>
                </c:pt>
                <c:pt idx="1146">
                  <c:v>119.623</c:v>
                </c:pt>
                <c:pt idx="1147">
                  <c:v>119.131</c:v>
                </c:pt>
                <c:pt idx="1148">
                  <c:v>118.61499999999999</c:v>
                </c:pt>
                <c:pt idx="1149">
                  <c:v>118.06</c:v>
                </c:pt>
                <c:pt idx="1150">
                  <c:v>117.596</c:v>
                </c:pt>
                <c:pt idx="1151">
                  <c:v>117.236</c:v>
                </c:pt>
                <c:pt idx="1152">
                  <c:v>116.98099999999999</c:v>
                </c:pt>
                <c:pt idx="1153">
                  <c:v>116.754</c:v>
                </c:pt>
                <c:pt idx="1154">
                  <c:v>116.47199999999999</c:v>
                </c:pt>
                <c:pt idx="1155">
                  <c:v>116.18300000000001</c:v>
                </c:pt>
                <c:pt idx="1156">
                  <c:v>115.727</c:v>
                </c:pt>
                <c:pt idx="1157">
                  <c:v>115.47799999999999</c:v>
                </c:pt>
                <c:pt idx="1158">
                  <c:v>115.023</c:v>
                </c:pt>
                <c:pt idx="1159">
                  <c:v>114.71</c:v>
                </c:pt>
                <c:pt idx="1160">
                  <c:v>114.261</c:v>
                </c:pt>
                <c:pt idx="1161">
                  <c:v>113.94499999999999</c:v>
                </c:pt>
                <c:pt idx="1162">
                  <c:v>94.468000000000004</c:v>
                </c:pt>
                <c:pt idx="1163">
                  <c:v>93.820999999999998</c:v>
                </c:pt>
                <c:pt idx="1164">
                  <c:v>89.88</c:v>
                </c:pt>
                <c:pt idx="1165">
                  <c:v>88.078000000000003</c:v>
                </c:pt>
                <c:pt idx="1166">
                  <c:v>87.198999999999998</c:v>
                </c:pt>
                <c:pt idx="1167">
                  <c:v>86.385999999999996</c:v>
                </c:pt>
                <c:pt idx="1168">
                  <c:v>86.218000000000004</c:v>
                </c:pt>
                <c:pt idx="1169">
                  <c:v>85.884</c:v>
                </c:pt>
                <c:pt idx="1170">
                  <c:v>85.697000000000003</c:v>
                </c:pt>
                <c:pt idx="1171">
                  <c:v>85.271000000000001</c:v>
                </c:pt>
                <c:pt idx="1172">
                  <c:v>85.072000000000003</c:v>
                </c:pt>
                <c:pt idx="1173">
                  <c:v>84.661000000000001</c:v>
                </c:pt>
                <c:pt idx="1174">
                  <c:v>84.840999999999994</c:v>
                </c:pt>
                <c:pt idx="1175">
                  <c:v>85.399000000000001</c:v>
                </c:pt>
                <c:pt idx="1176">
                  <c:v>85.995000000000005</c:v>
                </c:pt>
                <c:pt idx="1177">
                  <c:v>86.748000000000005</c:v>
                </c:pt>
                <c:pt idx="1178">
                  <c:v>87.548000000000002</c:v>
                </c:pt>
                <c:pt idx="1179">
                  <c:v>88.388999999999996</c:v>
                </c:pt>
                <c:pt idx="1180">
                  <c:v>89.07</c:v>
                </c:pt>
                <c:pt idx="1181">
                  <c:v>89.853999999999999</c:v>
                </c:pt>
                <c:pt idx="1182">
                  <c:v>90.233999999999995</c:v>
                </c:pt>
                <c:pt idx="1183">
                  <c:v>90.66</c:v>
                </c:pt>
                <c:pt idx="1184">
                  <c:v>91.078000000000003</c:v>
                </c:pt>
                <c:pt idx="1185">
                  <c:v>91.756</c:v>
                </c:pt>
                <c:pt idx="1186">
                  <c:v>92.084000000000003</c:v>
                </c:pt>
                <c:pt idx="1187">
                  <c:v>92.460999999999999</c:v>
                </c:pt>
                <c:pt idx="1188">
                  <c:v>92.527000000000001</c:v>
                </c:pt>
                <c:pt idx="1189">
                  <c:v>92.667000000000002</c:v>
                </c:pt>
                <c:pt idx="1190">
                  <c:v>92.82</c:v>
                </c:pt>
                <c:pt idx="1191">
                  <c:v>93.293000000000006</c:v>
                </c:pt>
                <c:pt idx="1192">
                  <c:v>94.013000000000005</c:v>
                </c:pt>
                <c:pt idx="1193">
                  <c:v>93.43</c:v>
                </c:pt>
                <c:pt idx="1194">
                  <c:v>92.465000000000003</c:v>
                </c:pt>
                <c:pt idx="1195">
                  <c:v>92.863</c:v>
                </c:pt>
                <c:pt idx="1196">
                  <c:v>93.494</c:v>
                </c:pt>
                <c:pt idx="1197">
                  <c:v>93.537999999999997</c:v>
                </c:pt>
                <c:pt idx="1198">
                  <c:v>94.158000000000001</c:v>
                </c:pt>
                <c:pt idx="1199">
                  <c:v>93.989000000000004</c:v>
                </c:pt>
                <c:pt idx="1200">
                  <c:v>93.933000000000007</c:v>
                </c:pt>
                <c:pt idx="1201">
                  <c:v>93.775999999999996</c:v>
                </c:pt>
                <c:pt idx="1202">
                  <c:v>93.623999999999995</c:v>
                </c:pt>
                <c:pt idx="1203">
                  <c:v>92.363</c:v>
                </c:pt>
                <c:pt idx="1204">
                  <c:v>91.069000000000003</c:v>
                </c:pt>
                <c:pt idx="1205">
                  <c:v>89.927999999999997</c:v>
                </c:pt>
                <c:pt idx="1206">
                  <c:v>89.661000000000001</c:v>
                </c:pt>
                <c:pt idx="1207">
                  <c:v>89.772000000000006</c:v>
                </c:pt>
                <c:pt idx="1208">
                  <c:v>90.290999999999997</c:v>
                </c:pt>
                <c:pt idx="1209">
                  <c:v>90.477999999999994</c:v>
                </c:pt>
                <c:pt idx="1210">
                  <c:v>90.213999999999999</c:v>
                </c:pt>
                <c:pt idx="1211">
                  <c:v>90.403000000000006</c:v>
                </c:pt>
                <c:pt idx="1212">
                  <c:v>90.525999999999996</c:v>
                </c:pt>
                <c:pt idx="1213">
                  <c:v>90.747</c:v>
                </c:pt>
                <c:pt idx="1214">
                  <c:v>90.537999999999997</c:v>
                </c:pt>
                <c:pt idx="1215">
                  <c:v>90.572999999999993</c:v>
                </c:pt>
                <c:pt idx="1216">
                  <c:v>90.462000000000003</c:v>
                </c:pt>
                <c:pt idx="1217">
                  <c:v>90.596999999999994</c:v>
                </c:pt>
                <c:pt idx="1218">
                  <c:v>90.855999999999995</c:v>
                </c:pt>
                <c:pt idx="1219">
                  <c:v>91.271000000000001</c:v>
                </c:pt>
                <c:pt idx="1220">
                  <c:v>90.375</c:v>
                </c:pt>
                <c:pt idx="1221">
                  <c:v>90.462999999999994</c:v>
                </c:pt>
                <c:pt idx="1222">
                  <c:v>91.147000000000006</c:v>
                </c:pt>
                <c:pt idx="1223">
                  <c:v>91.772000000000006</c:v>
                </c:pt>
                <c:pt idx="1224">
                  <c:v>92.480999999999995</c:v>
                </c:pt>
                <c:pt idx="1225">
                  <c:v>92.686000000000007</c:v>
                </c:pt>
                <c:pt idx="1226">
                  <c:v>92.781999999999996</c:v>
                </c:pt>
                <c:pt idx="1227">
                  <c:v>92.775000000000006</c:v>
                </c:pt>
                <c:pt idx="1228">
                  <c:v>91.897000000000006</c:v>
                </c:pt>
                <c:pt idx="1229">
                  <c:v>91.16</c:v>
                </c:pt>
                <c:pt idx="1230">
                  <c:v>90.293999999999997</c:v>
                </c:pt>
                <c:pt idx="1231">
                  <c:v>88.088999999999999</c:v>
                </c:pt>
                <c:pt idx="1232">
                  <c:v>87.22</c:v>
                </c:pt>
                <c:pt idx="1233">
                  <c:v>86.537000000000006</c:v>
                </c:pt>
                <c:pt idx="1234">
                  <c:v>86.027000000000001</c:v>
                </c:pt>
                <c:pt idx="1235">
                  <c:v>85.837999999999994</c:v>
                </c:pt>
                <c:pt idx="1236">
                  <c:v>85.840999999999994</c:v>
                </c:pt>
                <c:pt idx="1237">
                  <c:v>85.956000000000003</c:v>
                </c:pt>
                <c:pt idx="1238">
                  <c:v>86.402000000000001</c:v>
                </c:pt>
                <c:pt idx="1239">
                  <c:v>86.718000000000004</c:v>
                </c:pt>
                <c:pt idx="1240">
                  <c:v>86.742999999999995</c:v>
                </c:pt>
                <c:pt idx="1241">
                  <c:v>86.531000000000006</c:v>
                </c:pt>
                <c:pt idx="1242">
                  <c:v>86.906000000000006</c:v>
                </c:pt>
                <c:pt idx="1243">
                  <c:v>87.236000000000004</c:v>
                </c:pt>
                <c:pt idx="1244">
                  <c:v>87.230999999999995</c:v>
                </c:pt>
                <c:pt idx="1245">
                  <c:v>87.808000000000007</c:v>
                </c:pt>
                <c:pt idx="1246">
                  <c:v>88.268000000000001</c:v>
                </c:pt>
                <c:pt idx="1247">
                  <c:v>88.448999999999998</c:v>
                </c:pt>
                <c:pt idx="1248">
                  <c:v>89.049000000000007</c:v>
                </c:pt>
                <c:pt idx="1249">
                  <c:v>89.373000000000005</c:v>
                </c:pt>
                <c:pt idx="1250">
                  <c:v>89.911000000000001</c:v>
                </c:pt>
                <c:pt idx="1251">
                  <c:v>90.462999999999994</c:v>
                </c:pt>
                <c:pt idx="1252">
                  <c:v>90.775000000000006</c:v>
                </c:pt>
                <c:pt idx="1253">
                  <c:v>91.156000000000006</c:v>
                </c:pt>
                <c:pt idx="1254">
                  <c:v>91.447000000000003</c:v>
                </c:pt>
                <c:pt idx="1255">
                  <c:v>90.397999999999996</c:v>
                </c:pt>
                <c:pt idx="1256">
                  <c:v>89.385000000000005</c:v>
                </c:pt>
                <c:pt idx="1257">
                  <c:v>89.394000000000005</c:v>
                </c:pt>
                <c:pt idx="1258">
                  <c:v>90.024000000000001</c:v>
                </c:pt>
                <c:pt idx="1259">
                  <c:v>90.614999999999995</c:v>
                </c:pt>
                <c:pt idx="1260">
                  <c:v>91.137</c:v>
                </c:pt>
                <c:pt idx="1261">
                  <c:v>91.652000000000001</c:v>
                </c:pt>
                <c:pt idx="1262">
                  <c:v>92.094999999999999</c:v>
                </c:pt>
                <c:pt idx="1263">
                  <c:v>92.397000000000006</c:v>
                </c:pt>
                <c:pt idx="1264">
                  <c:v>92.575000000000003</c:v>
                </c:pt>
                <c:pt idx="1265">
                  <c:v>92.975999999999999</c:v>
                </c:pt>
                <c:pt idx="1266">
                  <c:v>92.864999999999995</c:v>
                </c:pt>
                <c:pt idx="1267">
                  <c:v>93.016000000000005</c:v>
                </c:pt>
                <c:pt idx="1268">
                  <c:v>92.052000000000007</c:v>
                </c:pt>
                <c:pt idx="1269">
                  <c:v>91.183000000000007</c:v>
                </c:pt>
                <c:pt idx="1270">
                  <c:v>90.253</c:v>
                </c:pt>
                <c:pt idx="1271">
                  <c:v>90.682000000000002</c:v>
                </c:pt>
                <c:pt idx="1272">
                  <c:v>91.028000000000006</c:v>
                </c:pt>
                <c:pt idx="1273">
                  <c:v>91.218000000000004</c:v>
                </c:pt>
                <c:pt idx="1274">
                  <c:v>91.396000000000001</c:v>
                </c:pt>
                <c:pt idx="1275">
                  <c:v>91.747</c:v>
                </c:pt>
                <c:pt idx="1276">
                  <c:v>92.063000000000002</c:v>
                </c:pt>
                <c:pt idx="1277">
                  <c:v>92.353999999999999</c:v>
                </c:pt>
                <c:pt idx="1278">
                  <c:v>92.599000000000004</c:v>
                </c:pt>
                <c:pt idx="1279">
                  <c:v>92.596999999999994</c:v>
                </c:pt>
                <c:pt idx="1280">
                  <c:v>92.784999999999997</c:v>
                </c:pt>
                <c:pt idx="1281">
                  <c:v>92.992999999999995</c:v>
                </c:pt>
                <c:pt idx="1282">
                  <c:v>91.661000000000001</c:v>
                </c:pt>
                <c:pt idx="1283">
                  <c:v>91.475999999999999</c:v>
                </c:pt>
                <c:pt idx="1284">
                  <c:v>91.766999999999996</c:v>
                </c:pt>
                <c:pt idx="1285">
                  <c:v>92.072999999999993</c:v>
                </c:pt>
                <c:pt idx="1286">
                  <c:v>92.647000000000006</c:v>
                </c:pt>
                <c:pt idx="1287">
                  <c:v>93.244</c:v>
                </c:pt>
                <c:pt idx="1288">
                  <c:v>93.784999999999997</c:v>
                </c:pt>
                <c:pt idx="1289">
                  <c:v>94.296000000000006</c:v>
                </c:pt>
                <c:pt idx="1290">
                  <c:v>94.623000000000005</c:v>
                </c:pt>
                <c:pt idx="1291">
                  <c:v>94.555000000000007</c:v>
                </c:pt>
                <c:pt idx="1292">
                  <c:v>94.448999999999998</c:v>
                </c:pt>
                <c:pt idx="1293">
                  <c:v>92.863</c:v>
                </c:pt>
                <c:pt idx="1294">
                  <c:v>92.974999999999994</c:v>
                </c:pt>
                <c:pt idx="1295">
                  <c:v>93.206999999999994</c:v>
                </c:pt>
                <c:pt idx="1296">
                  <c:v>93.491</c:v>
                </c:pt>
                <c:pt idx="1297">
                  <c:v>93.882999999999996</c:v>
                </c:pt>
                <c:pt idx="1298">
                  <c:v>94.093000000000004</c:v>
                </c:pt>
                <c:pt idx="1299">
                  <c:v>94.23</c:v>
                </c:pt>
                <c:pt idx="1300">
                  <c:v>94.364999999999995</c:v>
                </c:pt>
                <c:pt idx="1301">
                  <c:v>94.465999999999994</c:v>
                </c:pt>
                <c:pt idx="1302">
                  <c:v>94.841999999999999</c:v>
                </c:pt>
                <c:pt idx="1303">
                  <c:v>95.344999999999999</c:v>
                </c:pt>
                <c:pt idx="1304">
                  <c:v>95.707999999999998</c:v>
                </c:pt>
                <c:pt idx="1305">
                  <c:v>95.819000000000003</c:v>
                </c:pt>
                <c:pt idx="1306">
                  <c:v>96.325000000000003</c:v>
                </c:pt>
                <c:pt idx="1307">
                  <c:v>96.698999999999998</c:v>
                </c:pt>
                <c:pt idx="1308">
                  <c:v>97.332999999999998</c:v>
                </c:pt>
                <c:pt idx="1309">
                  <c:v>97.748000000000005</c:v>
                </c:pt>
                <c:pt idx="1310">
                  <c:v>98.100999999999999</c:v>
                </c:pt>
                <c:pt idx="1311">
                  <c:v>98.254000000000005</c:v>
                </c:pt>
                <c:pt idx="1312">
                  <c:v>98.171000000000006</c:v>
                </c:pt>
                <c:pt idx="1313">
                  <c:v>97.872</c:v>
                </c:pt>
                <c:pt idx="1314">
                  <c:v>97.715000000000003</c:v>
                </c:pt>
                <c:pt idx="1315">
                  <c:v>95.896000000000001</c:v>
                </c:pt>
                <c:pt idx="1316">
                  <c:v>93.596000000000004</c:v>
                </c:pt>
                <c:pt idx="1317">
                  <c:v>92.837999999999994</c:v>
                </c:pt>
                <c:pt idx="1318">
                  <c:v>93.069000000000003</c:v>
                </c:pt>
                <c:pt idx="1319">
                  <c:v>93.194000000000003</c:v>
                </c:pt>
                <c:pt idx="1320">
                  <c:v>93.295000000000002</c:v>
                </c:pt>
                <c:pt idx="1321">
                  <c:v>93.325000000000003</c:v>
                </c:pt>
                <c:pt idx="1322">
                  <c:v>93.135999999999996</c:v>
                </c:pt>
                <c:pt idx="1323">
                  <c:v>92.614999999999995</c:v>
                </c:pt>
                <c:pt idx="1324">
                  <c:v>92.156999999999996</c:v>
                </c:pt>
                <c:pt idx="1325">
                  <c:v>92.042000000000002</c:v>
                </c:pt>
                <c:pt idx="1326">
                  <c:v>92.203999999999994</c:v>
                </c:pt>
                <c:pt idx="1327">
                  <c:v>92.293000000000006</c:v>
                </c:pt>
                <c:pt idx="1328">
                  <c:v>92.619</c:v>
                </c:pt>
                <c:pt idx="1329">
                  <c:v>92.715000000000003</c:v>
                </c:pt>
                <c:pt idx="1330">
                  <c:v>92.391999999999996</c:v>
                </c:pt>
                <c:pt idx="1331">
                  <c:v>91.847999999999999</c:v>
                </c:pt>
                <c:pt idx="1332">
                  <c:v>91.167000000000002</c:v>
                </c:pt>
                <c:pt idx="1333">
                  <c:v>90.659000000000006</c:v>
                </c:pt>
                <c:pt idx="1334">
                  <c:v>90.837000000000003</c:v>
                </c:pt>
                <c:pt idx="1335">
                  <c:v>90.909000000000006</c:v>
                </c:pt>
                <c:pt idx="1336">
                  <c:v>91.171000000000006</c:v>
                </c:pt>
                <c:pt idx="1337">
                  <c:v>91.558999999999997</c:v>
                </c:pt>
                <c:pt idx="1338">
                  <c:v>92.055999999999997</c:v>
                </c:pt>
                <c:pt idx="1339">
                  <c:v>92.524000000000001</c:v>
                </c:pt>
                <c:pt idx="1340">
                  <c:v>93.180999999999997</c:v>
                </c:pt>
                <c:pt idx="1341">
                  <c:v>93.698999999999998</c:v>
                </c:pt>
                <c:pt idx="1342">
                  <c:v>94.284000000000006</c:v>
                </c:pt>
                <c:pt idx="1343">
                  <c:v>94.789000000000001</c:v>
                </c:pt>
                <c:pt idx="1344">
                  <c:v>95.01</c:v>
                </c:pt>
                <c:pt idx="1345">
                  <c:v>94.908000000000001</c:v>
                </c:pt>
                <c:pt idx="1346">
                  <c:v>95.227999999999994</c:v>
                </c:pt>
                <c:pt idx="1347">
                  <c:v>94.882999999999996</c:v>
                </c:pt>
                <c:pt idx="1348">
                  <c:v>94.569000000000003</c:v>
                </c:pt>
                <c:pt idx="1349">
                  <c:v>94.1</c:v>
                </c:pt>
                <c:pt idx="1350">
                  <c:v>94.265000000000001</c:v>
                </c:pt>
                <c:pt idx="1351">
                  <c:v>94.57</c:v>
                </c:pt>
                <c:pt idx="1352">
                  <c:v>95.093999999999994</c:v>
                </c:pt>
                <c:pt idx="1353">
                  <c:v>95.195999999999998</c:v>
                </c:pt>
                <c:pt idx="1354">
                  <c:v>95.287000000000006</c:v>
                </c:pt>
                <c:pt idx="1355">
                  <c:v>95.167000000000002</c:v>
                </c:pt>
                <c:pt idx="1356">
                  <c:v>95.099000000000004</c:v>
                </c:pt>
                <c:pt idx="1357">
                  <c:v>94.722999999999999</c:v>
                </c:pt>
                <c:pt idx="1358">
                  <c:v>94.245000000000005</c:v>
                </c:pt>
                <c:pt idx="1359">
                  <c:v>93.552000000000007</c:v>
                </c:pt>
                <c:pt idx="1360">
                  <c:v>93.228999999999999</c:v>
                </c:pt>
                <c:pt idx="1361">
                  <c:v>92.884</c:v>
                </c:pt>
                <c:pt idx="1362">
                  <c:v>92.543999999999997</c:v>
                </c:pt>
                <c:pt idx="1363">
                  <c:v>92.697999999999993</c:v>
                </c:pt>
                <c:pt idx="1364">
                  <c:v>92.498000000000005</c:v>
                </c:pt>
                <c:pt idx="1365">
                  <c:v>92.188000000000002</c:v>
                </c:pt>
                <c:pt idx="1366">
                  <c:v>92.402000000000001</c:v>
                </c:pt>
                <c:pt idx="1367">
                  <c:v>93.039000000000001</c:v>
                </c:pt>
                <c:pt idx="1368">
                  <c:v>93.263000000000005</c:v>
                </c:pt>
                <c:pt idx="1369">
                  <c:v>93.924000000000007</c:v>
                </c:pt>
                <c:pt idx="1370">
                  <c:v>94.372</c:v>
                </c:pt>
                <c:pt idx="1371">
                  <c:v>94.706999999999994</c:v>
                </c:pt>
                <c:pt idx="1372">
                  <c:v>95.09</c:v>
                </c:pt>
                <c:pt idx="1373">
                  <c:v>95.352000000000004</c:v>
                </c:pt>
                <c:pt idx="1374">
                  <c:v>95.923000000000002</c:v>
                </c:pt>
                <c:pt idx="1375">
                  <c:v>96.314999999999998</c:v>
                </c:pt>
                <c:pt idx="1376">
                  <c:v>96.911000000000001</c:v>
                </c:pt>
                <c:pt idx="1377">
                  <c:v>97.480999999999995</c:v>
                </c:pt>
                <c:pt idx="1378">
                  <c:v>97.977000000000004</c:v>
                </c:pt>
                <c:pt idx="1379">
                  <c:v>98.575999999999993</c:v>
                </c:pt>
                <c:pt idx="1380">
                  <c:v>99.016000000000005</c:v>
                </c:pt>
                <c:pt idx="1381">
                  <c:v>99.295000000000002</c:v>
                </c:pt>
                <c:pt idx="1382">
                  <c:v>99.468999999999994</c:v>
                </c:pt>
                <c:pt idx="1383">
                  <c:v>99.483999999999995</c:v>
                </c:pt>
                <c:pt idx="1384">
                  <c:v>99.31</c:v>
                </c:pt>
                <c:pt idx="1385">
                  <c:v>98.897000000000006</c:v>
                </c:pt>
                <c:pt idx="1386">
                  <c:v>98.456000000000003</c:v>
                </c:pt>
                <c:pt idx="1387">
                  <c:v>97.953999999999994</c:v>
                </c:pt>
                <c:pt idx="1388">
                  <c:v>97.971000000000004</c:v>
                </c:pt>
                <c:pt idx="1389">
                  <c:v>98.096999999999994</c:v>
                </c:pt>
                <c:pt idx="1390">
                  <c:v>97.906000000000006</c:v>
                </c:pt>
                <c:pt idx="1391">
                  <c:v>96.701999999999998</c:v>
                </c:pt>
                <c:pt idx="1392">
                  <c:v>95.96</c:v>
                </c:pt>
                <c:pt idx="1393">
                  <c:v>95.459000000000003</c:v>
                </c:pt>
                <c:pt idx="1394">
                  <c:v>95.194000000000003</c:v>
                </c:pt>
                <c:pt idx="1395">
                  <c:v>94.522999999999996</c:v>
                </c:pt>
                <c:pt idx="1396">
                  <c:v>94.155000000000001</c:v>
                </c:pt>
                <c:pt idx="1397">
                  <c:v>94.021000000000001</c:v>
                </c:pt>
                <c:pt idx="1398">
                  <c:v>93.981999999999999</c:v>
                </c:pt>
                <c:pt idx="1399">
                  <c:v>93.775999999999996</c:v>
                </c:pt>
                <c:pt idx="1400">
                  <c:v>94.01</c:v>
                </c:pt>
                <c:pt idx="1401">
                  <c:v>94.200999999999993</c:v>
                </c:pt>
                <c:pt idx="1402">
                  <c:v>94.622</c:v>
                </c:pt>
                <c:pt idx="1403">
                  <c:v>94.965000000000003</c:v>
                </c:pt>
                <c:pt idx="1404">
                  <c:v>94.840999999999994</c:v>
                </c:pt>
                <c:pt idx="1405">
                  <c:v>94.686000000000007</c:v>
                </c:pt>
                <c:pt idx="1406">
                  <c:v>94.793999999999997</c:v>
                </c:pt>
                <c:pt idx="1407">
                  <c:v>94.777000000000001</c:v>
                </c:pt>
                <c:pt idx="1408">
                  <c:v>94.715000000000003</c:v>
                </c:pt>
                <c:pt idx="1409">
                  <c:v>94.557000000000002</c:v>
                </c:pt>
                <c:pt idx="1410">
                  <c:v>94.295000000000002</c:v>
                </c:pt>
                <c:pt idx="1411">
                  <c:v>94.046000000000006</c:v>
                </c:pt>
                <c:pt idx="1412">
                  <c:v>93.861999999999995</c:v>
                </c:pt>
                <c:pt idx="1413">
                  <c:v>94.271000000000001</c:v>
                </c:pt>
                <c:pt idx="1414">
                  <c:v>94.468000000000004</c:v>
                </c:pt>
                <c:pt idx="1415">
                  <c:v>94.552999999999997</c:v>
                </c:pt>
                <c:pt idx="1416">
                  <c:v>94.697999999999993</c:v>
                </c:pt>
                <c:pt idx="1417">
                  <c:v>95.224000000000004</c:v>
                </c:pt>
                <c:pt idx="1418">
                  <c:v>95.784999999999997</c:v>
                </c:pt>
                <c:pt idx="1419">
                  <c:v>96.527000000000001</c:v>
                </c:pt>
                <c:pt idx="1420">
                  <c:v>97.066000000000003</c:v>
                </c:pt>
                <c:pt idx="1421">
                  <c:v>97.638000000000005</c:v>
                </c:pt>
                <c:pt idx="1422">
                  <c:v>97.81</c:v>
                </c:pt>
                <c:pt idx="1423">
                  <c:v>98.165999999999997</c:v>
                </c:pt>
                <c:pt idx="1424">
                  <c:v>98.457999999999998</c:v>
                </c:pt>
                <c:pt idx="1425">
                  <c:v>98.838999999999999</c:v>
                </c:pt>
                <c:pt idx="1426">
                  <c:v>99.213999999999999</c:v>
                </c:pt>
                <c:pt idx="1427">
                  <c:v>99.995000000000005</c:v>
                </c:pt>
                <c:pt idx="1428">
                  <c:v>100.557</c:v>
                </c:pt>
                <c:pt idx="1429">
                  <c:v>101.11199999999999</c:v>
                </c:pt>
                <c:pt idx="1430">
                  <c:v>101.604</c:v>
                </c:pt>
                <c:pt idx="1431">
                  <c:v>102.185</c:v>
                </c:pt>
                <c:pt idx="1432">
                  <c:v>102.467</c:v>
                </c:pt>
                <c:pt idx="1433">
                  <c:v>103.033</c:v>
                </c:pt>
                <c:pt idx="1434">
                  <c:v>103.568</c:v>
                </c:pt>
                <c:pt idx="1435">
                  <c:v>104.321</c:v>
                </c:pt>
                <c:pt idx="1436">
                  <c:v>105.053</c:v>
                </c:pt>
                <c:pt idx="1437">
                  <c:v>105.306</c:v>
                </c:pt>
                <c:pt idx="1438">
                  <c:v>105.923</c:v>
                </c:pt>
                <c:pt idx="1439">
                  <c:v>106.64400000000001</c:v>
                </c:pt>
              </c:numCache>
            </c:numRef>
          </c:yVal>
          <c:smooth val="1"/>
          <c:extLst>
            <c:ext xmlns:c16="http://schemas.microsoft.com/office/drawing/2014/chart" uri="{C3380CC4-5D6E-409C-BE32-E72D297353CC}">
              <c16:uniqueId val="{00000000-8BF8-43C5-9C84-38885753DCA6}"/>
            </c:ext>
          </c:extLst>
        </c:ser>
        <c:ser>
          <c:idx val="3"/>
          <c:order val="3"/>
          <c:tx>
            <c:strRef>
              <c:f>'Medium_Draw 3_14_26 Snapshot'!$L$3</c:f>
              <c:strCache>
                <c:ptCount val="1"/>
                <c:pt idx="0">
                  <c:v>GAHP Outlet Temp</c:v>
                </c:pt>
              </c:strCache>
            </c:strRef>
          </c:tx>
          <c:spPr>
            <a:ln w="12700" cap="rnd">
              <a:solidFill>
                <a:schemeClr val="accent2"/>
              </a:solidFill>
              <a:round/>
            </a:ln>
            <a:effectLst/>
          </c:spPr>
          <c:marker>
            <c:symbol val="circle"/>
            <c:size val="2"/>
            <c:spPr>
              <a:solidFill>
                <a:schemeClr val="accent4"/>
              </a:solidFill>
              <a:ln w="9525">
                <a:solidFill>
                  <a:schemeClr val="accent2"/>
                </a:solidFill>
              </a:ln>
              <a:effectLst/>
            </c:spPr>
          </c:marker>
          <c:xVal>
            <c:numRef>
              <c:f>'Medium_Draw 3_14_26 Snapshot'!$H$4:$H$1443</c:f>
              <c:numCache>
                <c:formatCode>_(* #,##0_);_(* \(#,##0\);_(* "-"??_);_(@_)</c:formatCode>
                <c:ptCount val="1440"/>
                <c:pt idx="0">
                  <c:v>0</c:v>
                </c:pt>
                <c:pt idx="1">
                  <c:v>1.6666666666666666E-2</c:v>
                </c:pt>
                <c:pt idx="2">
                  <c:v>3.3333333333333333E-2</c:v>
                </c:pt>
                <c:pt idx="3">
                  <c:v>0.05</c:v>
                </c:pt>
                <c:pt idx="4">
                  <c:v>6.6666666666666666E-2</c:v>
                </c:pt>
                <c:pt idx="5">
                  <c:v>8.3333333333333329E-2</c:v>
                </c:pt>
                <c:pt idx="6">
                  <c:v>0.1</c:v>
                </c:pt>
                <c:pt idx="7">
                  <c:v>0.11666666666666667</c:v>
                </c:pt>
                <c:pt idx="8">
                  <c:v>0.13333333333333333</c:v>
                </c:pt>
                <c:pt idx="9">
                  <c:v>0.15</c:v>
                </c:pt>
                <c:pt idx="10">
                  <c:v>0.16666666666666666</c:v>
                </c:pt>
                <c:pt idx="11">
                  <c:v>0.18333333333333332</c:v>
                </c:pt>
                <c:pt idx="12">
                  <c:v>0.2</c:v>
                </c:pt>
                <c:pt idx="13">
                  <c:v>0.21666666666666667</c:v>
                </c:pt>
                <c:pt idx="14">
                  <c:v>0.23333333333333334</c:v>
                </c:pt>
                <c:pt idx="15">
                  <c:v>0.25</c:v>
                </c:pt>
                <c:pt idx="16">
                  <c:v>0.26666666666666666</c:v>
                </c:pt>
                <c:pt idx="17">
                  <c:v>0.28333333333333333</c:v>
                </c:pt>
                <c:pt idx="18">
                  <c:v>0.3</c:v>
                </c:pt>
                <c:pt idx="19">
                  <c:v>0.31666666666666665</c:v>
                </c:pt>
                <c:pt idx="20">
                  <c:v>0.33333333333333331</c:v>
                </c:pt>
                <c:pt idx="21">
                  <c:v>0.35</c:v>
                </c:pt>
                <c:pt idx="22">
                  <c:v>0.36666666666666664</c:v>
                </c:pt>
                <c:pt idx="23">
                  <c:v>0.38333333333333336</c:v>
                </c:pt>
                <c:pt idx="24">
                  <c:v>0.4</c:v>
                </c:pt>
                <c:pt idx="25">
                  <c:v>0.41666666666666669</c:v>
                </c:pt>
                <c:pt idx="26">
                  <c:v>0.43333333333333335</c:v>
                </c:pt>
                <c:pt idx="27">
                  <c:v>0.45</c:v>
                </c:pt>
                <c:pt idx="28">
                  <c:v>0.46666666666666667</c:v>
                </c:pt>
                <c:pt idx="29">
                  <c:v>0.48333333333333334</c:v>
                </c:pt>
                <c:pt idx="30">
                  <c:v>0.5</c:v>
                </c:pt>
                <c:pt idx="31">
                  <c:v>0.51666666666666672</c:v>
                </c:pt>
                <c:pt idx="32">
                  <c:v>0.53333333333333333</c:v>
                </c:pt>
                <c:pt idx="33">
                  <c:v>0.55000000000000004</c:v>
                </c:pt>
                <c:pt idx="34">
                  <c:v>0.56666666666666665</c:v>
                </c:pt>
                <c:pt idx="35">
                  <c:v>0.58333333333333337</c:v>
                </c:pt>
                <c:pt idx="36">
                  <c:v>0.6</c:v>
                </c:pt>
                <c:pt idx="37">
                  <c:v>0.6166666666666667</c:v>
                </c:pt>
                <c:pt idx="38">
                  <c:v>0.6333333333333333</c:v>
                </c:pt>
                <c:pt idx="39">
                  <c:v>0.65</c:v>
                </c:pt>
                <c:pt idx="40">
                  <c:v>0.66666666666666663</c:v>
                </c:pt>
                <c:pt idx="41">
                  <c:v>0.68333333333333335</c:v>
                </c:pt>
                <c:pt idx="42">
                  <c:v>0.7</c:v>
                </c:pt>
                <c:pt idx="43">
                  <c:v>0.71666666666666667</c:v>
                </c:pt>
                <c:pt idx="44">
                  <c:v>0.73333333333333328</c:v>
                </c:pt>
                <c:pt idx="45">
                  <c:v>0.75</c:v>
                </c:pt>
                <c:pt idx="46">
                  <c:v>0.76666666666666672</c:v>
                </c:pt>
                <c:pt idx="47">
                  <c:v>0.78333333333333333</c:v>
                </c:pt>
                <c:pt idx="48">
                  <c:v>0.8</c:v>
                </c:pt>
                <c:pt idx="49">
                  <c:v>0.81666666666666665</c:v>
                </c:pt>
                <c:pt idx="50">
                  <c:v>0.83333333333333337</c:v>
                </c:pt>
                <c:pt idx="51">
                  <c:v>0.85</c:v>
                </c:pt>
                <c:pt idx="52">
                  <c:v>0.8666666666666667</c:v>
                </c:pt>
                <c:pt idx="53">
                  <c:v>0.8833333333333333</c:v>
                </c:pt>
                <c:pt idx="54">
                  <c:v>0.9</c:v>
                </c:pt>
                <c:pt idx="55">
                  <c:v>0.91666666666666663</c:v>
                </c:pt>
                <c:pt idx="56">
                  <c:v>0.93333333333333335</c:v>
                </c:pt>
                <c:pt idx="57">
                  <c:v>0.95</c:v>
                </c:pt>
                <c:pt idx="58">
                  <c:v>0.96666666666666667</c:v>
                </c:pt>
                <c:pt idx="59">
                  <c:v>0.98333333333333328</c:v>
                </c:pt>
                <c:pt idx="60">
                  <c:v>1</c:v>
                </c:pt>
                <c:pt idx="61">
                  <c:v>1.0166666666666666</c:v>
                </c:pt>
                <c:pt idx="62">
                  <c:v>1.0333333333333334</c:v>
                </c:pt>
                <c:pt idx="63">
                  <c:v>1.05</c:v>
                </c:pt>
                <c:pt idx="64">
                  <c:v>1.0666666666666667</c:v>
                </c:pt>
                <c:pt idx="65">
                  <c:v>1.0833333333333333</c:v>
                </c:pt>
                <c:pt idx="66">
                  <c:v>1.1000000000000001</c:v>
                </c:pt>
                <c:pt idx="67">
                  <c:v>1.1166666666666667</c:v>
                </c:pt>
                <c:pt idx="68">
                  <c:v>1.1333333333333333</c:v>
                </c:pt>
                <c:pt idx="69">
                  <c:v>1.1499999999999999</c:v>
                </c:pt>
                <c:pt idx="70">
                  <c:v>1.1666666666666667</c:v>
                </c:pt>
                <c:pt idx="71">
                  <c:v>1.1833333333333333</c:v>
                </c:pt>
                <c:pt idx="72">
                  <c:v>1.2</c:v>
                </c:pt>
                <c:pt idx="73">
                  <c:v>1.2166666666666666</c:v>
                </c:pt>
                <c:pt idx="74">
                  <c:v>1.2333333333333334</c:v>
                </c:pt>
                <c:pt idx="75">
                  <c:v>1.25</c:v>
                </c:pt>
                <c:pt idx="76">
                  <c:v>1.2666666666666666</c:v>
                </c:pt>
                <c:pt idx="77">
                  <c:v>1.2833333333333334</c:v>
                </c:pt>
                <c:pt idx="78">
                  <c:v>1.3</c:v>
                </c:pt>
                <c:pt idx="79">
                  <c:v>1.3166666666666667</c:v>
                </c:pt>
                <c:pt idx="80">
                  <c:v>1.3333333333333333</c:v>
                </c:pt>
                <c:pt idx="81">
                  <c:v>1.35</c:v>
                </c:pt>
                <c:pt idx="82">
                  <c:v>1.3666666666666667</c:v>
                </c:pt>
                <c:pt idx="83">
                  <c:v>1.3833333333333333</c:v>
                </c:pt>
                <c:pt idx="84">
                  <c:v>1.4</c:v>
                </c:pt>
                <c:pt idx="85">
                  <c:v>1.4166666666666667</c:v>
                </c:pt>
                <c:pt idx="86">
                  <c:v>1.4333333333333333</c:v>
                </c:pt>
                <c:pt idx="87">
                  <c:v>1.45</c:v>
                </c:pt>
                <c:pt idx="88">
                  <c:v>1.4666666666666666</c:v>
                </c:pt>
                <c:pt idx="89">
                  <c:v>1.4833333333333334</c:v>
                </c:pt>
                <c:pt idx="90">
                  <c:v>1.5</c:v>
                </c:pt>
                <c:pt idx="91">
                  <c:v>1.5166666666666666</c:v>
                </c:pt>
                <c:pt idx="92">
                  <c:v>1.5333333333333334</c:v>
                </c:pt>
                <c:pt idx="93">
                  <c:v>1.55</c:v>
                </c:pt>
                <c:pt idx="94">
                  <c:v>1.5666666666666667</c:v>
                </c:pt>
                <c:pt idx="95">
                  <c:v>1.5833333333333333</c:v>
                </c:pt>
                <c:pt idx="96">
                  <c:v>1.6</c:v>
                </c:pt>
                <c:pt idx="97">
                  <c:v>1.6166666666666667</c:v>
                </c:pt>
                <c:pt idx="98">
                  <c:v>1.6333333333333333</c:v>
                </c:pt>
                <c:pt idx="99">
                  <c:v>1.65</c:v>
                </c:pt>
                <c:pt idx="100">
                  <c:v>1.6666666666666667</c:v>
                </c:pt>
                <c:pt idx="101">
                  <c:v>1.6833333333333333</c:v>
                </c:pt>
                <c:pt idx="102">
                  <c:v>1.7</c:v>
                </c:pt>
                <c:pt idx="103">
                  <c:v>1.7166666666666666</c:v>
                </c:pt>
                <c:pt idx="104">
                  <c:v>1.7333333333333334</c:v>
                </c:pt>
                <c:pt idx="105">
                  <c:v>1.75</c:v>
                </c:pt>
                <c:pt idx="106">
                  <c:v>1.7666666666666666</c:v>
                </c:pt>
                <c:pt idx="107">
                  <c:v>1.7833333333333334</c:v>
                </c:pt>
                <c:pt idx="108">
                  <c:v>1.8</c:v>
                </c:pt>
                <c:pt idx="109">
                  <c:v>1.8166666666666667</c:v>
                </c:pt>
                <c:pt idx="110">
                  <c:v>1.8333333333333333</c:v>
                </c:pt>
                <c:pt idx="111">
                  <c:v>1.85</c:v>
                </c:pt>
                <c:pt idx="112">
                  <c:v>1.8666666666666667</c:v>
                </c:pt>
                <c:pt idx="113">
                  <c:v>1.8833333333333333</c:v>
                </c:pt>
                <c:pt idx="114">
                  <c:v>1.9</c:v>
                </c:pt>
                <c:pt idx="115">
                  <c:v>1.9166666666666667</c:v>
                </c:pt>
                <c:pt idx="116">
                  <c:v>1.9333333333333333</c:v>
                </c:pt>
                <c:pt idx="117">
                  <c:v>1.95</c:v>
                </c:pt>
                <c:pt idx="118">
                  <c:v>1.9666666666666666</c:v>
                </c:pt>
                <c:pt idx="119">
                  <c:v>1.9833333333333334</c:v>
                </c:pt>
                <c:pt idx="120">
                  <c:v>2</c:v>
                </c:pt>
                <c:pt idx="121">
                  <c:v>2.0166666666666666</c:v>
                </c:pt>
                <c:pt idx="122">
                  <c:v>2.0333333333333332</c:v>
                </c:pt>
                <c:pt idx="123">
                  <c:v>2.0499999999999998</c:v>
                </c:pt>
                <c:pt idx="124">
                  <c:v>2.0666666666666669</c:v>
                </c:pt>
                <c:pt idx="125">
                  <c:v>2.0833333333333335</c:v>
                </c:pt>
                <c:pt idx="126">
                  <c:v>2.1</c:v>
                </c:pt>
                <c:pt idx="127">
                  <c:v>2.1166666666666667</c:v>
                </c:pt>
                <c:pt idx="128">
                  <c:v>2.1333333333333333</c:v>
                </c:pt>
                <c:pt idx="129">
                  <c:v>2.15</c:v>
                </c:pt>
                <c:pt idx="130">
                  <c:v>2.1666666666666665</c:v>
                </c:pt>
                <c:pt idx="131">
                  <c:v>2.1833333333333331</c:v>
                </c:pt>
                <c:pt idx="132">
                  <c:v>2.2000000000000002</c:v>
                </c:pt>
                <c:pt idx="133">
                  <c:v>2.2166666666666668</c:v>
                </c:pt>
                <c:pt idx="134">
                  <c:v>2.2333333333333334</c:v>
                </c:pt>
                <c:pt idx="135">
                  <c:v>2.25</c:v>
                </c:pt>
                <c:pt idx="136">
                  <c:v>2.2666666666666666</c:v>
                </c:pt>
                <c:pt idx="137">
                  <c:v>2.2833333333333332</c:v>
                </c:pt>
                <c:pt idx="138">
                  <c:v>2.2999999999999998</c:v>
                </c:pt>
                <c:pt idx="139">
                  <c:v>2.3166666666666669</c:v>
                </c:pt>
                <c:pt idx="140">
                  <c:v>2.3333333333333335</c:v>
                </c:pt>
                <c:pt idx="141">
                  <c:v>2.35</c:v>
                </c:pt>
                <c:pt idx="142">
                  <c:v>2.3666666666666667</c:v>
                </c:pt>
                <c:pt idx="143">
                  <c:v>2.3833333333333333</c:v>
                </c:pt>
                <c:pt idx="144">
                  <c:v>2.4</c:v>
                </c:pt>
                <c:pt idx="145">
                  <c:v>2.4166666666666665</c:v>
                </c:pt>
                <c:pt idx="146">
                  <c:v>2.4333333333333331</c:v>
                </c:pt>
                <c:pt idx="147">
                  <c:v>2.4500000000000002</c:v>
                </c:pt>
                <c:pt idx="148">
                  <c:v>2.4666666666666668</c:v>
                </c:pt>
                <c:pt idx="149">
                  <c:v>2.4833333333333334</c:v>
                </c:pt>
                <c:pt idx="150">
                  <c:v>2.5</c:v>
                </c:pt>
                <c:pt idx="151">
                  <c:v>2.5166666666666666</c:v>
                </c:pt>
                <c:pt idx="152">
                  <c:v>2.5333333333333332</c:v>
                </c:pt>
                <c:pt idx="153">
                  <c:v>2.5499999999999998</c:v>
                </c:pt>
                <c:pt idx="154">
                  <c:v>2.5666666666666669</c:v>
                </c:pt>
                <c:pt idx="155">
                  <c:v>2.5833333333333335</c:v>
                </c:pt>
                <c:pt idx="156">
                  <c:v>2.6</c:v>
                </c:pt>
                <c:pt idx="157">
                  <c:v>2.6166666666666667</c:v>
                </c:pt>
                <c:pt idx="158">
                  <c:v>2.6333333333333333</c:v>
                </c:pt>
                <c:pt idx="159">
                  <c:v>2.65</c:v>
                </c:pt>
                <c:pt idx="160">
                  <c:v>2.6666666666666665</c:v>
                </c:pt>
                <c:pt idx="161">
                  <c:v>2.6833333333333331</c:v>
                </c:pt>
                <c:pt idx="162">
                  <c:v>2.7</c:v>
                </c:pt>
                <c:pt idx="163">
                  <c:v>2.7166666666666668</c:v>
                </c:pt>
                <c:pt idx="164">
                  <c:v>2.7333333333333334</c:v>
                </c:pt>
                <c:pt idx="165">
                  <c:v>2.75</c:v>
                </c:pt>
                <c:pt idx="166">
                  <c:v>2.7666666666666666</c:v>
                </c:pt>
                <c:pt idx="167">
                  <c:v>2.7833333333333332</c:v>
                </c:pt>
                <c:pt idx="168">
                  <c:v>2.8</c:v>
                </c:pt>
                <c:pt idx="169">
                  <c:v>2.8166666666666669</c:v>
                </c:pt>
                <c:pt idx="170">
                  <c:v>2.8333333333333335</c:v>
                </c:pt>
                <c:pt idx="171">
                  <c:v>2.85</c:v>
                </c:pt>
                <c:pt idx="172">
                  <c:v>2.8666666666666667</c:v>
                </c:pt>
                <c:pt idx="173">
                  <c:v>2.8833333333333333</c:v>
                </c:pt>
                <c:pt idx="174">
                  <c:v>2.9</c:v>
                </c:pt>
                <c:pt idx="175">
                  <c:v>2.9166666666666665</c:v>
                </c:pt>
                <c:pt idx="176">
                  <c:v>2.9333333333333331</c:v>
                </c:pt>
                <c:pt idx="177">
                  <c:v>2.95</c:v>
                </c:pt>
                <c:pt idx="178">
                  <c:v>2.9666666666666668</c:v>
                </c:pt>
                <c:pt idx="179">
                  <c:v>2.9833333333333334</c:v>
                </c:pt>
                <c:pt idx="180">
                  <c:v>3</c:v>
                </c:pt>
                <c:pt idx="181">
                  <c:v>3.0166666666666666</c:v>
                </c:pt>
                <c:pt idx="182">
                  <c:v>3.0333333333333332</c:v>
                </c:pt>
                <c:pt idx="183">
                  <c:v>3.05</c:v>
                </c:pt>
                <c:pt idx="184">
                  <c:v>3.0666666666666669</c:v>
                </c:pt>
                <c:pt idx="185">
                  <c:v>3.0833333333333335</c:v>
                </c:pt>
                <c:pt idx="186">
                  <c:v>3.1</c:v>
                </c:pt>
                <c:pt idx="187">
                  <c:v>3.1166666666666667</c:v>
                </c:pt>
                <c:pt idx="188">
                  <c:v>3.1333333333333333</c:v>
                </c:pt>
                <c:pt idx="189">
                  <c:v>3.15</c:v>
                </c:pt>
                <c:pt idx="190">
                  <c:v>3.1666666666666665</c:v>
                </c:pt>
                <c:pt idx="191">
                  <c:v>3.1833333333333331</c:v>
                </c:pt>
                <c:pt idx="192">
                  <c:v>3.2</c:v>
                </c:pt>
                <c:pt idx="193">
                  <c:v>3.2166666666666668</c:v>
                </c:pt>
                <c:pt idx="194">
                  <c:v>3.2333333333333334</c:v>
                </c:pt>
                <c:pt idx="195">
                  <c:v>3.25</c:v>
                </c:pt>
                <c:pt idx="196">
                  <c:v>3.2666666666666666</c:v>
                </c:pt>
                <c:pt idx="197">
                  <c:v>3.2833333333333332</c:v>
                </c:pt>
                <c:pt idx="198">
                  <c:v>3.3</c:v>
                </c:pt>
                <c:pt idx="199">
                  <c:v>3.3166666666666669</c:v>
                </c:pt>
                <c:pt idx="200">
                  <c:v>3.3333333333333335</c:v>
                </c:pt>
                <c:pt idx="201">
                  <c:v>3.35</c:v>
                </c:pt>
                <c:pt idx="202">
                  <c:v>3.3666666666666667</c:v>
                </c:pt>
                <c:pt idx="203">
                  <c:v>3.3833333333333333</c:v>
                </c:pt>
                <c:pt idx="204">
                  <c:v>3.4</c:v>
                </c:pt>
                <c:pt idx="205">
                  <c:v>3.4166666666666665</c:v>
                </c:pt>
                <c:pt idx="206">
                  <c:v>3.4333333333333331</c:v>
                </c:pt>
                <c:pt idx="207">
                  <c:v>3.45</c:v>
                </c:pt>
                <c:pt idx="208">
                  <c:v>3.4666666666666668</c:v>
                </c:pt>
                <c:pt idx="209">
                  <c:v>3.4833333333333334</c:v>
                </c:pt>
                <c:pt idx="210">
                  <c:v>3.5</c:v>
                </c:pt>
                <c:pt idx="211">
                  <c:v>3.5166666666666666</c:v>
                </c:pt>
                <c:pt idx="212">
                  <c:v>3.5333333333333332</c:v>
                </c:pt>
                <c:pt idx="213">
                  <c:v>3.55</c:v>
                </c:pt>
                <c:pt idx="214">
                  <c:v>3.5666666666666669</c:v>
                </c:pt>
                <c:pt idx="215">
                  <c:v>3.5833333333333335</c:v>
                </c:pt>
                <c:pt idx="216">
                  <c:v>3.6</c:v>
                </c:pt>
                <c:pt idx="217">
                  <c:v>3.6166666666666667</c:v>
                </c:pt>
                <c:pt idx="218">
                  <c:v>3.6333333333333333</c:v>
                </c:pt>
                <c:pt idx="219">
                  <c:v>3.65</c:v>
                </c:pt>
                <c:pt idx="220">
                  <c:v>3.6666666666666665</c:v>
                </c:pt>
                <c:pt idx="221">
                  <c:v>3.6833333333333331</c:v>
                </c:pt>
                <c:pt idx="222">
                  <c:v>3.7</c:v>
                </c:pt>
                <c:pt idx="223">
                  <c:v>3.7166666666666668</c:v>
                </c:pt>
                <c:pt idx="224">
                  <c:v>3.7333333333333334</c:v>
                </c:pt>
                <c:pt idx="225">
                  <c:v>3.75</c:v>
                </c:pt>
                <c:pt idx="226">
                  <c:v>3.7666666666666666</c:v>
                </c:pt>
                <c:pt idx="227">
                  <c:v>3.7833333333333332</c:v>
                </c:pt>
                <c:pt idx="228">
                  <c:v>3.8</c:v>
                </c:pt>
                <c:pt idx="229">
                  <c:v>3.8166666666666669</c:v>
                </c:pt>
                <c:pt idx="230">
                  <c:v>3.8333333333333335</c:v>
                </c:pt>
                <c:pt idx="231">
                  <c:v>3.85</c:v>
                </c:pt>
                <c:pt idx="232">
                  <c:v>3.8666666666666667</c:v>
                </c:pt>
                <c:pt idx="233">
                  <c:v>3.8833333333333333</c:v>
                </c:pt>
                <c:pt idx="234">
                  <c:v>3.9</c:v>
                </c:pt>
                <c:pt idx="235">
                  <c:v>3.9166666666666665</c:v>
                </c:pt>
                <c:pt idx="236">
                  <c:v>3.9333333333333331</c:v>
                </c:pt>
                <c:pt idx="237">
                  <c:v>3.95</c:v>
                </c:pt>
                <c:pt idx="238">
                  <c:v>3.9666666666666668</c:v>
                </c:pt>
                <c:pt idx="239">
                  <c:v>3.9833333333333334</c:v>
                </c:pt>
                <c:pt idx="240">
                  <c:v>4</c:v>
                </c:pt>
                <c:pt idx="241">
                  <c:v>4.0166666666666666</c:v>
                </c:pt>
                <c:pt idx="242">
                  <c:v>4.0333333333333332</c:v>
                </c:pt>
                <c:pt idx="243">
                  <c:v>4.05</c:v>
                </c:pt>
                <c:pt idx="244">
                  <c:v>4.0666666666666664</c:v>
                </c:pt>
                <c:pt idx="245">
                  <c:v>4.083333333333333</c:v>
                </c:pt>
                <c:pt idx="246">
                  <c:v>4.0999999999999996</c:v>
                </c:pt>
                <c:pt idx="247">
                  <c:v>4.1166666666666663</c:v>
                </c:pt>
                <c:pt idx="248">
                  <c:v>4.1333333333333337</c:v>
                </c:pt>
                <c:pt idx="249">
                  <c:v>4.1500000000000004</c:v>
                </c:pt>
                <c:pt idx="250">
                  <c:v>4.166666666666667</c:v>
                </c:pt>
                <c:pt idx="251">
                  <c:v>4.1833333333333336</c:v>
                </c:pt>
                <c:pt idx="252">
                  <c:v>4.2</c:v>
                </c:pt>
                <c:pt idx="253">
                  <c:v>4.2166666666666668</c:v>
                </c:pt>
                <c:pt idx="254">
                  <c:v>4.2333333333333334</c:v>
                </c:pt>
                <c:pt idx="255">
                  <c:v>4.25</c:v>
                </c:pt>
                <c:pt idx="256">
                  <c:v>4.2666666666666666</c:v>
                </c:pt>
                <c:pt idx="257">
                  <c:v>4.2833333333333332</c:v>
                </c:pt>
                <c:pt idx="258">
                  <c:v>4.3</c:v>
                </c:pt>
                <c:pt idx="259">
                  <c:v>4.3166666666666664</c:v>
                </c:pt>
                <c:pt idx="260">
                  <c:v>4.333333333333333</c:v>
                </c:pt>
                <c:pt idx="261">
                  <c:v>4.3499999999999996</c:v>
                </c:pt>
                <c:pt idx="262">
                  <c:v>4.3666666666666663</c:v>
                </c:pt>
                <c:pt idx="263">
                  <c:v>4.3833333333333337</c:v>
                </c:pt>
                <c:pt idx="264">
                  <c:v>4.4000000000000004</c:v>
                </c:pt>
                <c:pt idx="265">
                  <c:v>4.416666666666667</c:v>
                </c:pt>
                <c:pt idx="266">
                  <c:v>4.4333333333333336</c:v>
                </c:pt>
                <c:pt idx="267">
                  <c:v>4.45</c:v>
                </c:pt>
                <c:pt idx="268">
                  <c:v>4.4666666666666668</c:v>
                </c:pt>
                <c:pt idx="269">
                  <c:v>4.4833333333333334</c:v>
                </c:pt>
                <c:pt idx="270">
                  <c:v>4.5</c:v>
                </c:pt>
                <c:pt idx="271">
                  <c:v>4.5166666666666666</c:v>
                </c:pt>
                <c:pt idx="272">
                  <c:v>4.5333333333333332</c:v>
                </c:pt>
                <c:pt idx="273">
                  <c:v>4.55</c:v>
                </c:pt>
                <c:pt idx="274">
                  <c:v>4.5666666666666664</c:v>
                </c:pt>
                <c:pt idx="275">
                  <c:v>4.583333333333333</c:v>
                </c:pt>
                <c:pt idx="276">
                  <c:v>4.5999999999999996</c:v>
                </c:pt>
                <c:pt idx="277">
                  <c:v>4.6166666666666663</c:v>
                </c:pt>
                <c:pt idx="278">
                  <c:v>4.6333333333333337</c:v>
                </c:pt>
                <c:pt idx="279">
                  <c:v>4.6500000000000004</c:v>
                </c:pt>
                <c:pt idx="280">
                  <c:v>4.666666666666667</c:v>
                </c:pt>
                <c:pt idx="281">
                  <c:v>4.6833333333333336</c:v>
                </c:pt>
                <c:pt idx="282">
                  <c:v>4.7</c:v>
                </c:pt>
                <c:pt idx="283">
                  <c:v>4.7166666666666668</c:v>
                </c:pt>
                <c:pt idx="284">
                  <c:v>4.7333333333333334</c:v>
                </c:pt>
                <c:pt idx="285">
                  <c:v>4.75</c:v>
                </c:pt>
                <c:pt idx="286">
                  <c:v>4.7666666666666666</c:v>
                </c:pt>
                <c:pt idx="287">
                  <c:v>4.7833333333333332</c:v>
                </c:pt>
                <c:pt idx="288">
                  <c:v>4.8</c:v>
                </c:pt>
                <c:pt idx="289">
                  <c:v>4.8166666666666664</c:v>
                </c:pt>
                <c:pt idx="290">
                  <c:v>4.833333333333333</c:v>
                </c:pt>
                <c:pt idx="291">
                  <c:v>4.8499999999999996</c:v>
                </c:pt>
                <c:pt idx="292">
                  <c:v>4.8666666666666663</c:v>
                </c:pt>
                <c:pt idx="293">
                  <c:v>4.8833333333333337</c:v>
                </c:pt>
                <c:pt idx="294">
                  <c:v>4.9000000000000004</c:v>
                </c:pt>
                <c:pt idx="295">
                  <c:v>4.916666666666667</c:v>
                </c:pt>
                <c:pt idx="296">
                  <c:v>4.9333333333333336</c:v>
                </c:pt>
                <c:pt idx="297">
                  <c:v>4.95</c:v>
                </c:pt>
                <c:pt idx="298">
                  <c:v>4.9666666666666668</c:v>
                </c:pt>
                <c:pt idx="299">
                  <c:v>4.9833333333333334</c:v>
                </c:pt>
                <c:pt idx="300">
                  <c:v>5</c:v>
                </c:pt>
                <c:pt idx="301">
                  <c:v>5.0166666666666666</c:v>
                </c:pt>
                <c:pt idx="302">
                  <c:v>5.0333333333333332</c:v>
                </c:pt>
                <c:pt idx="303">
                  <c:v>5.05</c:v>
                </c:pt>
                <c:pt idx="304">
                  <c:v>5.0666666666666664</c:v>
                </c:pt>
                <c:pt idx="305">
                  <c:v>5.083333333333333</c:v>
                </c:pt>
                <c:pt idx="306">
                  <c:v>5.0999999999999996</c:v>
                </c:pt>
                <c:pt idx="307">
                  <c:v>5.1166666666666663</c:v>
                </c:pt>
                <c:pt idx="308">
                  <c:v>5.1333333333333337</c:v>
                </c:pt>
                <c:pt idx="309">
                  <c:v>5.15</c:v>
                </c:pt>
                <c:pt idx="310">
                  <c:v>5.166666666666667</c:v>
                </c:pt>
                <c:pt idx="311">
                  <c:v>5.1833333333333336</c:v>
                </c:pt>
                <c:pt idx="312">
                  <c:v>5.2</c:v>
                </c:pt>
                <c:pt idx="313">
                  <c:v>5.2166666666666668</c:v>
                </c:pt>
                <c:pt idx="314">
                  <c:v>5.2333333333333334</c:v>
                </c:pt>
                <c:pt idx="315">
                  <c:v>5.25</c:v>
                </c:pt>
                <c:pt idx="316">
                  <c:v>5.2666666666666666</c:v>
                </c:pt>
                <c:pt idx="317">
                  <c:v>5.2833333333333332</c:v>
                </c:pt>
                <c:pt idx="318">
                  <c:v>5.3</c:v>
                </c:pt>
                <c:pt idx="319">
                  <c:v>5.3166666666666664</c:v>
                </c:pt>
                <c:pt idx="320">
                  <c:v>5.333333333333333</c:v>
                </c:pt>
                <c:pt idx="321">
                  <c:v>5.35</c:v>
                </c:pt>
                <c:pt idx="322">
                  <c:v>5.3666666666666663</c:v>
                </c:pt>
                <c:pt idx="323">
                  <c:v>5.3833333333333337</c:v>
                </c:pt>
                <c:pt idx="324">
                  <c:v>5.4</c:v>
                </c:pt>
                <c:pt idx="325">
                  <c:v>5.416666666666667</c:v>
                </c:pt>
                <c:pt idx="326">
                  <c:v>5.4333333333333336</c:v>
                </c:pt>
                <c:pt idx="327">
                  <c:v>5.45</c:v>
                </c:pt>
                <c:pt idx="328">
                  <c:v>5.4666666666666668</c:v>
                </c:pt>
                <c:pt idx="329">
                  <c:v>5.4833333333333334</c:v>
                </c:pt>
                <c:pt idx="330">
                  <c:v>5.5</c:v>
                </c:pt>
                <c:pt idx="331">
                  <c:v>5.5166666666666666</c:v>
                </c:pt>
                <c:pt idx="332">
                  <c:v>5.5333333333333332</c:v>
                </c:pt>
                <c:pt idx="333">
                  <c:v>5.55</c:v>
                </c:pt>
                <c:pt idx="334">
                  <c:v>5.5666666666666664</c:v>
                </c:pt>
                <c:pt idx="335">
                  <c:v>5.583333333333333</c:v>
                </c:pt>
                <c:pt idx="336">
                  <c:v>5.6</c:v>
                </c:pt>
                <c:pt idx="337">
                  <c:v>5.6166666666666663</c:v>
                </c:pt>
                <c:pt idx="338">
                  <c:v>5.6333333333333337</c:v>
                </c:pt>
                <c:pt idx="339">
                  <c:v>5.65</c:v>
                </c:pt>
                <c:pt idx="340">
                  <c:v>5.666666666666667</c:v>
                </c:pt>
                <c:pt idx="341">
                  <c:v>5.6833333333333336</c:v>
                </c:pt>
                <c:pt idx="342">
                  <c:v>5.7</c:v>
                </c:pt>
                <c:pt idx="343">
                  <c:v>5.7166666666666668</c:v>
                </c:pt>
                <c:pt idx="344">
                  <c:v>5.7333333333333334</c:v>
                </c:pt>
                <c:pt idx="345">
                  <c:v>5.75</c:v>
                </c:pt>
                <c:pt idx="346">
                  <c:v>5.7666666666666666</c:v>
                </c:pt>
                <c:pt idx="347">
                  <c:v>5.7833333333333332</c:v>
                </c:pt>
                <c:pt idx="348">
                  <c:v>5.8</c:v>
                </c:pt>
                <c:pt idx="349">
                  <c:v>5.8166666666666664</c:v>
                </c:pt>
                <c:pt idx="350">
                  <c:v>5.833333333333333</c:v>
                </c:pt>
                <c:pt idx="351">
                  <c:v>5.85</c:v>
                </c:pt>
                <c:pt idx="352">
                  <c:v>5.8666666666666663</c:v>
                </c:pt>
                <c:pt idx="353">
                  <c:v>5.8833333333333337</c:v>
                </c:pt>
                <c:pt idx="354">
                  <c:v>5.9</c:v>
                </c:pt>
                <c:pt idx="355">
                  <c:v>5.916666666666667</c:v>
                </c:pt>
                <c:pt idx="356">
                  <c:v>5.9333333333333336</c:v>
                </c:pt>
                <c:pt idx="357">
                  <c:v>5.95</c:v>
                </c:pt>
                <c:pt idx="358">
                  <c:v>5.9666666666666668</c:v>
                </c:pt>
                <c:pt idx="359">
                  <c:v>5.9833333333333334</c:v>
                </c:pt>
                <c:pt idx="360">
                  <c:v>6</c:v>
                </c:pt>
                <c:pt idx="361">
                  <c:v>6.0166666666666666</c:v>
                </c:pt>
                <c:pt idx="362">
                  <c:v>6.0333333333333332</c:v>
                </c:pt>
                <c:pt idx="363">
                  <c:v>6.05</c:v>
                </c:pt>
                <c:pt idx="364">
                  <c:v>6.0666666666666664</c:v>
                </c:pt>
                <c:pt idx="365">
                  <c:v>6.083333333333333</c:v>
                </c:pt>
                <c:pt idx="366">
                  <c:v>6.1</c:v>
                </c:pt>
                <c:pt idx="367">
                  <c:v>6.1166666666666663</c:v>
                </c:pt>
                <c:pt idx="368">
                  <c:v>6.1333333333333337</c:v>
                </c:pt>
                <c:pt idx="369">
                  <c:v>6.15</c:v>
                </c:pt>
                <c:pt idx="370">
                  <c:v>6.166666666666667</c:v>
                </c:pt>
                <c:pt idx="371">
                  <c:v>6.1833333333333336</c:v>
                </c:pt>
                <c:pt idx="372">
                  <c:v>6.2</c:v>
                </c:pt>
                <c:pt idx="373">
                  <c:v>6.2166666666666668</c:v>
                </c:pt>
                <c:pt idx="374">
                  <c:v>6.2333333333333334</c:v>
                </c:pt>
                <c:pt idx="375">
                  <c:v>6.25</c:v>
                </c:pt>
                <c:pt idx="376">
                  <c:v>6.2666666666666666</c:v>
                </c:pt>
                <c:pt idx="377">
                  <c:v>6.2833333333333332</c:v>
                </c:pt>
                <c:pt idx="378">
                  <c:v>6.3</c:v>
                </c:pt>
                <c:pt idx="379">
                  <c:v>6.3166666666666664</c:v>
                </c:pt>
                <c:pt idx="380">
                  <c:v>6.333333333333333</c:v>
                </c:pt>
                <c:pt idx="381">
                  <c:v>6.35</c:v>
                </c:pt>
                <c:pt idx="382">
                  <c:v>6.3666666666666663</c:v>
                </c:pt>
                <c:pt idx="383">
                  <c:v>6.3833333333333337</c:v>
                </c:pt>
                <c:pt idx="384">
                  <c:v>6.4</c:v>
                </c:pt>
                <c:pt idx="385">
                  <c:v>6.416666666666667</c:v>
                </c:pt>
                <c:pt idx="386">
                  <c:v>6.4333333333333336</c:v>
                </c:pt>
                <c:pt idx="387">
                  <c:v>6.45</c:v>
                </c:pt>
                <c:pt idx="388">
                  <c:v>6.4666666666666668</c:v>
                </c:pt>
                <c:pt idx="389">
                  <c:v>6.4833333333333334</c:v>
                </c:pt>
                <c:pt idx="390">
                  <c:v>6.5</c:v>
                </c:pt>
                <c:pt idx="391">
                  <c:v>6.5166666666666666</c:v>
                </c:pt>
                <c:pt idx="392">
                  <c:v>6.5333333333333332</c:v>
                </c:pt>
                <c:pt idx="393">
                  <c:v>6.55</c:v>
                </c:pt>
                <c:pt idx="394">
                  <c:v>6.5666666666666664</c:v>
                </c:pt>
                <c:pt idx="395">
                  <c:v>6.583333333333333</c:v>
                </c:pt>
                <c:pt idx="396">
                  <c:v>6.6</c:v>
                </c:pt>
                <c:pt idx="397">
                  <c:v>6.6166666666666663</c:v>
                </c:pt>
                <c:pt idx="398">
                  <c:v>6.6333333333333337</c:v>
                </c:pt>
                <c:pt idx="399">
                  <c:v>6.65</c:v>
                </c:pt>
                <c:pt idx="400">
                  <c:v>6.666666666666667</c:v>
                </c:pt>
                <c:pt idx="401">
                  <c:v>6.6833333333333336</c:v>
                </c:pt>
                <c:pt idx="402">
                  <c:v>6.7</c:v>
                </c:pt>
                <c:pt idx="403">
                  <c:v>6.7166666666666668</c:v>
                </c:pt>
                <c:pt idx="404">
                  <c:v>6.7333333333333334</c:v>
                </c:pt>
                <c:pt idx="405">
                  <c:v>6.75</c:v>
                </c:pt>
                <c:pt idx="406">
                  <c:v>6.7666666666666666</c:v>
                </c:pt>
                <c:pt idx="407">
                  <c:v>6.7833333333333332</c:v>
                </c:pt>
                <c:pt idx="408">
                  <c:v>6.8</c:v>
                </c:pt>
                <c:pt idx="409">
                  <c:v>6.8166666666666664</c:v>
                </c:pt>
                <c:pt idx="410">
                  <c:v>6.833333333333333</c:v>
                </c:pt>
                <c:pt idx="411">
                  <c:v>6.85</c:v>
                </c:pt>
                <c:pt idx="412">
                  <c:v>6.8666666666666663</c:v>
                </c:pt>
                <c:pt idx="413">
                  <c:v>6.8833333333333337</c:v>
                </c:pt>
                <c:pt idx="414">
                  <c:v>6.9</c:v>
                </c:pt>
                <c:pt idx="415">
                  <c:v>6.916666666666667</c:v>
                </c:pt>
                <c:pt idx="416">
                  <c:v>6.9333333333333336</c:v>
                </c:pt>
                <c:pt idx="417">
                  <c:v>6.95</c:v>
                </c:pt>
                <c:pt idx="418">
                  <c:v>6.9666666666666668</c:v>
                </c:pt>
                <c:pt idx="419">
                  <c:v>6.9833333333333334</c:v>
                </c:pt>
                <c:pt idx="420">
                  <c:v>7</c:v>
                </c:pt>
                <c:pt idx="421">
                  <c:v>7.0166666666666666</c:v>
                </c:pt>
                <c:pt idx="422">
                  <c:v>7.0333333333333332</c:v>
                </c:pt>
                <c:pt idx="423">
                  <c:v>7.05</c:v>
                </c:pt>
                <c:pt idx="424">
                  <c:v>7.0666666666666664</c:v>
                </c:pt>
                <c:pt idx="425">
                  <c:v>7.083333333333333</c:v>
                </c:pt>
                <c:pt idx="426">
                  <c:v>7.1</c:v>
                </c:pt>
                <c:pt idx="427">
                  <c:v>7.1166666666666663</c:v>
                </c:pt>
                <c:pt idx="428">
                  <c:v>7.1333333333333337</c:v>
                </c:pt>
                <c:pt idx="429">
                  <c:v>7.15</c:v>
                </c:pt>
                <c:pt idx="430">
                  <c:v>7.166666666666667</c:v>
                </c:pt>
                <c:pt idx="431">
                  <c:v>7.1833333333333336</c:v>
                </c:pt>
                <c:pt idx="432">
                  <c:v>7.2</c:v>
                </c:pt>
                <c:pt idx="433">
                  <c:v>7.2166666666666668</c:v>
                </c:pt>
                <c:pt idx="434">
                  <c:v>7.2333333333333334</c:v>
                </c:pt>
                <c:pt idx="435">
                  <c:v>7.25</c:v>
                </c:pt>
                <c:pt idx="436">
                  <c:v>7.2666666666666666</c:v>
                </c:pt>
                <c:pt idx="437">
                  <c:v>7.2833333333333332</c:v>
                </c:pt>
                <c:pt idx="438">
                  <c:v>7.3</c:v>
                </c:pt>
                <c:pt idx="439">
                  <c:v>7.3166666666666664</c:v>
                </c:pt>
                <c:pt idx="440">
                  <c:v>7.333333333333333</c:v>
                </c:pt>
                <c:pt idx="441">
                  <c:v>7.35</c:v>
                </c:pt>
                <c:pt idx="442">
                  <c:v>7.3666666666666663</c:v>
                </c:pt>
                <c:pt idx="443">
                  <c:v>7.3833333333333337</c:v>
                </c:pt>
                <c:pt idx="444">
                  <c:v>7.4</c:v>
                </c:pt>
                <c:pt idx="445">
                  <c:v>7.416666666666667</c:v>
                </c:pt>
                <c:pt idx="446">
                  <c:v>7.4333333333333336</c:v>
                </c:pt>
                <c:pt idx="447">
                  <c:v>7.45</c:v>
                </c:pt>
                <c:pt idx="448">
                  <c:v>7.4666666666666668</c:v>
                </c:pt>
                <c:pt idx="449">
                  <c:v>7.4833333333333334</c:v>
                </c:pt>
                <c:pt idx="450">
                  <c:v>7.5</c:v>
                </c:pt>
                <c:pt idx="451">
                  <c:v>7.5166666666666666</c:v>
                </c:pt>
                <c:pt idx="452">
                  <c:v>7.5333333333333332</c:v>
                </c:pt>
                <c:pt idx="453">
                  <c:v>7.55</c:v>
                </c:pt>
                <c:pt idx="454">
                  <c:v>7.5666666666666664</c:v>
                </c:pt>
                <c:pt idx="455">
                  <c:v>7.583333333333333</c:v>
                </c:pt>
                <c:pt idx="456">
                  <c:v>7.6</c:v>
                </c:pt>
                <c:pt idx="457">
                  <c:v>7.6166666666666663</c:v>
                </c:pt>
                <c:pt idx="458">
                  <c:v>7.6333333333333337</c:v>
                </c:pt>
                <c:pt idx="459">
                  <c:v>7.65</c:v>
                </c:pt>
                <c:pt idx="460">
                  <c:v>7.666666666666667</c:v>
                </c:pt>
                <c:pt idx="461">
                  <c:v>7.6833333333333336</c:v>
                </c:pt>
                <c:pt idx="462">
                  <c:v>7.7</c:v>
                </c:pt>
                <c:pt idx="463">
                  <c:v>7.7166666666666668</c:v>
                </c:pt>
                <c:pt idx="464">
                  <c:v>7.7333333333333334</c:v>
                </c:pt>
                <c:pt idx="465">
                  <c:v>7.75</c:v>
                </c:pt>
                <c:pt idx="466">
                  <c:v>7.7666666666666666</c:v>
                </c:pt>
                <c:pt idx="467">
                  <c:v>7.7833333333333332</c:v>
                </c:pt>
                <c:pt idx="468">
                  <c:v>7.8</c:v>
                </c:pt>
                <c:pt idx="469">
                  <c:v>7.8166666666666664</c:v>
                </c:pt>
                <c:pt idx="470">
                  <c:v>7.833333333333333</c:v>
                </c:pt>
                <c:pt idx="471">
                  <c:v>7.85</c:v>
                </c:pt>
                <c:pt idx="472">
                  <c:v>7.8666666666666663</c:v>
                </c:pt>
                <c:pt idx="473">
                  <c:v>7.8833333333333337</c:v>
                </c:pt>
                <c:pt idx="474">
                  <c:v>7.9</c:v>
                </c:pt>
                <c:pt idx="475">
                  <c:v>7.916666666666667</c:v>
                </c:pt>
                <c:pt idx="476">
                  <c:v>7.9333333333333336</c:v>
                </c:pt>
                <c:pt idx="477">
                  <c:v>7.95</c:v>
                </c:pt>
                <c:pt idx="478">
                  <c:v>7.9666666666666668</c:v>
                </c:pt>
                <c:pt idx="479">
                  <c:v>7.9833333333333334</c:v>
                </c:pt>
                <c:pt idx="480">
                  <c:v>8</c:v>
                </c:pt>
                <c:pt idx="481">
                  <c:v>8.0166666666666675</c:v>
                </c:pt>
                <c:pt idx="482">
                  <c:v>8.0333333333333332</c:v>
                </c:pt>
                <c:pt idx="483">
                  <c:v>8.0500000000000007</c:v>
                </c:pt>
                <c:pt idx="484">
                  <c:v>8.0666666666666664</c:v>
                </c:pt>
                <c:pt idx="485">
                  <c:v>8.0833333333333339</c:v>
                </c:pt>
                <c:pt idx="486">
                  <c:v>8.1</c:v>
                </c:pt>
                <c:pt idx="487">
                  <c:v>8.1166666666666671</c:v>
                </c:pt>
                <c:pt idx="488">
                  <c:v>8.1333333333333329</c:v>
                </c:pt>
                <c:pt idx="489">
                  <c:v>8.15</c:v>
                </c:pt>
                <c:pt idx="490">
                  <c:v>8.1666666666666661</c:v>
                </c:pt>
                <c:pt idx="491">
                  <c:v>8.1833333333333336</c:v>
                </c:pt>
                <c:pt idx="492">
                  <c:v>8.1999999999999993</c:v>
                </c:pt>
                <c:pt idx="493">
                  <c:v>8.2166666666666668</c:v>
                </c:pt>
                <c:pt idx="494">
                  <c:v>8.2333333333333325</c:v>
                </c:pt>
                <c:pt idx="495">
                  <c:v>8.25</c:v>
                </c:pt>
                <c:pt idx="496">
                  <c:v>8.2666666666666675</c:v>
                </c:pt>
                <c:pt idx="497">
                  <c:v>8.2833333333333332</c:v>
                </c:pt>
                <c:pt idx="498">
                  <c:v>8.3000000000000007</c:v>
                </c:pt>
                <c:pt idx="499">
                  <c:v>8.3166666666666664</c:v>
                </c:pt>
                <c:pt idx="500">
                  <c:v>8.3333333333333339</c:v>
                </c:pt>
                <c:pt idx="501">
                  <c:v>8.35</c:v>
                </c:pt>
                <c:pt idx="502">
                  <c:v>8.3666666666666671</c:v>
                </c:pt>
                <c:pt idx="503">
                  <c:v>8.3833333333333329</c:v>
                </c:pt>
                <c:pt idx="504">
                  <c:v>8.4</c:v>
                </c:pt>
                <c:pt idx="505">
                  <c:v>8.4166666666666661</c:v>
                </c:pt>
                <c:pt idx="506">
                  <c:v>8.4333333333333336</c:v>
                </c:pt>
                <c:pt idx="507">
                  <c:v>8.4499999999999993</c:v>
                </c:pt>
                <c:pt idx="508">
                  <c:v>8.4666666666666668</c:v>
                </c:pt>
                <c:pt idx="509">
                  <c:v>8.4833333333333325</c:v>
                </c:pt>
                <c:pt idx="510">
                  <c:v>8.5</c:v>
                </c:pt>
                <c:pt idx="511">
                  <c:v>8.5166666666666675</c:v>
                </c:pt>
                <c:pt idx="512">
                  <c:v>8.5333333333333332</c:v>
                </c:pt>
                <c:pt idx="513">
                  <c:v>8.5500000000000007</c:v>
                </c:pt>
                <c:pt idx="514">
                  <c:v>8.5666666666666664</c:v>
                </c:pt>
                <c:pt idx="515">
                  <c:v>8.5833333333333339</c:v>
                </c:pt>
                <c:pt idx="516">
                  <c:v>8.6</c:v>
                </c:pt>
                <c:pt idx="517">
                  <c:v>8.6166666666666671</c:v>
                </c:pt>
                <c:pt idx="518">
                  <c:v>8.6333333333333329</c:v>
                </c:pt>
                <c:pt idx="519">
                  <c:v>8.65</c:v>
                </c:pt>
                <c:pt idx="520">
                  <c:v>8.6666666666666661</c:v>
                </c:pt>
                <c:pt idx="521">
                  <c:v>8.6833333333333336</c:v>
                </c:pt>
                <c:pt idx="522">
                  <c:v>8.6999999999999993</c:v>
                </c:pt>
                <c:pt idx="523">
                  <c:v>8.7166666666666668</c:v>
                </c:pt>
                <c:pt idx="524">
                  <c:v>8.7333333333333325</c:v>
                </c:pt>
                <c:pt idx="525">
                  <c:v>8.75</c:v>
                </c:pt>
                <c:pt idx="526">
                  <c:v>8.7666666666666675</c:v>
                </c:pt>
                <c:pt idx="527">
                  <c:v>8.7833333333333332</c:v>
                </c:pt>
                <c:pt idx="528">
                  <c:v>8.8000000000000007</c:v>
                </c:pt>
                <c:pt idx="529">
                  <c:v>8.8166666666666664</c:v>
                </c:pt>
                <c:pt idx="530">
                  <c:v>8.8333333333333339</c:v>
                </c:pt>
                <c:pt idx="531">
                  <c:v>8.85</c:v>
                </c:pt>
                <c:pt idx="532">
                  <c:v>8.8666666666666671</c:v>
                </c:pt>
                <c:pt idx="533">
                  <c:v>8.8833333333333329</c:v>
                </c:pt>
                <c:pt idx="534">
                  <c:v>8.9</c:v>
                </c:pt>
                <c:pt idx="535">
                  <c:v>8.9166666666666661</c:v>
                </c:pt>
                <c:pt idx="536">
                  <c:v>8.9333333333333336</c:v>
                </c:pt>
                <c:pt idx="537">
                  <c:v>8.9499999999999993</c:v>
                </c:pt>
                <c:pt idx="538">
                  <c:v>8.9666666666666668</c:v>
                </c:pt>
                <c:pt idx="539">
                  <c:v>8.9833333333333325</c:v>
                </c:pt>
                <c:pt idx="540">
                  <c:v>9</c:v>
                </c:pt>
                <c:pt idx="541">
                  <c:v>9.0166666666666675</c:v>
                </c:pt>
                <c:pt idx="542">
                  <c:v>9.0333333333333332</c:v>
                </c:pt>
                <c:pt idx="543">
                  <c:v>9.0500000000000007</c:v>
                </c:pt>
                <c:pt idx="544">
                  <c:v>9.0666666666666664</c:v>
                </c:pt>
                <c:pt idx="545">
                  <c:v>9.0833333333333339</c:v>
                </c:pt>
                <c:pt idx="546">
                  <c:v>9.1</c:v>
                </c:pt>
                <c:pt idx="547">
                  <c:v>9.1166666666666671</c:v>
                </c:pt>
                <c:pt idx="548">
                  <c:v>9.1333333333333329</c:v>
                </c:pt>
                <c:pt idx="549">
                  <c:v>9.15</c:v>
                </c:pt>
                <c:pt idx="550">
                  <c:v>9.1666666666666661</c:v>
                </c:pt>
                <c:pt idx="551">
                  <c:v>9.1833333333333336</c:v>
                </c:pt>
                <c:pt idx="552">
                  <c:v>9.1999999999999993</c:v>
                </c:pt>
                <c:pt idx="553">
                  <c:v>9.2166666666666668</c:v>
                </c:pt>
                <c:pt idx="554">
                  <c:v>9.2333333333333325</c:v>
                </c:pt>
                <c:pt idx="555">
                  <c:v>9.25</c:v>
                </c:pt>
                <c:pt idx="556">
                  <c:v>9.2666666666666675</c:v>
                </c:pt>
                <c:pt idx="557">
                  <c:v>9.2833333333333332</c:v>
                </c:pt>
                <c:pt idx="558">
                  <c:v>9.3000000000000007</c:v>
                </c:pt>
                <c:pt idx="559">
                  <c:v>9.3166666666666664</c:v>
                </c:pt>
                <c:pt idx="560">
                  <c:v>9.3333333333333339</c:v>
                </c:pt>
                <c:pt idx="561">
                  <c:v>9.35</c:v>
                </c:pt>
                <c:pt idx="562">
                  <c:v>9.3666666666666671</c:v>
                </c:pt>
                <c:pt idx="563">
                  <c:v>9.3833333333333329</c:v>
                </c:pt>
                <c:pt idx="564">
                  <c:v>9.4</c:v>
                </c:pt>
                <c:pt idx="565">
                  <c:v>9.4166666666666661</c:v>
                </c:pt>
                <c:pt idx="566">
                  <c:v>9.4333333333333336</c:v>
                </c:pt>
                <c:pt idx="567">
                  <c:v>9.4499999999999993</c:v>
                </c:pt>
                <c:pt idx="568">
                  <c:v>9.4666666666666668</c:v>
                </c:pt>
                <c:pt idx="569">
                  <c:v>9.4833333333333325</c:v>
                </c:pt>
                <c:pt idx="570">
                  <c:v>9.5</c:v>
                </c:pt>
                <c:pt idx="571">
                  <c:v>9.5166666666666675</c:v>
                </c:pt>
                <c:pt idx="572">
                  <c:v>9.5333333333333332</c:v>
                </c:pt>
                <c:pt idx="573">
                  <c:v>9.5500000000000007</c:v>
                </c:pt>
                <c:pt idx="574">
                  <c:v>9.5666666666666664</c:v>
                </c:pt>
                <c:pt idx="575">
                  <c:v>9.5833333333333339</c:v>
                </c:pt>
                <c:pt idx="576">
                  <c:v>9.6</c:v>
                </c:pt>
                <c:pt idx="577">
                  <c:v>9.6166666666666671</c:v>
                </c:pt>
                <c:pt idx="578">
                  <c:v>9.6333333333333329</c:v>
                </c:pt>
                <c:pt idx="579">
                  <c:v>9.65</c:v>
                </c:pt>
                <c:pt idx="580">
                  <c:v>9.6666666666666661</c:v>
                </c:pt>
                <c:pt idx="581">
                  <c:v>9.6833333333333336</c:v>
                </c:pt>
                <c:pt idx="582">
                  <c:v>9.6999999999999993</c:v>
                </c:pt>
                <c:pt idx="583">
                  <c:v>9.7166666666666668</c:v>
                </c:pt>
                <c:pt idx="584">
                  <c:v>9.7333333333333325</c:v>
                </c:pt>
                <c:pt idx="585">
                  <c:v>9.75</c:v>
                </c:pt>
                <c:pt idx="586">
                  <c:v>9.7666666666666675</c:v>
                </c:pt>
                <c:pt idx="587">
                  <c:v>9.7833333333333332</c:v>
                </c:pt>
                <c:pt idx="588">
                  <c:v>9.8000000000000007</c:v>
                </c:pt>
                <c:pt idx="589">
                  <c:v>9.8166666666666664</c:v>
                </c:pt>
                <c:pt idx="590">
                  <c:v>9.8333333333333339</c:v>
                </c:pt>
                <c:pt idx="591">
                  <c:v>9.85</c:v>
                </c:pt>
                <c:pt idx="592">
                  <c:v>9.8666666666666671</c:v>
                </c:pt>
                <c:pt idx="593">
                  <c:v>9.8833333333333329</c:v>
                </c:pt>
                <c:pt idx="594">
                  <c:v>9.9</c:v>
                </c:pt>
                <c:pt idx="595">
                  <c:v>9.9166666666666661</c:v>
                </c:pt>
                <c:pt idx="596">
                  <c:v>9.9333333333333336</c:v>
                </c:pt>
                <c:pt idx="597">
                  <c:v>9.9499999999999993</c:v>
                </c:pt>
                <c:pt idx="598">
                  <c:v>9.9666666666666668</c:v>
                </c:pt>
                <c:pt idx="599">
                  <c:v>9.9833333333333325</c:v>
                </c:pt>
                <c:pt idx="600">
                  <c:v>10</c:v>
                </c:pt>
                <c:pt idx="601">
                  <c:v>10.016666666666667</c:v>
                </c:pt>
                <c:pt idx="602">
                  <c:v>10.033333333333333</c:v>
                </c:pt>
                <c:pt idx="603">
                  <c:v>10.050000000000001</c:v>
                </c:pt>
                <c:pt idx="604">
                  <c:v>10.066666666666666</c:v>
                </c:pt>
                <c:pt idx="605">
                  <c:v>10.083333333333334</c:v>
                </c:pt>
                <c:pt idx="606">
                  <c:v>10.1</c:v>
                </c:pt>
                <c:pt idx="607">
                  <c:v>10.116666666666667</c:v>
                </c:pt>
                <c:pt idx="608">
                  <c:v>10.133333333333333</c:v>
                </c:pt>
                <c:pt idx="609">
                  <c:v>10.15</c:v>
                </c:pt>
                <c:pt idx="610">
                  <c:v>10.166666666666666</c:v>
                </c:pt>
                <c:pt idx="611">
                  <c:v>10.183333333333334</c:v>
                </c:pt>
                <c:pt idx="612">
                  <c:v>10.199999999999999</c:v>
                </c:pt>
                <c:pt idx="613">
                  <c:v>10.216666666666667</c:v>
                </c:pt>
                <c:pt idx="614">
                  <c:v>10.233333333333333</c:v>
                </c:pt>
                <c:pt idx="615">
                  <c:v>10.25</c:v>
                </c:pt>
                <c:pt idx="616">
                  <c:v>10.266666666666667</c:v>
                </c:pt>
                <c:pt idx="617">
                  <c:v>10.283333333333333</c:v>
                </c:pt>
                <c:pt idx="618">
                  <c:v>10.3</c:v>
                </c:pt>
                <c:pt idx="619">
                  <c:v>10.316666666666666</c:v>
                </c:pt>
                <c:pt idx="620">
                  <c:v>10.333333333333334</c:v>
                </c:pt>
                <c:pt idx="621">
                  <c:v>10.35</c:v>
                </c:pt>
                <c:pt idx="622">
                  <c:v>10.366666666666667</c:v>
                </c:pt>
                <c:pt idx="623">
                  <c:v>10.383333333333333</c:v>
                </c:pt>
                <c:pt idx="624">
                  <c:v>10.4</c:v>
                </c:pt>
                <c:pt idx="625">
                  <c:v>10.416666666666666</c:v>
                </c:pt>
                <c:pt idx="626">
                  <c:v>10.433333333333334</c:v>
                </c:pt>
                <c:pt idx="627">
                  <c:v>10.45</c:v>
                </c:pt>
                <c:pt idx="628">
                  <c:v>10.466666666666667</c:v>
                </c:pt>
                <c:pt idx="629">
                  <c:v>10.483333333333333</c:v>
                </c:pt>
                <c:pt idx="630">
                  <c:v>10.5</c:v>
                </c:pt>
                <c:pt idx="631">
                  <c:v>10.516666666666667</c:v>
                </c:pt>
                <c:pt idx="632">
                  <c:v>10.533333333333333</c:v>
                </c:pt>
                <c:pt idx="633">
                  <c:v>10.55</c:v>
                </c:pt>
                <c:pt idx="634">
                  <c:v>10.566666666666666</c:v>
                </c:pt>
                <c:pt idx="635">
                  <c:v>10.583333333333334</c:v>
                </c:pt>
                <c:pt idx="636">
                  <c:v>10.6</c:v>
                </c:pt>
                <c:pt idx="637">
                  <c:v>10.616666666666667</c:v>
                </c:pt>
                <c:pt idx="638">
                  <c:v>10.633333333333333</c:v>
                </c:pt>
                <c:pt idx="639">
                  <c:v>10.65</c:v>
                </c:pt>
                <c:pt idx="640">
                  <c:v>10.666666666666666</c:v>
                </c:pt>
                <c:pt idx="641">
                  <c:v>10.683333333333334</c:v>
                </c:pt>
                <c:pt idx="642">
                  <c:v>10.7</c:v>
                </c:pt>
                <c:pt idx="643">
                  <c:v>10.716666666666667</c:v>
                </c:pt>
                <c:pt idx="644">
                  <c:v>10.733333333333333</c:v>
                </c:pt>
                <c:pt idx="645">
                  <c:v>10.75</c:v>
                </c:pt>
                <c:pt idx="646">
                  <c:v>10.766666666666667</c:v>
                </c:pt>
                <c:pt idx="647">
                  <c:v>10.783333333333333</c:v>
                </c:pt>
                <c:pt idx="648">
                  <c:v>10.8</c:v>
                </c:pt>
                <c:pt idx="649">
                  <c:v>10.816666666666666</c:v>
                </c:pt>
                <c:pt idx="650">
                  <c:v>10.833333333333334</c:v>
                </c:pt>
                <c:pt idx="651">
                  <c:v>10.85</c:v>
                </c:pt>
                <c:pt idx="652">
                  <c:v>10.866666666666667</c:v>
                </c:pt>
                <c:pt idx="653">
                  <c:v>10.883333333333333</c:v>
                </c:pt>
                <c:pt idx="654">
                  <c:v>10.9</c:v>
                </c:pt>
                <c:pt idx="655">
                  <c:v>10.916666666666666</c:v>
                </c:pt>
                <c:pt idx="656">
                  <c:v>10.933333333333334</c:v>
                </c:pt>
                <c:pt idx="657">
                  <c:v>10.95</c:v>
                </c:pt>
                <c:pt idx="658">
                  <c:v>10.966666666666667</c:v>
                </c:pt>
                <c:pt idx="659">
                  <c:v>10.983333333333333</c:v>
                </c:pt>
                <c:pt idx="660">
                  <c:v>11</c:v>
                </c:pt>
                <c:pt idx="661">
                  <c:v>11.016666666666667</c:v>
                </c:pt>
                <c:pt idx="662">
                  <c:v>11.033333333333333</c:v>
                </c:pt>
                <c:pt idx="663">
                  <c:v>11.05</c:v>
                </c:pt>
                <c:pt idx="664">
                  <c:v>11.066666666666666</c:v>
                </c:pt>
                <c:pt idx="665">
                  <c:v>11.083333333333334</c:v>
                </c:pt>
                <c:pt idx="666">
                  <c:v>11.1</c:v>
                </c:pt>
                <c:pt idx="667">
                  <c:v>11.116666666666667</c:v>
                </c:pt>
                <c:pt idx="668">
                  <c:v>11.133333333333333</c:v>
                </c:pt>
                <c:pt idx="669">
                  <c:v>11.15</c:v>
                </c:pt>
                <c:pt idx="670">
                  <c:v>11.166666666666666</c:v>
                </c:pt>
                <c:pt idx="671">
                  <c:v>11.183333333333334</c:v>
                </c:pt>
                <c:pt idx="672">
                  <c:v>11.2</c:v>
                </c:pt>
                <c:pt idx="673">
                  <c:v>11.216666666666667</c:v>
                </c:pt>
                <c:pt idx="674">
                  <c:v>11.233333333333333</c:v>
                </c:pt>
                <c:pt idx="675">
                  <c:v>11.25</c:v>
                </c:pt>
                <c:pt idx="676">
                  <c:v>11.266666666666667</c:v>
                </c:pt>
                <c:pt idx="677">
                  <c:v>11.283333333333333</c:v>
                </c:pt>
                <c:pt idx="678">
                  <c:v>11.3</c:v>
                </c:pt>
                <c:pt idx="679">
                  <c:v>11.316666666666666</c:v>
                </c:pt>
                <c:pt idx="680">
                  <c:v>11.333333333333334</c:v>
                </c:pt>
                <c:pt idx="681">
                  <c:v>11.35</c:v>
                </c:pt>
                <c:pt idx="682">
                  <c:v>11.366666666666667</c:v>
                </c:pt>
                <c:pt idx="683">
                  <c:v>11.383333333333333</c:v>
                </c:pt>
                <c:pt idx="684">
                  <c:v>11.4</c:v>
                </c:pt>
                <c:pt idx="685">
                  <c:v>11.416666666666666</c:v>
                </c:pt>
                <c:pt idx="686">
                  <c:v>11.433333333333334</c:v>
                </c:pt>
                <c:pt idx="687">
                  <c:v>11.45</c:v>
                </c:pt>
                <c:pt idx="688">
                  <c:v>11.466666666666667</c:v>
                </c:pt>
                <c:pt idx="689">
                  <c:v>11.483333333333333</c:v>
                </c:pt>
                <c:pt idx="690">
                  <c:v>11.5</c:v>
                </c:pt>
                <c:pt idx="691">
                  <c:v>11.516666666666667</c:v>
                </c:pt>
                <c:pt idx="692">
                  <c:v>11.533333333333333</c:v>
                </c:pt>
                <c:pt idx="693">
                  <c:v>11.55</c:v>
                </c:pt>
                <c:pt idx="694">
                  <c:v>11.566666666666666</c:v>
                </c:pt>
                <c:pt idx="695">
                  <c:v>11.583333333333334</c:v>
                </c:pt>
                <c:pt idx="696">
                  <c:v>11.6</c:v>
                </c:pt>
                <c:pt idx="697">
                  <c:v>11.616666666666667</c:v>
                </c:pt>
                <c:pt idx="698">
                  <c:v>11.633333333333333</c:v>
                </c:pt>
                <c:pt idx="699">
                  <c:v>11.65</c:v>
                </c:pt>
                <c:pt idx="700">
                  <c:v>11.666666666666666</c:v>
                </c:pt>
                <c:pt idx="701">
                  <c:v>11.683333333333334</c:v>
                </c:pt>
                <c:pt idx="702">
                  <c:v>11.7</c:v>
                </c:pt>
                <c:pt idx="703">
                  <c:v>11.716666666666667</c:v>
                </c:pt>
                <c:pt idx="704">
                  <c:v>11.733333333333333</c:v>
                </c:pt>
                <c:pt idx="705">
                  <c:v>11.75</c:v>
                </c:pt>
                <c:pt idx="706">
                  <c:v>11.766666666666667</c:v>
                </c:pt>
                <c:pt idx="707">
                  <c:v>11.783333333333333</c:v>
                </c:pt>
                <c:pt idx="708">
                  <c:v>11.8</c:v>
                </c:pt>
                <c:pt idx="709">
                  <c:v>11.816666666666666</c:v>
                </c:pt>
                <c:pt idx="710">
                  <c:v>11.833333333333334</c:v>
                </c:pt>
                <c:pt idx="711">
                  <c:v>11.85</c:v>
                </c:pt>
                <c:pt idx="712">
                  <c:v>11.866666666666667</c:v>
                </c:pt>
                <c:pt idx="713">
                  <c:v>11.883333333333333</c:v>
                </c:pt>
                <c:pt idx="714">
                  <c:v>11.9</c:v>
                </c:pt>
                <c:pt idx="715">
                  <c:v>11.916666666666666</c:v>
                </c:pt>
                <c:pt idx="716">
                  <c:v>11.933333333333334</c:v>
                </c:pt>
                <c:pt idx="717">
                  <c:v>11.95</c:v>
                </c:pt>
                <c:pt idx="718">
                  <c:v>11.966666666666667</c:v>
                </c:pt>
                <c:pt idx="719">
                  <c:v>11.983333333333333</c:v>
                </c:pt>
                <c:pt idx="720">
                  <c:v>12</c:v>
                </c:pt>
                <c:pt idx="721">
                  <c:v>12.016666666666667</c:v>
                </c:pt>
                <c:pt idx="722">
                  <c:v>12.033333333333333</c:v>
                </c:pt>
                <c:pt idx="723">
                  <c:v>12.05</c:v>
                </c:pt>
                <c:pt idx="724">
                  <c:v>12.066666666666666</c:v>
                </c:pt>
                <c:pt idx="725">
                  <c:v>12.083333333333334</c:v>
                </c:pt>
                <c:pt idx="726">
                  <c:v>12.1</c:v>
                </c:pt>
                <c:pt idx="727">
                  <c:v>12.116666666666667</c:v>
                </c:pt>
                <c:pt idx="728">
                  <c:v>12.133333333333333</c:v>
                </c:pt>
                <c:pt idx="729">
                  <c:v>12.15</c:v>
                </c:pt>
                <c:pt idx="730">
                  <c:v>12.166666666666666</c:v>
                </c:pt>
                <c:pt idx="731">
                  <c:v>12.183333333333334</c:v>
                </c:pt>
                <c:pt idx="732">
                  <c:v>12.2</c:v>
                </c:pt>
                <c:pt idx="733">
                  <c:v>12.216666666666667</c:v>
                </c:pt>
                <c:pt idx="734">
                  <c:v>12.233333333333333</c:v>
                </c:pt>
                <c:pt idx="735">
                  <c:v>12.25</c:v>
                </c:pt>
                <c:pt idx="736">
                  <c:v>12.266666666666667</c:v>
                </c:pt>
                <c:pt idx="737">
                  <c:v>12.283333333333333</c:v>
                </c:pt>
                <c:pt idx="738">
                  <c:v>12.3</c:v>
                </c:pt>
                <c:pt idx="739">
                  <c:v>12.316666666666666</c:v>
                </c:pt>
                <c:pt idx="740">
                  <c:v>12.333333333333334</c:v>
                </c:pt>
                <c:pt idx="741">
                  <c:v>12.35</c:v>
                </c:pt>
                <c:pt idx="742">
                  <c:v>12.366666666666667</c:v>
                </c:pt>
                <c:pt idx="743">
                  <c:v>12.383333333333333</c:v>
                </c:pt>
                <c:pt idx="744">
                  <c:v>12.4</c:v>
                </c:pt>
                <c:pt idx="745">
                  <c:v>12.416666666666666</c:v>
                </c:pt>
                <c:pt idx="746">
                  <c:v>12.433333333333334</c:v>
                </c:pt>
                <c:pt idx="747">
                  <c:v>12.45</c:v>
                </c:pt>
                <c:pt idx="748">
                  <c:v>12.466666666666667</c:v>
                </c:pt>
                <c:pt idx="749">
                  <c:v>12.483333333333333</c:v>
                </c:pt>
                <c:pt idx="750">
                  <c:v>12.5</c:v>
                </c:pt>
                <c:pt idx="751">
                  <c:v>12.516666666666667</c:v>
                </c:pt>
                <c:pt idx="752">
                  <c:v>12.533333333333333</c:v>
                </c:pt>
                <c:pt idx="753">
                  <c:v>12.55</c:v>
                </c:pt>
                <c:pt idx="754">
                  <c:v>12.566666666666666</c:v>
                </c:pt>
                <c:pt idx="755">
                  <c:v>12.583333333333334</c:v>
                </c:pt>
                <c:pt idx="756">
                  <c:v>12.6</c:v>
                </c:pt>
                <c:pt idx="757">
                  <c:v>12.616666666666667</c:v>
                </c:pt>
                <c:pt idx="758">
                  <c:v>12.633333333333333</c:v>
                </c:pt>
                <c:pt idx="759">
                  <c:v>12.65</c:v>
                </c:pt>
                <c:pt idx="760">
                  <c:v>12.666666666666666</c:v>
                </c:pt>
                <c:pt idx="761">
                  <c:v>12.683333333333334</c:v>
                </c:pt>
                <c:pt idx="762">
                  <c:v>12.7</c:v>
                </c:pt>
                <c:pt idx="763">
                  <c:v>12.716666666666667</c:v>
                </c:pt>
                <c:pt idx="764">
                  <c:v>12.733333333333333</c:v>
                </c:pt>
                <c:pt idx="765">
                  <c:v>12.75</c:v>
                </c:pt>
                <c:pt idx="766">
                  <c:v>12.766666666666667</c:v>
                </c:pt>
                <c:pt idx="767">
                  <c:v>12.783333333333333</c:v>
                </c:pt>
                <c:pt idx="768">
                  <c:v>12.8</c:v>
                </c:pt>
                <c:pt idx="769">
                  <c:v>12.816666666666666</c:v>
                </c:pt>
                <c:pt idx="770">
                  <c:v>12.833333333333334</c:v>
                </c:pt>
                <c:pt idx="771">
                  <c:v>12.85</c:v>
                </c:pt>
                <c:pt idx="772">
                  <c:v>12.866666666666667</c:v>
                </c:pt>
                <c:pt idx="773">
                  <c:v>12.883333333333333</c:v>
                </c:pt>
                <c:pt idx="774">
                  <c:v>12.9</c:v>
                </c:pt>
                <c:pt idx="775">
                  <c:v>12.916666666666666</c:v>
                </c:pt>
                <c:pt idx="776">
                  <c:v>12.933333333333334</c:v>
                </c:pt>
                <c:pt idx="777">
                  <c:v>12.95</c:v>
                </c:pt>
                <c:pt idx="778">
                  <c:v>12.966666666666667</c:v>
                </c:pt>
                <c:pt idx="779">
                  <c:v>12.983333333333333</c:v>
                </c:pt>
                <c:pt idx="780">
                  <c:v>13</c:v>
                </c:pt>
                <c:pt idx="781">
                  <c:v>13.016666666666667</c:v>
                </c:pt>
                <c:pt idx="782">
                  <c:v>13.033333333333333</c:v>
                </c:pt>
                <c:pt idx="783">
                  <c:v>13.05</c:v>
                </c:pt>
                <c:pt idx="784">
                  <c:v>13.066666666666666</c:v>
                </c:pt>
                <c:pt idx="785">
                  <c:v>13.083333333333334</c:v>
                </c:pt>
                <c:pt idx="786">
                  <c:v>13.1</c:v>
                </c:pt>
                <c:pt idx="787">
                  <c:v>13.116666666666667</c:v>
                </c:pt>
                <c:pt idx="788">
                  <c:v>13.133333333333333</c:v>
                </c:pt>
                <c:pt idx="789">
                  <c:v>13.15</c:v>
                </c:pt>
                <c:pt idx="790">
                  <c:v>13.166666666666666</c:v>
                </c:pt>
                <c:pt idx="791">
                  <c:v>13.183333333333334</c:v>
                </c:pt>
                <c:pt idx="792">
                  <c:v>13.2</c:v>
                </c:pt>
                <c:pt idx="793">
                  <c:v>13.216666666666667</c:v>
                </c:pt>
                <c:pt idx="794">
                  <c:v>13.233333333333333</c:v>
                </c:pt>
                <c:pt idx="795">
                  <c:v>13.25</c:v>
                </c:pt>
                <c:pt idx="796">
                  <c:v>13.266666666666667</c:v>
                </c:pt>
                <c:pt idx="797">
                  <c:v>13.283333333333333</c:v>
                </c:pt>
                <c:pt idx="798">
                  <c:v>13.3</c:v>
                </c:pt>
                <c:pt idx="799">
                  <c:v>13.316666666666666</c:v>
                </c:pt>
                <c:pt idx="800">
                  <c:v>13.333333333333334</c:v>
                </c:pt>
                <c:pt idx="801">
                  <c:v>13.35</c:v>
                </c:pt>
                <c:pt idx="802">
                  <c:v>13.366666666666667</c:v>
                </c:pt>
                <c:pt idx="803">
                  <c:v>13.383333333333333</c:v>
                </c:pt>
                <c:pt idx="804">
                  <c:v>13.4</c:v>
                </c:pt>
                <c:pt idx="805">
                  <c:v>13.416666666666666</c:v>
                </c:pt>
                <c:pt idx="806">
                  <c:v>13.433333333333334</c:v>
                </c:pt>
                <c:pt idx="807">
                  <c:v>13.45</c:v>
                </c:pt>
                <c:pt idx="808">
                  <c:v>13.466666666666667</c:v>
                </c:pt>
                <c:pt idx="809">
                  <c:v>13.483333333333333</c:v>
                </c:pt>
                <c:pt idx="810">
                  <c:v>13.5</c:v>
                </c:pt>
                <c:pt idx="811">
                  <c:v>13.516666666666667</c:v>
                </c:pt>
                <c:pt idx="812">
                  <c:v>13.533333333333333</c:v>
                </c:pt>
                <c:pt idx="813">
                  <c:v>13.55</c:v>
                </c:pt>
                <c:pt idx="814">
                  <c:v>13.566666666666666</c:v>
                </c:pt>
                <c:pt idx="815">
                  <c:v>13.583333333333334</c:v>
                </c:pt>
                <c:pt idx="816">
                  <c:v>13.6</c:v>
                </c:pt>
                <c:pt idx="817">
                  <c:v>13.616666666666667</c:v>
                </c:pt>
                <c:pt idx="818">
                  <c:v>13.633333333333333</c:v>
                </c:pt>
                <c:pt idx="819">
                  <c:v>13.65</c:v>
                </c:pt>
                <c:pt idx="820">
                  <c:v>13.666666666666666</c:v>
                </c:pt>
                <c:pt idx="821">
                  <c:v>13.683333333333334</c:v>
                </c:pt>
                <c:pt idx="822">
                  <c:v>13.7</c:v>
                </c:pt>
                <c:pt idx="823">
                  <c:v>13.716666666666667</c:v>
                </c:pt>
                <c:pt idx="824">
                  <c:v>13.733333333333333</c:v>
                </c:pt>
                <c:pt idx="825">
                  <c:v>13.75</c:v>
                </c:pt>
                <c:pt idx="826">
                  <c:v>13.766666666666667</c:v>
                </c:pt>
                <c:pt idx="827">
                  <c:v>13.783333333333333</c:v>
                </c:pt>
                <c:pt idx="828">
                  <c:v>13.8</c:v>
                </c:pt>
                <c:pt idx="829">
                  <c:v>13.816666666666666</c:v>
                </c:pt>
                <c:pt idx="830">
                  <c:v>13.833333333333334</c:v>
                </c:pt>
                <c:pt idx="831">
                  <c:v>13.85</c:v>
                </c:pt>
                <c:pt idx="832">
                  <c:v>13.866666666666667</c:v>
                </c:pt>
                <c:pt idx="833">
                  <c:v>13.883333333333333</c:v>
                </c:pt>
                <c:pt idx="834">
                  <c:v>13.9</c:v>
                </c:pt>
                <c:pt idx="835">
                  <c:v>13.916666666666666</c:v>
                </c:pt>
                <c:pt idx="836">
                  <c:v>13.933333333333334</c:v>
                </c:pt>
                <c:pt idx="837">
                  <c:v>13.95</c:v>
                </c:pt>
                <c:pt idx="838">
                  <c:v>13.966666666666667</c:v>
                </c:pt>
                <c:pt idx="839">
                  <c:v>13.983333333333333</c:v>
                </c:pt>
                <c:pt idx="840">
                  <c:v>14</c:v>
                </c:pt>
                <c:pt idx="841">
                  <c:v>14.016666666666667</c:v>
                </c:pt>
                <c:pt idx="842">
                  <c:v>14.033333333333333</c:v>
                </c:pt>
                <c:pt idx="843">
                  <c:v>14.05</c:v>
                </c:pt>
                <c:pt idx="844">
                  <c:v>14.066666666666666</c:v>
                </c:pt>
                <c:pt idx="845">
                  <c:v>14.083333333333334</c:v>
                </c:pt>
                <c:pt idx="846">
                  <c:v>14.1</c:v>
                </c:pt>
                <c:pt idx="847">
                  <c:v>14.116666666666667</c:v>
                </c:pt>
                <c:pt idx="848">
                  <c:v>14.133333333333333</c:v>
                </c:pt>
                <c:pt idx="849">
                  <c:v>14.15</c:v>
                </c:pt>
                <c:pt idx="850">
                  <c:v>14.166666666666666</c:v>
                </c:pt>
                <c:pt idx="851">
                  <c:v>14.183333333333334</c:v>
                </c:pt>
                <c:pt idx="852">
                  <c:v>14.2</c:v>
                </c:pt>
                <c:pt idx="853">
                  <c:v>14.216666666666667</c:v>
                </c:pt>
                <c:pt idx="854">
                  <c:v>14.233333333333333</c:v>
                </c:pt>
                <c:pt idx="855">
                  <c:v>14.25</c:v>
                </c:pt>
                <c:pt idx="856">
                  <c:v>14.266666666666667</c:v>
                </c:pt>
                <c:pt idx="857">
                  <c:v>14.283333333333333</c:v>
                </c:pt>
                <c:pt idx="858">
                  <c:v>14.3</c:v>
                </c:pt>
                <c:pt idx="859">
                  <c:v>14.316666666666666</c:v>
                </c:pt>
                <c:pt idx="860">
                  <c:v>14.333333333333334</c:v>
                </c:pt>
                <c:pt idx="861">
                  <c:v>14.35</c:v>
                </c:pt>
                <c:pt idx="862">
                  <c:v>14.366666666666667</c:v>
                </c:pt>
                <c:pt idx="863">
                  <c:v>14.383333333333333</c:v>
                </c:pt>
                <c:pt idx="864">
                  <c:v>14.4</c:v>
                </c:pt>
                <c:pt idx="865">
                  <c:v>14.416666666666666</c:v>
                </c:pt>
                <c:pt idx="866">
                  <c:v>14.433333333333334</c:v>
                </c:pt>
                <c:pt idx="867">
                  <c:v>14.45</c:v>
                </c:pt>
                <c:pt idx="868">
                  <c:v>14.466666666666667</c:v>
                </c:pt>
                <c:pt idx="869">
                  <c:v>14.483333333333333</c:v>
                </c:pt>
                <c:pt idx="870">
                  <c:v>14.5</c:v>
                </c:pt>
                <c:pt idx="871">
                  <c:v>14.516666666666667</c:v>
                </c:pt>
                <c:pt idx="872">
                  <c:v>14.533333333333333</c:v>
                </c:pt>
                <c:pt idx="873">
                  <c:v>14.55</c:v>
                </c:pt>
                <c:pt idx="874">
                  <c:v>14.566666666666666</c:v>
                </c:pt>
                <c:pt idx="875">
                  <c:v>14.583333333333334</c:v>
                </c:pt>
                <c:pt idx="876">
                  <c:v>14.6</c:v>
                </c:pt>
                <c:pt idx="877">
                  <c:v>14.616666666666667</c:v>
                </c:pt>
                <c:pt idx="878">
                  <c:v>14.633333333333333</c:v>
                </c:pt>
                <c:pt idx="879">
                  <c:v>14.65</c:v>
                </c:pt>
                <c:pt idx="880">
                  <c:v>14.666666666666666</c:v>
                </c:pt>
                <c:pt idx="881">
                  <c:v>14.683333333333334</c:v>
                </c:pt>
                <c:pt idx="882">
                  <c:v>14.7</c:v>
                </c:pt>
                <c:pt idx="883">
                  <c:v>14.716666666666667</c:v>
                </c:pt>
                <c:pt idx="884">
                  <c:v>14.733333333333333</c:v>
                </c:pt>
                <c:pt idx="885">
                  <c:v>14.75</c:v>
                </c:pt>
                <c:pt idx="886">
                  <c:v>14.766666666666667</c:v>
                </c:pt>
                <c:pt idx="887">
                  <c:v>14.783333333333333</c:v>
                </c:pt>
                <c:pt idx="888">
                  <c:v>14.8</c:v>
                </c:pt>
                <c:pt idx="889">
                  <c:v>14.816666666666666</c:v>
                </c:pt>
                <c:pt idx="890">
                  <c:v>14.833333333333334</c:v>
                </c:pt>
                <c:pt idx="891">
                  <c:v>14.85</c:v>
                </c:pt>
                <c:pt idx="892">
                  <c:v>14.866666666666667</c:v>
                </c:pt>
                <c:pt idx="893">
                  <c:v>14.883333333333333</c:v>
                </c:pt>
                <c:pt idx="894">
                  <c:v>14.9</c:v>
                </c:pt>
                <c:pt idx="895">
                  <c:v>14.916666666666666</c:v>
                </c:pt>
                <c:pt idx="896">
                  <c:v>14.933333333333334</c:v>
                </c:pt>
                <c:pt idx="897">
                  <c:v>14.95</c:v>
                </c:pt>
                <c:pt idx="898">
                  <c:v>14.966666666666667</c:v>
                </c:pt>
                <c:pt idx="899">
                  <c:v>14.983333333333333</c:v>
                </c:pt>
                <c:pt idx="900">
                  <c:v>15</c:v>
                </c:pt>
                <c:pt idx="901">
                  <c:v>15.016666666666667</c:v>
                </c:pt>
                <c:pt idx="902">
                  <c:v>15.033333333333333</c:v>
                </c:pt>
                <c:pt idx="903">
                  <c:v>15.05</c:v>
                </c:pt>
                <c:pt idx="904">
                  <c:v>15.066666666666666</c:v>
                </c:pt>
                <c:pt idx="905">
                  <c:v>15.083333333333334</c:v>
                </c:pt>
                <c:pt idx="906">
                  <c:v>15.1</c:v>
                </c:pt>
                <c:pt idx="907">
                  <c:v>15.116666666666667</c:v>
                </c:pt>
                <c:pt idx="908">
                  <c:v>15.133333333333333</c:v>
                </c:pt>
                <c:pt idx="909">
                  <c:v>15.15</c:v>
                </c:pt>
                <c:pt idx="910">
                  <c:v>15.166666666666666</c:v>
                </c:pt>
                <c:pt idx="911">
                  <c:v>15.183333333333334</c:v>
                </c:pt>
                <c:pt idx="912">
                  <c:v>15.2</c:v>
                </c:pt>
                <c:pt idx="913">
                  <c:v>15.216666666666667</c:v>
                </c:pt>
                <c:pt idx="914">
                  <c:v>15.233333333333333</c:v>
                </c:pt>
                <c:pt idx="915">
                  <c:v>15.25</c:v>
                </c:pt>
                <c:pt idx="916">
                  <c:v>15.266666666666667</c:v>
                </c:pt>
                <c:pt idx="917">
                  <c:v>15.283333333333333</c:v>
                </c:pt>
                <c:pt idx="918">
                  <c:v>15.3</c:v>
                </c:pt>
                <c:pt idx="919">
                  <c:v>15.316666666666666</c:v>
                </c:pt>
                <c:pt idx="920">
                  <c:v>15.333333333333334</c:v>
                </c:pt>
                <c:pt idx="921">
                  <c:v>15.35</c:v>
                </c:pt>
                <c:pt idx="922">
                  <c:v>15.366666666666667</c:v>
                </c:pt>
                <c:pt idx="923">
                  <c:v>15.383333333333333</c:v>
                </c:pt>
                <c:pt idx="924">
                  <c:v>15.4</c:v>
                </c:pt>
                <c:pt idx="925">
                  <c:v>15.416666666666666</c:v>
                </c:pt>
                <c:pt idx="926">
                  <c:v>15.433333333333334</c:v>
                </c:pt>
                <c:pt idx="927">
                  <c:v>15.45</c:v>
                </c:pt>
                <c:pt idx="928">
                  <c:v>15.466666666666667</c:v>
                </c:pt>
                <c:pt idx="929">
                  <c:v>15.483333333333333</c:v>
                </c:pt>
                <c:pt idx="930">
                  <c:v>15.5</c:v>
                </c:pt>
                <c:pt idx="931">
                  <c:v>15.516666666666667</c:v>
                </c:pt>
                <c:pt idx="932">
                  <c:v>15.533333333333333</c:v>
                </c:pt>
                <c:pt idx="933">
                  <c:v>15.55</c:v>
                </c:pt>
                <c:pt idx="934">
                  <c:v>15.566666666666666</c:v>
                </c:pt>
                <c:pt idx="935">
                  <c:v>15.583333333333334</c:v>
                </c:pt>
                <c:pt idx="936">
                  <c:v>15.6</c:v>
                </c:pt>
                <c:pt idx="937">
                  <c:v>15.616666666666667</c:v>
                </c:pt>
                <c:pt idx="938">
                  <c:v>15.633333333333333</c:v>
                </c:pt>
                <c:pt idx="939">
                  <c:v>15.65</c:v>
                </c:pt>
                <c:pt idx="940">
                  <c:v>15.666666666666666</c:v>
                </c:pt>
                <c:pt idx="941">
                  <c:v>15.683333333333334</c:v>
                </c:pt>
                <c:pt idx="942">
                  <c:v>15.7</c:v>
                </c:pt>
                <c:pt idx="943">
                  <c:v>15.716666666666667</c:v>
                </c:pt>
                <c:pt idx="944">
                  <c:v>15.733333333333333</c:v>
                </c:pt>
                <c:pt idx="945">
                  <c:v>15.75</c:v>
                </c:pt>
                <c:pt idx="946">
                  <c:v>15.766666666666667</c:v>
                </c:pt>
                <c:pt idx="947">
                  <c:v>15.783333333333333</c:v>
                </c:pt>
                <c:pt idx="948">
                  <c:v>15.8</c:v>
                </c:pt>
                <c:pt idx="949">
                  <c:v>15.816666666666666</c:v>
                </c:pt>
                <c:pt idx="950">
                  <c:v>15.833333333333334</c:v>
                </c:pt>
                <c:pt idx="951">
                  <c:v>15.85</c:v>
                </c:pt>
                <c:pt idx="952">
                  <c:v>15.866666666666667</c:v>
                </c:pt>
                <c:pt idx="953">
                  <c:v>15.883333333333333</c:v>
                </c:pt>
                <c:pt idx="954">
                  <c:v>15.9</c:v>
                </c:pt>
                <c:pt idx="955">
                  <c:v>15.916666666666666</c:v>
                </c:pt>
                <c:pt idx="956">
                  <c:v>15.933333333333334</c:v>
                </c:pt>
                <c:pt idx="957">
                  <c:v>15.95</c:v>
                </c:pt>
                <c:pt idx="958">
                  <c:v>15.966666666666667</c:v>
                </c:pt>
                <c:pt idx="959">
                  <c:v>15.983333333333333</c:v>
                </c:pt>
                <c:pt idx="960">
                  <c:v>16</c:v>
                </c:pt>
                <c:pt idx="961">
                  <c:v>16.016666666666666</c:v>
                </c:pt>
                <c:pt idx="962">
                  <c:v>16.033333333333335</c:v>
                </c:pt>
                <c:pt idx="963">
                  <c:v>16.05</c:v>
                </c:pt>
                <c:pt idx="964">
                  <c:v>16.066666666666666</c:v>
                </c:pt>
                <c:pt idx="965">
                  <c:v>16.083333333333332</c:v>
                </c:pt>
                <c:pt idx="966">
                  <c:v>16.100000000000001</c:v>
                </c:pt>
                <c:pt idx="967">
                  <c:v>16.116666666666667</c:v>
                </c:pt>
                <c:pt idx="968">
                  <c:v>16.133333333333333</c:v>
                </c:pt>
                <c:pt idx="969">
                  <c:v>16.149999999999999</c:v>
                </c:pt>
                <c:pt idx="970">
                  <c:v>16.166666666666668</c:v>
                </c:pt>
                <c:pt idx="971">
                  <c:v>16.183333333333334</c:v>
                </c:pt>
                <c:pt idx="972">
                  <c:v>16.2</c:v>
                </c:pt>
                <c:pt idx="973">
                  <c:v>16.216666666666665</c:v>
                </c:pt>
                <c:pt idx="974">
                  <c:v>16.233333333333334</c:v>
                </c:pt>
                <c:pt idx="975">
                  <c:v>16.25</c:v>
                </c:pt>
                <c:pt idx="976">
                  <c:v>16.266666666666666</c:v>
                </c:pt>
                <c:pt idx="977">
                  <c:v>16.283333333333335</c:v>
                </c:pt>
                <c:pt idx="978">
                  <c:v>16.3</c:v>
                </c:pt>
                <c:pt idx="979">
                  <c:v>16.316666666666666</c:v>
                </c:pt>
                <c:pt idx="980">
                  <c:v>16.333333333333332</c:v>
                </c:pt>
                <c:pt idx="981">
                  <c:v>16.350000000000001</c:v>
                </c:pt>
                <c:pt idx="982">
                  <c:v>16.366666666666667</c:v>
                </c:pt>
                <c:pt idx="983">
                  <c:v>16.383333333333333</c:v>
                </c:pt>
                <c:pt idx="984">
                  <c:v>16.399999999999999</c:v>
                </c:pt>
                <c:pt idx="985">
                  <c:v>16.416666666666668</c:v>
                </c:pt>
                <c:pt idx="986">
                  <c:v>16.433333333333334</c:v>
                </c:pt>
                <c:pt idx="987">
                  <c:v>16.45</c:v>
                </c:pt>
                <c:pt idx="988">
                  <c:v>16.466666666666665</c:v>
                </c:pt>
                <c:pt idx="989">
                  <c:v>16.483333333333334</c:v>
                </c:pt>
                <c:pt idx="990">
                  <c:v>16.5</c:v>
                </c:pt>
                <c:pt idx="991">
                  <c:v>16.516666666666666</c:v>
                </c:pt>
                <c:pt idx="992">
                  <c:v>16.533333333333335</c:v>
                </c:pt>
                <c:pt idx="993">
                  <c:v>16.55</c:v>
                </c:pt>
                <c:pt idx="994">
                  <c:v>16.566666666666666</c:v>
                </c:pt>
                <c:pt idx="995">
                  <c:v>16.583333333333332</c:v>
                </c:pt>
                <c:pt idx="996">
                  <c:v>16.600000000000001</c:v>
                </c:pt>
                <c:pt idx="997">
                  <c:v>16.616666666666667</c:v>
                </c:pt>
                <c:pt idx="998">
                  <c:v>16.633333333333333</c:v>
                </c:pt>
                <c:pt idx="999">
                  <c:v>16.649999999999999</c:v>
                </c:pt>
                <c:pt idx="1000">
                  <c:v>16.666666666666668</c:v>
                </c:pt>
                <c:pt idx="1001">
                  <c:v>16.683333333333334</c:v>
                </c:pt>
                <c:pt idx="1002">
                  <c:v>16.7</c:v>
                </c:pt>
                <c:pt idx="1003">
                  <c:v>16.716666666666665</c:v>
                </c:pt>
                <c:pt idx="1004">
                  <c:v>16.733333333333334</c:v>
                </c:pt>
                <c:pt idx="1005">
                  <c:v>16.75</c:v>
                </c:pt>
                <c:pt idx="1006">
                  <c:v>16.766666666666666</c:v>
                </c:pt>
                <c:pt idx="1007">
                  <c:v>16.783333333333335</c:v>
                </c:pt>
                <c:pt idx="1008">
                  <c:v>16.8</c:v>
                </c:pt>
                <c:pt idx="1009">
                  <c:v>16.816666666666666</c:v>
                </c:pt>
                <c:pt idx="1010">
                  <c:v>16.833333333333332</c:v>
                </c:pt>
                <c:pt idx="1011">
                  <c:v>16.850000000000001</c:v>
                </c:pt>
                <c:pt idx="1012">
                  <c:v>16.866666666666667</c:v>
                </c:pt>
                <c:pt idx="1013">
                  <c:v>16.883333333333333</c:v>
                </c:pt>
                <c:pt idx="1014">
                  <c:v>16.899999999999999</c:v>
                </c:pt>
                <c:pt idx="1015">
                  <c:v>16.916666666666668</c:v>
                </c:pt>
                <c:pt idx="1016">
                  <c:v>16.933333333333334</c:v>
                </c:pt>
                <c:pt idx="1017">
                  <c:v>16.95</c:v>
                </c:pt>
                <c:pt idx="1018">
                  <c:v>16.966666666666665</c:v>
                </c:pt>
                <c:pt idx="1019">
                  <c:v>16.983333333333334</c:v>
                </c:pt>
                <c:pt idx="1020">
                  <c:v>17</c:v>
                </c:pt>
                <c:pt idx="1021">
                  <c:v>17.016666666666666</c:v>
                </c:pt>
                <c:pt idx="1022">
                  <c:v>17.033333333333335</c:v>
                </c:pt>
                <c:pt idx="1023">
                  <c:v>17.05</c:v>
                </c:pt>
                <c:pt idx="1024">
                  <c:v>17.066666666666666</c:v>
                </c:pt>
                <c:pt idx="1025">
                  <c:v>17.083333333333332</c:v>
                </c:pt>
                <c:pt idx="1026">
                  <c:v>17.100000000000001</c:v>
                </c:pt>
                <c:pt idx="1027">
                  <c:v>17.116666666666667</c:v>
                </c:pt>
                <c:pt idx="1028">
                  <c:v>17.133333333333333</c:v>
                </c:pt>
                <c:pt idx="1029">
                  <c:v>17.149999999999999</c:v>
                </c:pt>
                <c:pt idx="1030">
                  <c:v>17.166666666666668</c:v>
                </c:pt>
                <c:pt idx="1031">
                  <c:v>17.183333333333334</c:v>
                </c:pt>
                <c:pt idx="1032">
                  <c:v>17.2</c:v>
                </c:pt>
                <c:pt idx="1033">
                  <c:v>17.216666666666665</c:v>
                </c:pt>
                <c:pt idx="1034">
                  <c:v>17.233333333333334</c:v>
                </c:pt>
                <c:pt idx="1035">
                  <c:v>17.25</c:v>
                </c:pt>
                <c:pt idx="1036">
                  <c:v>17.266666666666666</c:v>
                </c:pt>
                <c:pt idx="1037">
                  <c:v>17.283333333333335</c:v>
                </c:pt>
                <c:pt idx="1038">
                  <c:v>17.3</c:v>
                </c:pt>
                <c:pt idx="1039">
                  <c:v>17.316666666666666</c:v>
                </c:pt>
                <c:pt idx="1040">
                  <c:v>17.333333333333332</c:v>
                </c:pt>
                <c:pt idx="1041">
                  <c:v>17.350000000000001</c:v>
                </c:pt>
                <c:pt idx="1042">
                  <c:v>17.366666666666667</c:v>
                </c:pt>
                <c:pt idx="1043">
                  <c:v>17.383333333333333</c:v>
                </c:pt>
                <c:pt idx="1044">
                  <c:v>17.399999999999999</c:v>
                </c:pt>
                <c:pt idx="1045">
                  <c:v>17.416666666666668</c:v>
                </c:pt>
                <c:pt idx="1046">
                  <c:v>17.433333333333334</c:v>
                </c:pt>
                <c:pt idx="1047">
                  <c:v>17.45</c:v>
                </c:pt>
                <c:pt idx="1048">
                  <c:v>17.466666666666665</c:v>
                </c:pt>
                <c:pt idx="1049">
                  <c:v>17.483333333333334</c:v>
                </c:pt>
                <c:pt idx="1050">
                  <c:v>17.5</c:v>
                </c:pt>
                <c:pt idx="1051">
                  <c:v>17.516666666666666</c:v>
                </c:pt>
                <c:pt idx="1052">
                  <c:v>17.533333333333335</c:v>
                </c:pt>
                <c:pt idx="1053">
                  <c:v>17.55</c:v>
                </c:pt>
                <c:pt idx="1054">
                  <c:v>17.566666666666666</c:v>
                </c:pt>
                <c:pt idx="1055">
                  <c:v>17.583333333333332</c:v>
                </c:pt>
                <c:pt idx="1056">
                  <c:v>17.600000000000001</c:v>
                </c:pt>
                <c:pt idx="1057">
                  <c:v>17.616666666666667</c:v>
                </c:pt>
                <c:pt idx="1058">
                  <c:v>17.633333333333333</c:v>
                </c:pt>
                <c:pt idx="1059">
                  <c:v>17.649999999999999</c:v>
                </c:pt>
                <c:pt idx="1060">
                  <c:v>17.666666666666668</c:v>
                </c:pt>
                <c:pt idx="1061">
                  <c:v>17.683333333333334</c:v>
                </c:pt>
                <c:pt idx="1062">
                  <c:v>17.7</c:v>
                </c:pt>
                <c:pt idx="1063">
                  <c:v>17.716666666666665</c:v>
                </c:pt>
                <c:pt idx="1064">
                  <c:v>17.733333333333334</c:v>
                </c:pt>
                <c:pt idx="1065">
                  <c:v>17.75</c:v>
                </c:pt>
                <c:pt idx="1066">
                  <c:v>17.766666666666666</c:v>
                </c:pt>
                <c:pt idx="1067">
                  <c:v>17.783333333333335</c:v>
                </c:pt>
                <c:pt idx="1068">
                  <c:v>17.8</c:v>
                </c:pt>
                <c:pt idx="1069">
                  <c:v>17.816666666666666</c:v>
                </c:pt>
                <c:pt idx="1070">
                  <c:v>17.833333333333332</c:v>
                </c:pt>
                <c:pt idx="1071">
                  <c:v>17.850000000000001</c:v>
                </c:pt>
                <c:pt idx="1072">
                  <c:v>17.866666666666667</c:v>
                </c:pt>
                <c:pt idx="1073">
                  <c:v>17.883333333333333</c:v>
                </c:pt>
                <c:pt idx="1074">
                  <c:v>17.899999999999999</c:v>
                </c:pt>
                <c:pt idx="1075">
                  <c:v>17.916666666666668</c:v>
                </c:pt>
                <c:pt idx="1076">
                  <c:v>17.933333333333334</c:v>
                </c:pt>
                <c:pt idx="1077">
                  <c:v>17.95</c:v>
                </c:pt>
                <c:pt idx="1078">
                  <c:v>17.966666666666665</c:v>
                </c:pt>
                <c:pt idx="1079">
                  <c:v>17.983333333333334</c:v>
                </c:pt>
                <c:pt idx="1080">
                  <c:v>18</c:v>
                </c:pt>
                <c:pt idx="1081">
                  <c:v>18.016666666666666</c:v>
                </c:pt>
                <c:pt idx="1082">
                  <c:v>18.033333333333335</c:v>
                </c:pt>
                <c:pt idx="1083">
                  <c:v>18.05</c:v>
                </c:pt>
                <c:pt idx="1084">
                  <c:v>18.066666666666666</c:v>
                </c:pt>
                <c:pt idx="1085">
                  <c:v>18.083333333333332</c:v>
                </c:pt>
                <c:pt idx="1086">
                  <c:v>18.100000000000001</c:v>
                </c:pt>
                <c:pt idx="1087">
                  <c:v>18.116666666666667</c:v>
                </c:pt>
                <c:pt idx="1088">
                  <c:v>18.133333333333333</c:v>
                </c:pt>
                <c:pt idx="1089">
                  <c:v>18.149999999999999</c:v>
                </c:pt>
                <c:pt idx="1090">
                  <c:v>18.166666666666668</c:v>
                </c:pt>
                <c:pt idx="1091">
                  <c:v>18.183333333333334</c:v>
                </c:pt>
                <c:pt idx="1092">
                  <c:v>18.2</c:v>
                </c:pt>
                <c:pt idx="1093">
                  <c:v>18.216666666666665</c:v>
                </c:pt>
                <c:pt idx="1094">
                  <c:v>18.233333333333334</c:v>
                </c:pt>
                <c:pt idx="1095">
                  <c:v>18.25</c:v>
                </c:pt>
                <c:pt idx="1096">
                  <c:v>18.266666666666666</c:v>
                </c:pt>
                <c:pt idx="1097">
                  <c:v>18.283333333333335</c:v>
                </c:pt>
                <c:pt idx="1098">
                  <c:v>18.3</c:v>
                </c:pt>
                <c:pt idx="1099">
                  <c:v>18.316666666666666</c:v>
                </c:pt>
                <c:pt idx="1100">
                  <c:v>18.333333333333332</c:v>
                </c:pt>
                <c:pt idx="1101">
                  <c:v>18.350000000000001</c:v>
                </c:pt>
                <c:pt idx="1102">
                  <c:v>18.366666666666667</c:v>
                </c:pt>
                <c:pt idx="1103">
                  <c:v>18.383333333333333</c:v>
                </c:pt>
                <c:pt idx="1104">
                  <c:v>18.399999999999999</c:v>
                </c:pt>
                <c:pt idx="1105">
                  <c:v>18.416666666666668</c:v>
                </c:pt>
                <c:pt idx="1106">
                  <c:v>18.433333333333334</c:v>
                </c:pt>
                <c:pt idx="1107">
                  <c:v>18.45</c:v>
                </c:pt>
                <c:pt idx="1108">
                  <c:v>18.466666666666665</c:v>
                </c:pt>
                <c:pt idx="1109">
                  <c:v>18.483333333333334</c:v>
                </c:pt>
                <c:pt idx="1110">
                  <c:v>18.5</c:v>
                </c:pt>
                <c:pt idx="1111">
                  <c:v>18.516666666666666</c:v>
                </c:pt>
                <c:pt idx="1112">
                  <c:v>18.533333333333335</c:v>
                </c:pt>
                <c:pt idx="1113">
                  <c:v>18.55</c:v>
                </c:pt>
                <c:pt idx="1114">
                  <c:v>18.566666666666666</c:v>
                </c:pt>
                <c:pt idx="1115">
                  <c:v>18.583333333333332</c:v>
                </c:pt>
                <c:pt idx="1116">
                  <c:v>18.600000000000001</c:v>
                </c:pt>
                <c:pt idx="1117">
                  <c:v>18.616666666666667</c:v>
                </c:pt>
                <c:pt idx="1118">
                  <c:v>18.633333333333333</c:v>
                </c:pt>
                <c:pt idx="1119">
                  <c:v>18.649999999999999</c:v>
                </c:pt>
                <c:pt idx="1120">
                  <c:v>18.666666666666668</c:v>
                </c:pt>
                <c:pt idx="1121">
                  <c:v>18.683333333333334</c:v>
                </c:pt>
                <c:pt idx="1122">
                  <c:v>18.7</c:v>
                </c:pt>
                <c:pt idx="1123">
                  <c:v>18.716666666666665</c:v>
                </c:pt>
                <c:pt idx="1124">
                  <c:v>18.733333333333334</c:v>
                </c:pt>
                <c:pt idx="1125">
                  <c:v>18.75</c:v>
                </c:pt>
                <c:pt idx="1126">
                  <c:v>18.766666666666666</c:v>
                </c:pt>
                <c:pt idx="1127">
                  <c:v>18.783333333333335</c:v>
                </c:pt>
                <c:pt idx="1128">
                  <c:v>18.8</c:v>
                </c:pt>
                <c:pt idx="1129">
                  <c:v>18.816666666666666</c:v>
                </c:pt>
                <c:pt idx="1130">
                  <c:v>18.833333333333332</c:v>
                </c:pt>
                <c:pt idx="1131">
                  <c:v>18.850000000000001</c:v>
                </c:pt>
                <c:pt idx="1132">
                  <c:v>18.866666666666667</c:v>
                </c:pt>
                <c:pt idx="1133">
                  <c:v>18.883333333333333</c:v>
                </c:pt>
                <c:pt idx="1134">
                  <c:v>18.899999999999999</c:v>
                </c:pt>
                <c:pt idx="1135">
                  <c:v>18.916666666666668</c:v>
                </c:pt>
                <c:pt idx="1136">
                  <c:v>18.933333333333334</c:v>
                </c:pt>
                <c:pt idx="1137">
                  <c:v>18.95</c:v>
                </c:pt>
                <c:pt idx="1138">
                  <c:v>18.966666666666665</c:v>
                </c:pt>
                <c:pt idx="1139">
                  <c:v>18.983333333333334</c:v>
                </c:pt>
                <c:pt idx="1140">
                  <c:v>19</c:v>
                </c:pt>
                <c:pt idx="1141">
                  <c:v>19.016666666666666</c:v>
                </c:pt>
                <c:pt idx="1142">
                  <c:v>19.033333333333335</c:v>
                </c:pt>
                <c:pt idx="1143">
                  <c:v>19.05</c:v>
                </c:pt>
                <c:pt idx="1144">
                  <c:v>19.066666666666666</c:v>
                </c:pt>
                <c:pt idx="1145">
                  <c:v>19.083333333333332</c:v>
                </c:pt>
                <c:pt idx="1146">
                  <c:v>19.100000000000001</c:v>
                </c:pt>
                <c:pt idx="1147">
                  <c:v>19.116666666666667</c:v>
                </c:pt>
                <c:pt idx="1148">
                  <c:v>19.133333333333333</c:v>
                </c:pt>
                <c:pt idx="1149">
                  <c:v>19.149999999999999</c:v>
                </c:pt>
                <c:pt idx="1150">
                  <c:v>19.166666666666668</c:v>
                </c:pt>
                <c:pt idx="1151">
                  <c:v>19.183333333333334</c:v>
                </c:pt>
                <c:pt idx="1152">
                  <c:v>19.2</c:v>
                </c:pt>
                <c:pt idx="1153">
                  <c:v>19.216666666666665</c:v>
                </c:pt>
                <c:pt idx="1154">
                  <c:v>19.233333333333334</c:v>
                </c:pt>
                <c:pt idx="1155">
                  <c:v>19.25</c:v>
                </c:pt>
                <c:pt idx="1156">
                  <c:v>19.266666666666666</c:v>
                </c:pt>
                <c:pt idx="1157">
                  <c:v>19.283333333333335</c:v>
                </c:pt>
                <c:pt idx="1158">
                  <c:v>19.3</c:v>
                </c:pt>
                <c:pt idx="1159">
                  <c:v>19.316666666666666</c:v>
                </c:pt>
                <c:pt idx="1160">
                  <c:v>19.333333333333332</c:v>
                </c:pt>
                <c:pt idx="1161">
                  <c:v>19.350000000000001</c:v>
                </c:pt>
                <c:pt idx="1162">
                  <c:v>19.366666666666667</c:v>
                </c:pt>
                <c:pt idx="1163">
                  <c:v>19.383333333333333</c:v>
                </c:pt>
                <c:pt idx="1164">
                  <c:v>19.399999999999999</c:v>
                </c:pt>
                <c:pt idx="1165">
                  <c:v>19.416666666666668</c:v>
                </c:pt>
                <c:pt idx="1166">
                  <c:v>19.433333333333334</c:v>
                </c:pt>
                <c:pt idx="1167">
                  <c:v>19.45</c:v>
                </c:pt>
                <c:pt idx="1168">
                  <c:v>19.466666666666665</c:v>
                </c:pt>
                <c:pt idx="1169">
                  <c:v>19.483333333333334</c:v>
                </c:pt>
                <c:pt idx="1170">
                  <c:v>19.5</c:v>
                </c:pt>
                <c:pt idx="1171">
                  <c:v>19.516666666666666</c:v>
                </c:pt>
                <c:pt idx="1172">
                  <c:v>19.533333333333335</c:v>
                </c:pt>
                <c:pt idx="1173">
                  <c:v>19.55</c:v>
                </c:pt>
                <c:pt idx="1174">
                  <c:v>19.566666666666666</c:v>
                </c:pt>
                <c:pt idx="1175">
                  <c:v>19.583333333333332</c:v>
                </c:pt>
                <c:pt idx="1176">
                  <c:v>19.600000000000001</c:v>
                </c:pt>
                <c:pt idx="1177">
                  <c:v>19.616666666666667</c:v>
                </c:pt>
                <c:pt idx="1178">
                  <c:v>19.633333333333333</c:v>
                </c:pt>
                <c:pt idx="1179">
                  <c:v>19.649999999999999</c:v>
                </c:pt>
                <c:pt idx="1180">
                  <c:v>19.666666666666668</c:v>
                </c:pt>
                <c:pt idx="1181">
                  <c:v>19.683333333333334</c:v>
                </c:pt>
                <c:pt idx="1182">
                  <c:v>19.7</c:v>
                </c:pt>
                <c:pt idx="1183">
                  <c:v>19.716666666666665</c:v>
                </c:pt>
                <c:pt idx="1184">
                  <c:v>19.733333333333334</c:v>
                </c:pt>
                <c:pt idx="1185">
                  <c:v>19.75</c:v>
                </c:pt>
                <c:pt idx="1186">
                  <c:v>19.766666666666666</c:v>
                </c:pt>
                <c:pt idx="1187">
                  <c:v>19.783333333333335</c:v>
                </c:pt>
                <c:pt idx="1188">
                  <c:v>19.8</c:v>
                </c:pt>
                <c:pt idx="1189">
                  <c:v>19.816666666666666</c:v>
                </c:pt>
                <c:pt idx="1190">
                  <c:v>19.833333333333332</c:v>
                </c:pt>
                <c:pt idx="1191">
                  <c:v>19.850000000000001</c:v>
                </c:pt>
                <c:pt idx="1192">
                  <c:v>19.866666666666667</c:v>
                </c:pt>
                <c:pt idx="1193">
                  <c:v>19.883333333333333</c:v>
                </c:pt>
                <c:pt idx="1194">
                  <c:v>19.899999999999999</c:v>
                </c:pt>
                <c:pt idx="1195">
                  <c:v>19.916666666666668</c:v>
                </c:pt>
                <c:pt idx="1196">
                  <c:v>19.933333333333334</c:v>
                </c:pt>
                <c:pt idx="1197">
                  <c:v>19.95</c:v>
                </c:pt>
                <c:pt idx="1198">
                  <c:v>19.966666666666665</c:v>
                </c:pt>
                <c:pt idx="1199">
                  <c:v>19.983333333333334</c:v>
                </c:pt>
                <c:pt idx="1200">
                  <c:v>20</c:v>
                </c:pt>
                <c:pt idx="1201">
                  <c:v>20.016666666666666</c:v>
                </c:pt>
                <c:pt idx="1202">
                  <c:v>20.033333333333335</c:v>
                </c:pt>
                <c:pt idx="1203">
                  <c:v>20.05</c:v>
                </c:pt>
                <c:pt idx="1204">
                  <c:v>20.066666666666666</c:v>
                </c:pt>
                <c:pt idx="1205">
                  <c:v>20.083333333333332</c:v>
                </c:pt>
                <c:pt idx="1206">
                  <c:v>20.100000000000001</c:v>
                </c:pt>
                <c:pt idx="1207">
                  <c:v>20.116666666666667</c:v>
                </c:pt>
                <c:pt idx="1208">
                  <c:v>20.133333333333333</c:v>
                </c:pt>
                <c:pt idx="1209">
                  <c:v>20.149999999999999</c:v>
                </c:pt>
                <c:pt idx="1210">
                  <c:v>20.166666666666668</c:v>
                </c:pt>
                <c:pt idx="1211">
                  <c:v>20.183333333333334</c:v>
                </c:pt>
                <c:pt idx="1212">
                  <c:v>20.2</c:v>
                </c:pt>
                <c:pt idx="1213">
                  <c:v>20.216666666666665</c:v>
                </c:pt>
                <c:pt idx="1214">
                  <c:v>20.233333333333334</c:v>
                </c:pt>
                <c:pt idx="1215">
                  <c:v>20.25</c:v>
                </c:pt>
                <c:pt idx="1216">
                  <c:v>20.266666666666666</c:v>
                </c:pt>
                <c:pt idx="1217">
                  <c:v>20.283333333333335</c:v>
                </c:pt>
                <c:pt idx="1218">
                  <c:v>20.3</c:v>
                </c:pt>
                <c:pt idx="1219">
                  <c:v>20.316666666666666</c:v>
                </c:pt>
                <c:pt idx="1220">
                  <c:v>20.333333333333332</c:v>
                </c:pt>
                <c:pt idx="1221">
                  <c:v>20.350000000000001</c:v>
                </c:pt>
                <c:pt idx="1222">
                  <c:v>20.366666666666667</c:v>
                </c:pt>
                <c:pt idx="1223">
                  <c:v>20.383333333333333</c:v>
                </c:pt>
                <c:pt idx="1224">
                  <c:v>20.399999999999999</c:v>
                </c:pt>
                <c:pt idx="1225">
                  <c:v>20.416666666666668</c:v>
                </c:pt>
                <c:pt idx="1226">
                  <c:v>20.433333333333334</c:v>
                </c:pt>
                <c:pt idx="1227">
                  <c:v>20.45</c:v>
                </c:pt>
                <c:pt idx="1228">
                  <c:v>20.466666666666665</c:v>
                </c:pt>
                <c:pt idx="1229">
                  <c:v>20.483333333333334</c:v>
                </c:pt>
                <c:pt idx="1230">
                  <c:v>20.5</c:v>
                </c:pt>
                <c:pt idx="1231">
                  <c:v>20.516666666666666</c:v>
                </c:pt>
                <c:pt idx="1232">
                  <c:v>20.533333333333335</c:v>
                </c:pt>
                <c:pt idx="1233">
                  <c:v>20.55</c:v>
                </c:pt>
                <c:pt idx="1234">
                  <c:v>20.566666666666666</c:v>
                </c:pt>
                <c:pt idx="1235">
                  <c:v>20.583333333333332</c:v>
                </c:pt>
                <c:pt idx="1236">
                  <c:v>20.6</c:v>
                </c:pt>
                <c:pt idx="1237">
                  <c:v>20.616666666666667</c:v>
                </c:pt>
                <c:pt idx="1238">
                  <c:v>20.633333333333333</c:v>
                </c:pt>
                <c:pt idx="1239">
                  <c:v>20.65</c:v>
                </c:pt>
                <c:pt idx="1240">
                  <c:v>20.666666666666668</c:v>
                </c:pt>
                <c:pt idx="1241">
                  <c:v>20.683333333333334</c:v>
                </c:pt>
                <c:pt idx="1242">
                  <c:v>20.7</c:v>
                </c:pt>
                <c:pt idx="1243">
                  <c:v>20.716666666666665</c:v>
                </c:pt>
                <c:pt idx="1244">
                  <c:v>20.733333333333334</c:v>
                </c:pt>
                <c:pt idx="1245">
                  <c:v>20.75</c:v>
                </c:pt>
                <c:pt idx="1246">
                  <c:v>20.766666666666666</c:v>
                </c:pt>
                <c:pt idx="1247">
                  <c:v>20.783333333333335</c:v>
                </c:pt>
                <c:pt idx="1248">
                  <c:v>20.8</c:v>
                </c:pt>
                <c:pt idx="1249">
                  <c:v>20.816666666666666</c:v>
                </c:pt>
                <c:pt idx="1250">
                  <c:v>20.833333333333332</c:v>
                </c:pt>
                <c:pt idx="1251">
                  <c:v>20.85</c:v>
                </c:pt>
                <c:pt idx="1252">
                  <c:v>20.866666666666667</c:v>
                </c:pt>
                <c:pt idx="1253">
                  <c:v>20.883333333333333</c:v>
                </c:pt>
                <c:pt idx="1254">
                  <c:v>20.9</c:v>
                </c:pt>
                <c:pt idx="1255">
                  <c:v>20.916666666666668</c:v>
                </c:pt>
                <c:pt idx="1256">
                  <c:v>20.933333333333334</c:v>
                </c:pt>
                <c:pt idx="1257">
                  <c:v>20.95</c:v>
                </c:pt>
                <c:pt idx="1258">
                  <c:v>20.966666666666665</c:v>
                </c:pt>
                <c:pt idx="1259">
                  <c:v>20.983333333333334</c:v>
                </c:pt>
                <c:pt idx="1260">
                  <c:v>21</c:v>
                </c:pt>
                <c:pt idx="1261">
                  <c:v>21.016666666666666</c:v>
                </c:pt>
                <c:pt idx="1262">
                  <c:v>21.033333333333335</c:v>
                </c:pt>
                <c:pt idx="1263">
                  <c:v>21.05</c:v>
                </c:pt>
                <c:pt idx="1264">
                  <c:v>21.066666666666666</c:v>
                </c:pt>
                <c:pt idx="1265">
                  <c:v>21.083333333333332</c:v>
                </c:pt>
                <c:pt idx="1266">
                  <c:v>21.1</c:v>
                </c:pt>
                <c:pt idx="1267">
                  <c:v>21.116666666666667</c:v>
                </c:pt>
                <c:pt idx="1268">
                  <c:v>21.133333333333333</c:v>
                </c:pt>
                <c:pt idx="1269">
                  <c:v>21.15</c:v>
                </c:pt>
                <c:pt idx="1270">
                  <c:v>21.166666666666668</c:v>
                </c:pt>
                <c:pt idx="1271">
                  <c:v>21.183333333333334</c:v>
                </c:pt>
                <c:pt idx="1272">
                  <c:v>21.2</c:v>
                </c:pt>
                <c:pt idx="1273">
                  <c:v>21.216666666666665</c:v>
                </c:pt>
                <c:pt idx="1274">
                  <c:v>21.233333333333334</c:v>
                </c:pt>
                <c:pt idx="1275">
                  <c:v>21.25</c:v>
                </c:pt>
                <c:pt idx="1276">
                  <c:v>21.266666666666666</c:v>
                </c:pt>
                <c:pt idx="1277">
                  <c:v>21.283333333333335</c:v>
                </c:pt>
                <c:pt idx="1278">
                  <c:v>21.3</c:v>
                </c:pt>
                <c:pt idx="1279">
                  <c:v>21.316666666666666</c:v>
                </c:pt>
                <c:pt idx="1280">
                  <c:v>21.333333333333332</c:v>
                </c:pt>
                <c:pt idx="1281">
                  <c:v>21.35</c:v>
                </c:pt>
                <c:pt idx="1282">
                  <c:v>21.366666666666667</c:v>
                </c:pt>
                <c:pt idx="1283">
                  <c:v>21.383333333333333</c:v>
                </c:pt>
                <c:pt idx="1284">
                  <c:v>21.4</c:v>
                </c:pt>
                <c:pt idx="1285">
                  <c:v>21.416666666666668</c:v>
                </c:pt>
                <c:pt idx="1286">
                  <c:v>21.433333333333334</c:v>
                </c:pt>
                <c:pt idx="1287">
                  <c:v>21.45</c:v>
                </c:pt>
                <c:pt idx="1288">
                  <c:v>21.466666666666665</c:v>
                </c:pt>
                <c:pt idx="1289">
                  <c:v>21.483333333333334</c:v>
                </c:pt>
                <c:pt idx="1290">
                  <c:v>21.5</c:v>
                </c:pt>
                <c:pt idx="1291">
                  <c:v>21.516666666666666</c:v>
                </c:pt>
                <c:pt idx="1292">
                  <c:v>21.533333333333335</c:v>
                </c:pt>
                <c:pt idx="1293">
                  <c:v>21.55</c:v>
                </c:pt>
                <c:pt idx="1294">
                  <c:v>21.566666666666666</c:v>
                </c:pt>
                <c:pt idx="1295">
                  <c:v>21.583333333333332</c:v>
                </c:pt>
                <c:pt idx="1296">
                  <c:v>21.6</c:v>
                </c:pt>
                <c:pt idx="1297">
                  <c:v>21.616666666666667</c:v>
                </c:pt>
                <c:pt idx="1298">
                  <c:v>21.633333333333333</c:v>
                </c:pt>
                <c:pt idx="1299">
                  <c:v>21.65</c:v>
                </c:pt>
                <c:pt idx="1300">
                  <c:v>21.666666666666668</c:v>
                </c:pt>
                <c:pt idx="1301">
                  <c:v>21.683333333333334</c:v>
                </c:pt>
                <c:pt idx="1302">
                  <c:v>21.7</c:v>
                </c:pt>
                <c:pt idx="1303">
                  <c:v>21.716666666666665</c:v>
                </c:pt>
                <c:pt idx="1304">
                  <c:v>21.733333333333334</c:v>
                </c:pt>
                <c:pt idx="1305">
                  <c:v>21.75</c:v>
                </c:pt>
                <c:pt idx="1306">
                  <c:v>21.766666666666666</c:v>
                </c:pt>
                <c:pt idx="1307">
                  <c:v>21.783333333333335</c:v>
                </c:pt>
                <c:pt idx="1308">
                  <c:v>21.8</c:v>
                </c:pt>
                <c:pt idx="1309">
                  <c:v>21.816666666666666</c:v>
                </c:pt>
                <c:pt idx="1310">
                  <c:v>21.833333333333332</c:v>
                </c:pt>
                <c:pt idx="1311">
                  <c:v>21.85</c:v>
                </c:pt>
                <c:pt idx="1312">
                  <c:v>21.866666666666667</c:v>
                </c:pt>
                <c:pt idx="1313">
                  <c:v>21.883333333333333</c:v>
                </c:pt>
                <c:pt idx="1314">
                  <c:v>21.9</c:v>
                </c:pt>
                <c:pt idx="1315">
                  <c:v>21.916666666666668</c:v>
                </c:pt>
                <c:pt idx="1316">
                  <c:v>21.933333333333334</c:v>
                </c:pt>
                <c:pt idx="1317">
                  <c:v>21.95</c:v>
                </c:pt>
                <c:pt idx="1318">
                  <c:v>21.966666666666665</c:v>
                </c:pt>
                <c:pt idx="1319">
                  <c:v>21.983333333333334</c:v>
                </c:pt>
                <c:pt idx="1320">
                  <c:v>22</c:v>
                </c:pt>
                <c:pt idx="1321">
                  <c:v>22.016666666666666</c:v>
                </c:pt>
                <c:pt idx="1322">
                  <c:v>22.033333333333335</c:v>
                </c:pt>
                <c:pt idx="1323">
                  <c:v>22.05</c:v>
                </c:pt>
                <c:pt idx="1324">
                  <c:v>22.066666666666666</c:v>
                </c:pt>
                <c:pt idx="1325">
                  <c:v>22.083333333333332</c:v>
                </c:pt>
                <c:pt idx="1326">
                  <c:v>22.1</c:v>
                </c:pt>
                <c:pt idx="1327">
                  <c:v>22.116666666666667</c:v>
                </c:pt>
                <c:pt idx="1328">
                  <c:v>22.133333333333333</c:v>
                </c:pt>
                <c:pt idx="1329">
                  <c:v>22.15</c:v>
                </c:pt>
                <c:pt idx="1330">
                  <c:v>22.166666666666668</c:v>
                </c:pt>
                <c:pt idx="1331">
                  <c:v>22.183333333333334</c:v>
                </c:pt>
                <c:pt idx="1332">
                  <c:v>22.2</c:v>
                </c:pt>
                <c:pt idx="1333">
                  <c:v>22.216666666666665</c:v>
                </c:pt>
                <c:pt idx="1334">
                  <c:v>22.233333333333334</c:v>
                </c:pt>
                <c:pt idx="1335">
                  <c:v>22.25</c:v>
                </c:pt>
                <c:pt idx="1336">
                  <c:v>22.266666666666666</c:v>
                </c:pt>
                <c:pt idx="1337">
                  <c:v>22.283333333333335</c:v>
                </c:pt>
                <c:pt idx="1338">
                  <c:v>22.3</c:v>
                </c:pt>
                <c:pt idx="1339">
                  <c:v>22.316666666666666</c:v>
                </c:pt>
                <c:pt idx="1340">
                  <c:v>22.333333333333332</c:v>
                </c:pt>
                <c:pt idx="1341">
                  <c:v>22.35</c:v>
                </c:pt>
                <c:pt idx="1342">
                  <c:v>22.366666666666667</c:v>
                </c:pt>
                <c:pt idx="1343">
                  <c:v>22.383333333333333</c:v>
                </c:pt>
                <c:pt idx="1344">
                  <c:v>22.4</c:v>
                </c:pt>
                <c:pt idx="1345">
                  <c:v>22.416666666666668</c:v>
                </c:pt>
                <c:pt idx="1346">
                  <c:v>22.433333333333334</c:v>
                </c:pt>
                <c:pt idx="1347">
                  <c:v>22.45</c:v>
                </c:pt>
                <c:pt idx="1348">
                  <c:v>22.466666666666665</c:v>
                </c:pt>
                <c:pt idx="1349">
                  <c:v>22.483333333333334</c:v>
                </c:pt>
                <c:pt idx="1350">
                  <c:v>22.5</c:v>
                </c:pt>
                <c:pt idx="1351">
                  <c:v>22.516666666666666</c:v>
                </c:pt>
                <c:pt idx="1352">
                  <c:v>22.533333333333335</c:v>
                </c:pt>
                <c:pt idx="1353">
                  <c:v>22.55</c:v>
                </c:pt>
                <c:pt idx="1354">
                  <c:v>22.566666666666666</c:v>
                </c:pt>
                <c:pt idx="1355">
                  <c:v>22.583333333333332</c:v>
                </c:pt>
                <c:pt idx="1356">
                  <c:v>22.6</c:v>
                </c:pt>
                <c:pt idx="1357">
                  <c:v>22.616666666666667</c:v>
                </c:pt>
                <c:pt idx="1358">
                  <c:v>22.633333333333333</c:v>
                </c:pt>
                <c:pt idx="1359">
                  <c:v>22.65</c:v>
                </c:pt>
                <c:pt idx="1360">
                  <c:v>22.666666666666668</c:v>
                </c:pt>
                <c:pt idx="1361">
                  <c:v>22.683333333333334</c:v>
                </c:pt>
                <c:pt idx="1362">
                  <c:v>22.7</c:v>
                </c:pt>
                <c:pt idx="1363">
                  <c:v>22.716666666666665</c:v>
                </c:pt>
                <c:pt idx="1364">
                  <c:v>22.733333333333334</c:v>
                </c:pt>
                <c:pt idx="1365">
                  <c:v>22.75</c:v>
                </c:pt>
                <c:pt idx="1366">
                  <c:v>22.766666666666666</c:v>
                </c:pt>
                <c:pt idx="1367">
                  <c:v>22.783333333333335</c:v>
                </c:pt>
                <c:pt idx="1368">
                  <c:v>22.8</c:v>
                </c:pt>
                <c:pt idx="1369">
                  <c:v>22.816666666666666</c:v>
                </c:pt>
                <c:pt idx="1370">
                  <c:v>22.833333333333332</c:v>
                </c:pt>
                <c:pt idx="1371">
                  <c:v>22.85</c:v>
                </c:pt>
                <c:pt idx="1372">
                  <c:v>22.866666666666667</c:v>
                </c:pt>
                <c:pt idx="1373">
                  <c:v>22.883333333333333</c:v>
                </c:pt>
                <c:pt idx="1374">
                  <c:v>22.9</c:v>
                </c:pt>
                <c:pt idx="1375">
                  <c:v>22.916666666666668</c:v>
                </c:pt>
                <c:pt idx="1376">
                  <c:v>22.933333333333334</c:v>
                </c:pt>
                <c:pt idx="1377">
                  <c:v>22.95</c:v>
                </c:pt>
                <c:pt idx="1378">
                  <c:v>22.966666666666665</c:v>
                </c:pt>
                <c:pt idx="1379">
                  <c:v>22.983333333333334</c:v>
                </c:pt>
                <c:pt idx="1380">
                  <c:v>23</c:v>
                </c:pt>
                <c:pt idx="1381">
                  <c:v>23.016666666666666</c:v>
                </c:pt>
                <c:pt idx="1382">
                  <c:v>23.033333333333335</c:v>
                </c:pt>
                <c:pt idx="1383">
                  <c:v>23.05</c:v>
                </c:pt>
                <c:pt idx="1384">
                  <c:v>23.066666666666666</c:v>
                </c:pt>
                <c:pt idx="1385">
                  <c:v>23.083333333333332</c:v>
                </c:pt>
                <c:pt idx="1386">
                  <c:v>23.1</c:v>
                </c:pt>
                <c:pt idx="1387">
                  <c:v>23.116666666666667</c:v>
                </c:pt>
                <c:pt idx="1388">
                  <c:v>23.133333333333333</c:v>
                </c:pt>
                <c:pt idx="1389">
                  <c:v>23.15</c:v>
                </c:pt>
                <c:pt idx="1390">
                  <c:v>23.166666666666668</c:v>
                </c:pt>
                <c:pt idx="1391">
                  <c:v>23.183333333333334</c:v>
                </c:pt>
                <c:pt idx="1392">
                  <c:v>23.2</c:v>
                </c:pt>
                <c:pt idx="1393">
                  <c:v>23.216666666666665</c:v>
                </c:pt>
                <c:pt idx="1394">
                  <c:v>23.233333333333334</c:v>
                </c:pt>
                <c:pt idx="1395">
                  <c:v>23.25</c:v>
                </c:pt>
                <c:pt idx="1396">
                  <c:v>23.266666666666666</c:v>
                </c:pt>
                <c:pt idx="1397">
                  <c:v>23.283333333333335</c:v>
                </c:pt>
                <c:pt idx="1398">
                  <c:v>23.3</c:v>
                </c:pt>
                <c:pt idx="1399">
                  <c:v>23.316666666666666</c:v>
                </c:pt>
                <c:pt idx="1400">
                  <c:v>23.333333333333332</c:v>
                </c:pt>
                <c:pt idx="1401">
                  <c:v>23.35</c:v>
                </c:pt>
                <c:pt idx="1402">
                  <c:v>23.366666666666667</c:v>
                </c:pt>
                <c:pt idx="1403">
                  <c:v>23.383333333333333</c:v>
                </c:pt>
                <c:pt idx="1404">
                  <c:v>23.4</c:v>
                </c:pt>
                <c:pt idx="1405">
                  <c:v>23.416666666666668</c:v>
                </c:pt>
                <c:pt idx="1406">
                  <c:v>23.433333333333334</c:v>
                </c:pt>
                <c:pt idx="1407">
                  <c:v>23.45</c:v>
                </c:pt>
                <c:pt idx="1408">
                  <c:v>23.466666666666665</c:v>
                </c:pt>
                <c:pt idx="1409">
                  <c:v>23.483333333333334</c:v>
                </c:pt>
                <c:pt idx="1410">
                  <c:v>23.5</c:v>
                </c:pt>
                <c:pt idx="1411">
                  <c:v>23.516666666666666</c:v>
                </c:pt>
                <c:pt idx="1412">
                  <c:v>23.533333333333335</c:v>
                </c:pt>
                <c:pt idx="1413">
                  <c:v>23.55</c:v>
                </c:pt>
                <c:pt idx="1414">
                  <c:v>23.566666666666666</c:v>
                </c:pt>
                <c:pt idx="1415">
                  <c:v>23.583333333333332</c:v>
                </c:pt>
                <c:pt idx="1416">
                  <c:v>23.6</c:v>
                </c:pt>
                <c:pt idx="1417">
                  <c:v>23.616666666666667</c:v>
                </c:pt>
                <c:pt idx="1418">
                  <c:v>23.633333333333333</c:v>
                </c:pt>
                <c:pt idx="1419">
                  <c:v>23.65</c:v>
                </c:pt>
                <c:pt idx="1420">
                  <c:v>23.666666666666668</c:v>
                </c:pt>
                <c:pt idx="1421">
                  <c:v>23.683333333333334</c:v>
                </c:pt>
                <c:pt idx="1422">
                  <c:v>23.7</c:v>
                </c:pt>
                <c:pt idx="1423">
                  <c:v>23.716666666666665</c:v>
                </c:pt>
                <c:pt idx="1424">
                  <c:v>23.733333333333334</c:v>
                </c:pt>
                <c:pt idx="1425">
                  <c:v>23.75</c:v>
                </c:pt>
                <c:pt idx="1426">
                  <c:v>23.766666666666666</c:v>
                </c:pt>
                <c:pt idx="1427">
                  <c:v>23.783333333333335</c:v>
                </c:pt>
                <c:pt idx="1428">
                  <c:v>23.8</c:v>
                </c:pt>
                <c:pt idx="1429">
                  <c:v>23.816666666666666</c:v>
                </c:pt>
                <c:pt idx="1430">
                  <c:v>23.833333333333332</c:v>
                </c:pt>
                <c:pt idx="1431">
                  <c:v>23.85</c:v>
                </c:pt>
                <c:pt idx="1432">
                  <c:v>23.866666666666667</c:v>
                </c:pt>
                <c:pt idx="1433">
                  <c:v>23.883333333333333</c:v>
                </c:pt>
                <c:pt idx="1434">
                  <c:v>23.9</c:v>
                </c:pt>
                <c:pt idx="1435">
                  <c:v>23.916666666666668</c:v>
                </c:pt>
                <c:pt idx="1436">
                  <c:v>23.933333333333334</c:v>
                </c:pt>
                <c:pt idx="1437">
                  <c:v>23.95</c:v>
                </c:pt>
                <c:pt idx="1438">
                  <c:v>23.966666666666665</c:v>
                </c:pt>
                <c:pt idx="1439">
                  <c:v>23.983333333333334</c:v>
                </c:pt>
              </c:numCache>
            </c:numRef>
          </c:xVal>
          <c:yVal>
            <c:numRef>
              <c:f>'Medium_Draw 3_14_26 Snapshot'!$L$4:$L$1443</c:f>
              <c:numCache>
                <c:formatCode>General</c:formatCode>
                <c:ptCount val="1440"/>
                <c:pt idx="0">
                  <c:v>132.01599999999999</c:v>
                </c:pt>
                <c:pt idx="1">
                  <c:v>132.13800000000001</c:v>
                </c:pt>
                <c:pt idx="2">
                  <c:v>132.256</c:v>
                </c:pt>
                <c:pt idx="3">
                  <c:v>132.38800000000001</c:v>
                </c:pt>
                <c:pt idx="4">
                  <c:v>132.44200000000001</c:v>
                </c:pt>
                <c:pt idx="5">
                  <c:v>132.38800000000001</c:v>
                </c:pt>
                <c:pt idx="6">
                  <c:v>132.60599999999999</c:v>
                </c:pt>
                <c:pt idx="7">
                  <c:v>132.78399999999999</c:v>
                </c:pt>
                <c:pt idx="8">
                  <c:v>132.93799999999999</c:v>
                </c:pt>
                <c:pt idx="9">
                  <c:v>133.11799999999999</c:v>
                </c:pt>
                <c:pt idx="10">
                  <c:v>133.279</c:v>
                </c:pt>
                <c:pt idx="11">
                  <c:v>133.48099999999999</c:v>
                </c:pt>
                <c:pt idx="12">
                  <c:v>133.81299999999999</c:v>
                </c:pt>
                <c:pt idx="13">
                  <c:v>133.982</c:v>
                </c:pt>
                <c:pt idx="14">
                  <c:v>133.94</c:v>
                </c:pt>
                <c:pt idx="15">
                  <c:v>133.80099999999999</c:v>
                </c:pt>
                <c:pt idx="16">
                  <c:v>133.56100000000001</c:v>
                </c:pt>
                <c:pt idx="17">
                  <c:v>133.29599999999999</c:v>
                </c:pt>
                <c:pt idx="18">
                  <c:v>133.09200000000001</c:v>
                </c:pt>
                <c:pt idx="19">
                  <c:v>132.70400000000001</c:v>
                </c:pt>
                <c:pt idx="20">
                  <c:v>132.148</c:v>
                </c:pt>
                <c:pt idx="21">
                  <c:v>131.732</c:v>
                </c:pt>
                <c:pt idx="22">
                  <c:v>131.89400000000001</c:v>
                </c:pt>
                <c:pt idx="23">
                  <c:v>132.22200000000001</c:v>
                </c:pt>
                <c:pt idx="24">
                  <c:v>132.67500000000001</c:v>
                </c:pt>
                <c:pt idx="25">
                  <c:v>133.25700000000001</c:v>
                </c:pt>
                <c:pt idx="26">
                  <c:v>133.292</c:v>
                </c:pt>
                <c:pt idx="27">
                  <c:v>133.34700000000001</c:v>
                </c:pt>
                <c:pt idx="28">
                  <c:v>133.41999999999999</c:v>
                </c:pt>
                <c:pt idx="29">
                  <c:v>133.71799999999999</c:v>
                </c:pt>
                <c:pt idx="30">
                  <c:v>134.10900000000001</c:v>
                </c:pt>
                <c:pt idx="31">
                  <c:v>134.51300000000001</c:v>
                </c:pt>
                <c:pt idx="32">
                  <c:v>134.947</c:v>
                </c:pt>
                <c:pt idx="33">
                  <c:v>135.029</c:v>
                </c:pt>
                <c:pt idx="34">
                  <c:v>134.398</c:v>
                </c:pt>
                <c:pt idx="35">
                  <c:v>133.56399999999999</c:v>
                </c:pt>
                <c:pt idx="36">
                  <c:v>132.83600000000001</c:v>
                </c:pt>
                <c:pt idx="37">
                  <c:v>132.22999999999999</c:v>
                </c:pt>
                <c:pt idx="38">
                  <c:v>131.78899999999999</c:v>
                </c:pt>
                <c:pt idx="39">
                  <c:v>131.333</c:v>
                </c:pt>
                <c:pt idx="40">
                  <c:v>130.96700000000001</c:v>
                </c:pt>
                <c:pt idx="41">
                  <c:v>130.77500000000001</c:v>
                </c:pt>
                <c:pt idx="42">
                  <c:v>131.24700000000001</c:v>
                </c:pt>
                <c:pt idx="43">
                  <c:v>131.59</c:v>
                </c:pt>
                <c:pt idx="44">
                  <c:v>131.97399999999999</c:v>
                </c:pt>
                <c:pt idx="45">
                  <c:v>132.476</c:v>
                </c:pt>
                <c:pt idx="46">
                  <c:v>132.82900000000001</c:v>
                </c:pt>
                <c:pt idx="47">
                  <c:v>133.214</c:v>
                </c:pt>
                <c:pt idx="48">
                  <c:v>133.43799999999999</c:v>
                </c:pt>
                <c:pt idx="49">
                  <c:v>133.95099999999999</c:v>
                </c:pt>
                <c:pt idx="50">
                  <c:v>134.33799999999999</c:v>
                </c:pt>
                <c:pt idx="51">
                  <c:v>134.624</c:v>
                </c:pt>
                <c:pt idx="52">
                  <c:v>135.001</c:v>
                </c:pt>
                <c:pt idx="53">
                  <c:v>135.119</c:v>
                </c:pt>
                <c:pt idx="54">
                  <c:v>129.767</c:v>
                </c:pt>
                <c:pt idx="55">
                  <c:v>126.82299999999999</c:v>
                </c:pt>
                <c:pt idx="56">
                  <c:v>126.333</c:v>
                </c:pt>
                <c:pt idx="57">
                  <c:v>125.029</c:v>
                </c:pt>
                <c:pt idx="58">
                  <c:v>124.381</c:v>
                </c:pt>
                <c:pt idx="59">
                  <c:v>123.715</c:v>
                </c:pt>
                <c:pt idx="60">
                  <c:v>123.08799999999999</c:v>
                </c:pt>
                <c:pt idx="61">
                  <c:v>122.429</c:v>
                </c:pt>
                <c:pt idx="62">
                  <c:v>121.79600000000001</c:v>
                </c:pt>
                <c:pt idx="63">
                  <c:v>121.09099999999999</c:v>
                </c:pt>
                <c:pt idx="64">
                  <c:v>120.554</c:v>
                </c:pt>
                <c:pt idx="65">
                  <c:v>120.06</c:v>
                </c:pt>
                <c:pt idx="66">
                  <c:v>119.913</c:v>
                </c:pt>
                <c:pt idx="67">
                  <c:v>119.453</c:v>
                </c:pt>
                <c:pt idx="68">
                  <c:v>119.13800000000001</c:v>
                </c:pt>
                <c:pt idx="69">
                  <c:v>118.937</c:v>
                </c:pt>
                <c:pt idx="70">
                  <c:v>118.74299999999999</c:v>
                </c:pt>
                <c:pt idx="71">
                  <c:v>118.277</c:v>
                </c:pt>
                <c:pt idx="72">
                  <c:v>117.834</c:v>
                </c:pt>
                <c:pt idx="73">
                  <c:v>117.53700000000001</c:v>
                </c:pt>
                <c:pt idx="74">
                  <c:v>117.19499999999999</c:v>
                </c:pt>
                <c:pt idx="75">
                  <c:v>116.651</c:v>
                </c:pt>
                <c:pt idx="76">
                  <c:v>116.31</c:v>
                </c:pt>
                <c:pt idx="77">
                  <c:v>115.931</c:v>
                </c:pt>
                <c:pt idx="78">
                  <c:v>115.538</c:v>
                </c:pt>
                <c:pt idx="79">
                  <c:v>115.113</c:v>
                </c:pt>
                <c:pt idx="80">
                  <c:v>114.67</c:v>
                </c:pt>
                <c:pt idx="81">
                  <c:v>114.27</c:v>
                </c:pt>
                <c:pt idx="82">
                  <c:v>113.824</c:v>
                </c:pt>
                <c:pt idx="83">
                  <c:v>113.46299999999999</c:v>
                </c:pt>
                <c:pt idx="84">
                  <c:v>112.983</c:v>
                </c:pt>
                <c:pt idx="85">
                  <c:v>112.596</c:v>
                </c:pt>
                <c:pt idx="86">
                  <c:v>112.13</c:v>
                </c:pt>
                <c:pt idx="87">
                  <c:v>111.827</c:v>
                </c:pt>
                <c:pt idx="88">
                  <c:v>111.376</c:v>
                </c:pt>
                <c:pt idx="89">
                  <c:v>110.956</c:v>
                </c:pt>
                <c:pt idx="90">
                  <c:v>110.56399999999999</c:v>
                </c:pt>
                <c:pt idx="91">
                  <c:v>110.123</c:v>
                </c:pt>
                <c:pt idx="92">
                  <c:v>109.68899999999999</c:v>
                </c:pt>
                <c:pt idx="93">
                  <c:v>109.35899999999999</c:v>
                </c:pt>
                <c:pt idx="94">
                  <c:v>108.943</c:v>
                </c:pt>
                <c:pt idx="95">
                  <c:v>108.53100000000001</c:v>
                </c:pt>
                <c:pt idx="96">
                  <c:v>108.104</c:v>
                </c:pt>
                <c:pt idx="97">
                  <c:v>107.82899999999999</c:v>
                </c:pt>
                <c:pt idx="98">
                  <c:v>107.32299999999999</c:v>
                </c:pt>
                <c:pt idx="99">
                  <c:v>107.04</c:v>
                </c:pt>
                <c:pt idx="100">
                  <c:v>106.59099999999999</c:v>
                </c:pt>
                <c:pt idx="101">
                  <c:v>107.616</c:v>
                </c:pt>
                <c:pt idx="102">
                  <c:v>118.73399999999999</c:v>
                </c:pt>
                <c:pt idx="103">
                  <c:v>101.532</c:v>
                </c:pt>
                <c:pt idx="104">
                  <c:v>111.032</c:v>
                </c:pt>
                <c:pt idx="105">
                  <c:v>114.756</c:v>
                </c:pt>
                <c:pt idx="106">
                  <c:v>117.28700000000001</c:v>
                </c:pt>
                <c:pt idx="107">
                  <c:v>120.01300000000001</c:v>
                </c:pt>
                <c:pt idx="108">
                  <c:v>120.88</c:v>
                </c:pt>
                <c:pt idx="109">
                  <c:v>119.188</c:v>
                </c:pt>
                <c:pt idx="110">
                  <c:v>120.38500000000001</c:v>
                </c:pt>
                <c:pt idx="111">
                  <c:v>121.745</c:v>
                </c:pt>
                <c:pt idx="112">
                  <c:v>123.553</c:v>
                </c:pt>
                <c:pt idx="113">
                  <c:v>124.176</c:v>
                </c:pt>
                <c:pt idx="114">
                  <c:v>122.098</c:v>
                </c:pt>
                <c:pt idx="115">
                  <c:v>123.322</c:v>
                </c:pt>
                <c:pt idx="116">
                  <c:v>124.60299999999999</c:v>
                </c:pt>
                <c:pt idx="117">
                  <c:v>125.50700000000001</c:v>
                </c:pt>
                <c:pt idx="118">
                  <c:v>125.99</c:v>
                </c:pt>
                <c:pt idx="119">
                  <c:v>126.02</c:v>
                </c:pt>
                <c:pt idx="120">
                  <c:v>126.702</c:v>
                </c:pt>
                <c:pt idx="121">
                  <c:v>126.821</c:v>
                </c:pt>
                <c:pt idx="122">
                  <c:v>127.26300000000001</c:v>
                </c:pt>
                <c:pt idx="123">
                  <c:v>127.499</c:v>
                </c:pt>
                <c:pt idx="124">
                  <c:v>127.661</c:v>
                </c:pt>
                <c:pt idx="125">
                  <c:v>127.95099999999999</c:v>
                </c:pt>
                <c:pt idx="126">
                  <c:v>128.155</c:v>
                </c:pt>
                <c:pt idx="127">
                  <c:v>128.251</c:v>
                </c:pt>
                <c:pt idx="128">
                  <c:v>128.441</c:v>
                </c:pt>
                <c:pt idx="129">
                  <c:v>128.589</c:v>
                </c:pt>
                <c:pt idx="130">
                  <c:v>128.82300000000001</c:v>
                </c:pt>
                <c:pt idx="131">
                  <c:v>128.92599999999999</c:v>
                </c:pt>
                <c:pt idx="132">
                  <c:v>129.036</c:v>
                </c:pt>
                <c:pt idx="133">
                  <c:v>129.20500000000001</c:v>
                </c:pt>
                <c:pt idx="134">
                  <c:v>129.483</c:v>
                </c:pt>
                <c:pt idx="135">
                  <c:v>129.71700000000001</c:v>
                </c:pt>
                <c:pt idx="136">
                  <c:v>129.923</c:v>
                </c:pt>
                <c:pt idx="137">
                  <c:v>130.077</c:v>
                </c:pt>
                <c:pt idx="138">
                  <c:v>130.107</c:v>
                </c:pt>
                <c:pt idx="139">
                  <c:v>129.93</c:v>
                </c:pt>
                <c:pt idx="140">
                  <c:v>129.94999999999999</c:v>
                </c:pt>
                <c:pt idx="141">
                  <c:v>129.94</c:v>
                </c:pt>
                <c:pt idx="142">
                  <c:v>129.97499999999999</c:v>
                </c:pt>
                <c:pt idx="143">
                  <c:v>130.02000000000001</c:v>
                </c:pt>
                <c:pt idx="144">
                  <c:v>129.839</c:v>
                </c:pt>
                <c:pt idx="145">
                  <c:v>129.97900000000001</c:v>
                </c:pt>
                <c:pt idx="146">
                  <c:v>130.05099999999999</c:v>
                </c:pt>
                <c:pt idx="147">
                  <c:v>130.31100000000001</c:v>
                </c:pt>
                <c:pt idx="148">
                  <c:v>130.452</c:v>
                </c:pt>
                <c:pt idx="149">
                  <c:v>130.702</c:v>
                </c:pt>
                <c:pt idx="150">
                  <c:v>130.857</c:v>
                </c:pt>
                <c:pt idx="151">
                  <c:v>131.126</c:v>
                </c:pt>
                <c:pt idx="152">
                  <c:v>131.375</c:v>
                </c:pt>
                <c:pt idx="153">
                  <c:v>131.49299999999999</c:v>
                </c:pt>
                <c:pt idx="154">
                  <c:v>131.69300000000001</c:v>
                </c:pt>
                <c:pt idx="155">
                  <c:v>131.73099999999999</c:v>
                </c:pt>
                <c:pt idx="156">
                  <c:v>131.88499999999999</c:v>
                </c:pt>
                <c:pt idx="157">
                  <c:v>131.96199999999999</c:v>
                </c:pt>
                <c:pt idx="158">
                  <c:v>132.221</c:v>
                </c:pt>
                <c:pt idx="159">
                  <c:v>132.36500000000001</c:v>
                </c:pt>
                <c:pt idx="160">
                  <c:v>132.52799999999999</c:v>
                </c:pt>
                <c:pt idx="161">
                  <c:v>132.11199999999999</c:v>
                </c:pt>
                <c:pt idx="162">
                  <c:v>131.66399999999999</c:v>
                </c:pt>
                <c:pt idx="163">
                  <c:v>130.864</c:v>
                </c:pt>
                <c:pt idx="164">
                  <c:v>130.405</c:v>
                </c:pt>
                <c:pt idx="165">
                  <c:v>130.56</c:v>
                </c:pt>
                <c:pt idx="166">
                  <c:v>130.58600000000001</c:v>
                </c:pt>
                <c:pt idx="167">
                  <c:v>130.715</c:v>
                </c:pt>
                <c:pt idx="168">
                  <c:v>130.48699999999999</c:v>
                </c:pt>
                <c:pt idx="169">
                  <c:v>130.54300000000001</c:v>
                </c:pt>
                <c:pt idx="170">
                  <c:v>130.58600000000001</c:v>
                </c:pt>
                <c:pt idx="171">
                  <c:v>130.47300000000001</c:v>
                </c:pt>
                <c:pt idx="172">
                  <c:v>130.649</c:v>
                </c:pt>
                <c:pt idx="173">
                  <c:v>130.923</c:v>
                </c:pt>
                <c:pt idx="174">
                  <c:v>131.36799999999999</c:v>
                </c:pt>
                <c:pt idx="175">
                  <c:v>131.702</c:v>
                </c:pt>
                <c:pt idx="176">
                  <c:v>132.143</c:v>
                </c:pt>
                <c:pt idx="177">
                  <c:v>132.44900000000001</c:v>
                </c:pt>
                <c:pt idx="178">
                  <c:v>132.84899999999999</c:v>
                </c:pt>
                <c:pt idx="179">
                  <c:v>133.304</c:v>
                </c:pt>
                <c:pt idx="180">
                  <c:v>133.73099999999999</c:v>
                </c:pt>
                <c:pt idx="181">
                  <c:v>134.06399999999999</c:v>
                </c:pt>
                <c:pt idx="182">
                  <c:v>134.39400000000001</c:v>
                </c:pt>
                <c:pt idx="183">
                  <c:v>134.93199999999999</c:v>
                </c:pt>
                <c:pt idx="184">
                  <c:v>135.09399999999999</c:v>
                </c:pt>
                <c:pt idx="185">
                  <c:v>135.304</c:v>
                </c:pt>
                <c:pt idx="186">
                  <c:v>135.57300000000001</c:v>
                </c:pt>
                <c:pt idx="187">
                  <c:v>135.863</c:v>
                </c:pt>
                <c:pt idx="188">
                  <c:v>136.09200000000001</c:v>
                </c:pt>
                <c:pt idx="189">
                  <c:v>133.82300000000001</c:v>
                </c:pt>
                <c:pt idx="190">
                  <c:v>128.17400000000001</c:v>
                </c:pt>
                <c:pt idx="191">
                  <c:v>126.64</c:v>
                </c:pt>
                <c:pt idx="192">
                  <c:v>125.297</c:v>
                </c:pt>
                <c:pt idx="193">
                  <c:v>124.21899999999999</c:v>
                </c:pt>
                <c:pt idx="194">
                  <c:v>123.551</c:v>
                </c:pt>
                <c:pt idx="195">
                  <c:v>122.9</c:v>
                </c:pt>
                <c:pt idx="196">
                  <c:v>122.289</c:v>
                </c:pt>
                <c:pt idx="197">
                  <c:v>121.61499999999999</c:v>
                </c:pt>
                <c:pt idx="198">
                  <c:v>121.01900000000001</c:v>
                </c:pt>
                <c:pt idx="199">
                  <c:v>120.354</c:v>
                </c:pt>
                <c:pt idx="200">
                  <c:v>119.815</c:v>
                </c:pt>
                <c:pt idx="201">
                  <c:v>119.369</c:v>
                </c:pt>
                <c:pt idx="202">
                  <c:v>119.07599999999999</c:v>
                </c:pt>
                <c:pt idx="203">
                  <c:v>118.898</c:v>
                </c:pt>
                <c:pt idx="204">
                  <c:v>118.727</c:v>
                </c:pt>
                <c:pt idx="205">
                  <c:v>118.346</c:v>
                </c:pt>
                <c:pt idx="206">
                  <c:v>118.011</c:v>
                </c:pt>
                <c:pt idx="207">
                  <c:v>117.486</c:v>
                </c:pt>
                <c:pt idx="208">
                  <c:v>117.11199999999999</c:v>
                </c:pt>
                <c:pt idx="209">
                  <c:v>116.8</c:v>
                </c:pt>
                <c:pt idx="210">
                  <c:v>116.316</c:v>
                </c:pt>
                <c:pt idx="211">
                  <c:v>115.99299999999999</c:v>
                </c:pt>
                <c:pt idx="212">
                  <c:v>115.51900000000001</c:v>
                </c:pt>
                <c:pt idx="213">
                  <c:v>115.113</c:v>
                </c:pt>
                <c:pt idx="214">
                  <c:v>114.685</c:v>
                </c:pt>
                <c:pt idx="215">
                  <c:v>114.211</c:v>
                </c:pt>
                <c:pt idx="216">
                  <c:v>113.77800000000001</c:v>
                </c:pt>
                <c:pt idx="217">
                  <c:v>113.33499999999999</c:v>
                </c:pt>
                <c:pt idx="218">
                  <c:v>113.035</c:v>
                </c:pt>
                <c:pt idx="219">
                  <c:v>112.553</c:v>
                </c:pt>
                <c:pt idx="220">
                  <c:v>112.124</c:v>
                </c:pt>
                <c:pt idx="221">
                  <c:v>111.77200000000001</c:v>
                </c:pt>
                <c:pt idx="222">
                  <c:v>111.298</c:v>
                </c:pt>
                <c:pt idx="223">
                  <c:v>110.917</c:v>
                </c:pt>
                <c:pt idx="224">
                  <c:v>110.52800000000001</c:v>
                </c:pt>
                <c:pt idx="225">
                  <c:v>110.23</c:v>
                </c:pt>
                <c:pt idx="226">
                  <c:v>109.746</c:v>
                </c:pt>
                <c:pt idx="227">
                  <c:v>109.383</c:v>
                </c:pt>
                <c:pt idx="228">
                  <c:v>110.504</c:v>
                </c:pt>
                <c:pt idx="229">
                  <c:v>119.80800000000001</c:v>
                </c:pt>
                <c:pt idx="230">
                  <c:v>100.651</c:v>
                </c:pt>
                <c:pt idx="231">
                  <c:v>111.087</c:v>
                </c:pt>
                <c:pt idx="232">
                  <c:v>115.739</c:v>
                </c:pt>
                <c:pt idx="233">
                  <c:v>118.651</c:v>
                </c:pt>
                <c:pt idx="234">
                  <c:v>120.494</c:v>
                </c:pt>
                <c:pt idx="235">
                  <c:v>119.15900000000001</c:v>
                </c:pt>
                <c:pt idx="236">
                  <c:v>120.53700000000001</c:v>
                </c:pt>
                <c:pt idx="237">
                  <c:v>122.068</c:v>
                </c:pt>
                <c:pt idx="238">
                  <c:v>124.402</c:v>
                </c:pt>
                <c:pt idx="239">
                  <c:v>125.911</c:v>
                </c:pt>
                <c:pt idx="240">
                  <c:v>126.17700000000001</c:v>
                </c:pt>
                <c:pt idx="241">
                  <c:v>126.39400000000001</c:v>
                </c:pt>
                <c:pt idx="242">
                  <c:v>128.09200000000001</c:v>
                </c:pt>
                <c:pt idx="243">
                  <c:v>128.541</c:v>
                </c:pt>
                <c:pt idx="244">
                  <c:v>128.86199999999999</c:v>
                </c:pt>
                <c:pt idx="245">
                  <c:v>129.44399999999999</c:v>
                </c:pt>
                <c:pt idx="246">
                  <c:v>130.01900000000001</c:v>
                </c:pt>
                <c:pt idx="247">
                  <c:v>130.506</c:v>
                </c:pt>
                <c:pt idx="248">
                  <c:v>130.93799999999999</c:v>
                </c:pt>
                <c:pt idx="249">
                  <c:v>131.48599999999999</c:v>
                </c:pt>
                <c:pt idx="250">
                  <c:v>131.697</c:v>
                </c:pt>
                <c:pt idx="251">
                  <c:v>132.16399999999999</c:v>
                </c:pt>
                <c:pt idx="252">
                  <c:v>132.506</c:v>
                </c:pt>
                <c:pt idx="253">
                  <c:v>131.458</c:v>
                </c:pt>
                <c:pt idx="254">
                  <c:v>127.435</c:v>
                </c:pt>
                <c:pt idx="255">
                  <c:v>125.523</c:v>
                </c:pt>
                <c:pt idx="256">
                  <c:v>125.081</c:v>
                </c:pt>
                <c:pt idx="257">
                  <c:v>124.23399999999999</c:v>
                </c:pt>
                <c:pt idx="258">
                  <c:v>123.506</c:v>
                </c:pt>
                <c:pt idx="259">
                  <c:v>122.874</c:v>
                </c:pt>
                <c:pt idx="260">
                  <c:v>122.242</c:v>
                </c:pt>
                <c:pt idx="261">
                  <c:v>121.599</c:v>
                </c:pt>
                <c:pt idx="262">
                  <c:v>120.93</c:v>
                </c:pt>
                <c:pt idx="263">
                  <c:v>120.187</c:v>
                </c:pt>
                <c:pt idx="264">
                  <c:v>119.60899999999999</c:v>
                </c:pt>
                <c:pt idx="265">
                  <c:v>123.997</c:v>
                </c:pt>
                <c:pt idx="266">
                  <c:v>111.735</c:v>
                </c:pt>
                <c:pt idx="267">
                  <c:v>104.861</c:v>
                </c:pt>
                <c:pt idx="268">
                  <c:v>109.937</c:v>
                </c:pt>
                <c:pt idx="269">
                  <c:v>112.261</c:v>
                </c:pt>
                <c:pt idx="270">
                  <c:v>112.56399999999999</c:v>
                </c:pt>
                <c:pt idx="271">
                  <c:v>115.381</c:v>
                </c:pt>
                <c:pt idx="272">
                  <c:v>115.923</c:v>
                </c:pt>
                <c:pt idx="273">
                  <c:v>114.357</c:v>
                </c:pt>
                <c:pt idx="274">
                  <c:v>114.65</c:v>
                </c:pt>
                <c:pt idx="275">
                  <c:v>116.258</c:v>
                </c:pt>
                <c:pt idx="276">
                  <c:v>117.059</c:v>
                </c:pt>
                <c:pt idx="277">
                  <c:v>118.17</c:v>
                </c:pt>
                <c:pt idx="278">
                  <c:v>119.39100000000001</c:v>
                </c:pt>
                <c:pt idx="279">
                  <c:v>120.974</c:v>
                </c:pt>
                <c:pt idx="280">
                  <c:v>122.414</c:v>
                </c:pt>
                <c:pt idx="281">
                  <c:v>123.274</c:v>
                </c:pt>
                <c:pt idx="282">
                  <c:v>122.327</c:v>
                </c:pt>
                <c:pt idx="283">
                  <c:v>120.339</c:v>
                </c:pt>
                <c:pt idx="284">
                  <c:v>118.434</c:v>
                </c:pt>
                <c:pt idx="285">
                  <c:v>116.55</c:v>
                </c:pt>
                <c:pt idx="286">
                  <c:v>117.742</c:v>
                </c:pt>
                <c:pt idx="287">
                  <c:v>116.73399999999999</c:v>
                </c:pt>
                <c:pt idx="288">
                  <c:v>116.777</c:v>
                </c:pt>
                <c:pt idx="289">
                  <c:v>117.304</c:v>
                </c:pt>
                <c:pt idx="290">
                  <c:v>118.501</c:v>
                </c:pt>
                <c:pt idx="291">
                  <c:v>119.694</c:v>
                </c:pt>
                <c:pt idx="292">
                  <c:v>120.40600000000001</c:v>
                </c:pt>
                <c:pt idx="293">
                  <c:v>121.36199999999999</c:v>
                </c:pt>
                <c:pt idx="294">
                  <c:v>122.14</c:v>
                </c:pt>
                <c:pt idx="295">
                  <c:v>122.721</c:v>
                </c:pt>
                <c:pt idx="296">
                  <c:v>123.188</c:v>
                </c:pt>
                <c:pt idx="297">
                  <c:v>123.61199999999999</c:v>
                </c:pt>
                <c:pt idx="298">
                  <c:v>123.545</c:v>
                </c:pt>
                <c:pt idx="299">
                  <c:v>123.91200000000001</c:v>
                </c:pt>
                <c:pt idx="300">
                  <c:v>124.226</c:v>
                </c:pt>
                <c:pt idx="301">
                  <c:v>124.206</c:v>
                </c:pt>
                <c:pt idx="302">
                  <c:v>124.51900000000001</c:v>
                </c:pt>
                <c:pt idx="303">
                  <c:v>124.679</c:v>
                </c:pt>
                <c:pt idx="304">
                  <c:v>124.922</c:v>
                </c:pt>
                <c:pt idx="305">
                  <c:v>125.253</c:v>
                </c:pt>
                <c:pt idx="306">
                  <c:v>125.625</c:v>
                </c:pt>
                <c:pt idx="307">
                  <c:v>125.464</c:v>
                </c:pt>
                <c:pt idx="308">
                  <c:v>124.949</c:v>
                </c:pt>
                <c:pt idx="309">
                  <c:v>124.486</c:v>
                </c:pt>
                <c:pt idx="310">
                  <c:v>123.764</c:v>
                </c:pt>
                <c:pt idx="311">
                  <c:v>122.895</c:v>
                </c:pt>
                <c:pt idx="312">
                  <c:v>122.452</c:v>
                </c:pt>
                <c:pt idx="313">
                  <c:v>122.03</c:v>
                </c:pt>
                <c:pt idx="314">
                  <c:v>121.82299999999999</c:v>
                </c:pt>
                <c:pt idx="315">
                  <c:v>121.238</c:v>
                </c:pt>
                <c:pt idx="316">
                  <c:v>121.233</c:v>
                </c:pt>
                <c:pt idx="317">
                  <c:v>121.07299999999999</c:v>
                </c:pt>
                <c:pt idx="318">
                  <c:v>121.137</c:v>
                </c:pt>
                <c:pt idx="319">
                  <c:v>121.102</c:v>
                </c:pt>
                <c:pt idx="320">
                  <c:v>121.429</c:v>
                </c:pt>
                <c:pt idx="321">
                  <c:v>121.685</c:v>
                </c:pt>
                <c:pt idx="322">
                  <c:v>121.895</c:v>
                </c:pt>
                <c:pt idx="323">
                  <c:v>122.033</c:v>
                </c:pt>
                <c:pt idx="324">
                  <c:v>122.23399999999999</c:v>
                </c:pt>
                <c:pt idx="325">
                  <c:v>122.117</c:v>
                </c:pt>
                <c:pt idx="326">
                  <c:v>122.11</c:v>
                </c:pt>
                <c:pt idx="327">
                  <c:v>121.76900000000001</c:v>
                </c:pt>
                <c:pt idx="328">
                  <c:v>121.57899999999999</c:v>
                </c:pt>
                <c:pt idx="329">
                  <c:v>121.827</c:v>
                </c:pt>
                <c:pt idx="330">
                  <c:v>122.337</c:v>
                </c:pt>
                <c:pt idx="331">
                  <c:v>122.73399999999999</c:v>
                </c:pt>
                <c:pt idx="332">
                  <c:v>123.19199999999999</c:v>
                </c:pt>
                <c:pt idx="333">
                  <c:v>123.607</c:v>
                </c:pt>
                <c:pt idx="334">
                  <c:v>124.09399999999999</c:v>
                </c:pt>
                <c:pt idx="335">
                  <c:v>124.471</c:v>
                </c:pt>
                <c:pt idx="336">
                  <c:v>124.93600000000001</c:v>
                </c:pt>
                <c:pt idx="337">
                  <c:v>125.036</c:v>
                </c:pt>
                <c:pt idx="338">
                  <c:v>124.77800000000001</c:v>
                </c:pt>
                <c:pt idx="339">
                  <c:v>124.66200000000001</c:v>
                </c:pt>
                <c:pt idx="340">
                  <c:v>124.599</c:v>
                </c:pt>
                <c:pt idx="341">
                  <c:v>124.352</c:v>
                </c:pt>
                <c:pt idx="342">
                  <c:v>124.18899999999999</c:v>
                </c:pt>
                <c:pt idx="343">
                  <c:v>123.81</c:v>
                </c:pt>
                <c:pt idx="344">
                  <c:v>123.54</c:v>
                </c:pt>
                <c:pt idx="345">
                  <c:v>123.128</c:v>
                </c:pt>
                <c:pt idx="346">
                  <c:v>123.02500000000001</c:v>
                </c:pt>
                <c:pt idx="347">
                  <c:v>122.821</c:v>
                </c:pt>
                <c:pt idx="348">
                  <c:v>122.657</c:v>
                </c:pt>
                <c:pt idx="349">
                  <c:v>122.56399999999999</c:v>
                </c:pt>
                <c:pt idx="350">
                  <c:v>122.63800000000001</c:v>
                </c:pt>
                <c:pt idx="351">
                  <c:v>122.721</c:v>
                </c:pt>
                <c:pt idx="352">
                  <c:v>122.636</c:v>
                </c:pt>
                <c:pt idx="353">
                  <c:v>122.541</c:v>
                </c:pt>
                <c:pt idx="354">
                  <c:v>122.654</c:v>
                </c:pt>
                <c:pt idx="355">
                  <c:v>122.985</c:v>
                </c:pt>
                <c:pt idx="356">
                  <c:v>123.407</c:v>
                </c:pt>
                <c:pt idx="357">
                  <c:v>123.751</c:v>
                </c:pt>
                <c:pt idx="358">
                  <c:v>124.31100000000001</c:v>
                </c:pt>
                <c:pt idx="359">
                  <c:v>124.855</c:v>
                </c:pt>
                <c:pt idx="360">
                  <c:v>125.44</c:v>
                </c:pt>
                <c:pt idx="361">
                  <c:v>126.124</c:v>
                </c:pt>
                <c:pt idx="362">
                  <c:v>126.596</c:v>
                </c:pt>
                <c:pt idx="363">
                  <c:v>126.52500000000001</c:v>
                </c:pt>
                <c:pt idx="364">
                  <c:v>126.5</c:v>
                </c:pt>
                <c:pt idx="365">
                  <c:v>126.309</c:v>
                </c:pt>
                <c:pt idx="366">
                  <c:v>126.23099999999999</c:v>
                </c:pt>
                <c:pt idx="367">
                  <c:v>126.339</c:v>
                </c:pt>
                <c:pt idx="368">
                  <c:v>126.499</c:v>
                </c:pt>
                <c:pt idx="369">
                  <c:v>126.565</c:v>
                </c:pt>
                <c:pt idx="370">
                  <c:v>126.64100000000001</c:v>
                </c:pt>
                <c:pt idx="371">
                  <c:v>126.837</c:v>
                </c:pt>
                <c:pt idx="372">
                  <c:v>126.959</c:v>
                </c:pt>
                <c:pt idx="373">
                  <c:v>127.086</c:v>
                </c:pt>
                <c:pt idx="374">
                  <c:v>126.955</c:v>
                </c:pt>
                <c:pt idx="375">
                  <c:v>126.702</c:v>
                </c:pt>
                <c:pt idx="376">
                  <c:v>126.557</c:v>
                </c:pt>
                <c:pt idx="377">
                  <c:v>126.483</c:v>
                </c:pt>
                <c:pt idx="378">
                  <c:v>126.339</c:v>
                </c:pt>
                <c:pt idx="379">
                  <c:v>126.173</c:v>
                </c:pt>
                <c:pt idx="380">
                  <c:v>125.869</c:v>
                </c:pt>
                <c:pt idx="381">
                  <c:v>125.306</c:v>
                </c:pt>
                <c:pt idx="382">
                  <c:v>124.19</c:v>
                </c:pt>
                <c:pt idx="383">
                  <c:v>123.277</c:v>
                </c:pt>
                <c:pt idx="384">
                  <c:v>122.85899999999999</c:v>
                </c:pt>
                <c:pt idx="385">
                  <c:v>122.248</c:v>
                </c:pt>
                <c:pt idx="386">
                  <c:v>121.27200000000001</c:v>
                </c:pt>
                <c:pt idx="387">
                  <c:v>121.342</c:v>
                </c:pt>
                <c:pt idx="388">
                  <c:v>121.28700000000001</c:v>
                </c:pt>
                <c:pt idx="389">
                  <c:v>121.431</c:v>
                </c:pt>
                <c:pt idx="390">
                  <c:v>121.842</c:v>
                </c:pt>
                <c:pt idx="391">
                  <c:v>121.961</c:v>
                </c:pt>
                <c:pt idx="392">
                  <c:v>122.252</c:v>
                </c:pt>
                <c:pt idx="393">
                  <c:v>122.22</c:v>
                </c:pt>
                <c:pt idx="394">
                  <c:v>122.086</c:v>
                </c:pt>
                <c:pt idx="395">
                  <c:v>121.09099999999999</c:v>
                </c:pt>
                <c:pt idx="396">
                  <c:v>121.45099999999999</c:v>
                </c:pt>
                <c:pt idx="397">
                  <c:v>121.108</c:v>
                </c:pt>
                <c:pt idx="398">
                  <c:v>120.864</c:v>
                </c:pt>
                <c:pt idx="399">
                  <c:v>120.38200000000001</c:v>
                </c:pt>
                <c:pt idx="400">
                  <c:v>120.077</c:v>
                </c:pt>
                <c:pt idx="401">
                  <c:v>119.578</c:v>
                </c:pt>
                <c:pt idx="402">
                  <c:v>119.49299999999999</c:v>
                </c:pt>
                <c:pt idx="403">
                  <c:v>119.057</c:v>
                </c:pt>
                <c:pt idx="404">
                  <c:v>118.42100000000001</c:v>
                </c:pt>
                <c:pt idx="405">
                  <c:v>118.20099999999999</c:v>
                </c:pt>
                <c:pt idx="406">
                  <c:v>118.02500000000001</c:v>
                </c:pt>
                <c:pt idx="407">
                  <c:v>118.03700000000001</c:v>
                </c:pt>
                <c:pt idx="408">
                  <c:v>118.221</c:v>
                </c:pt>
                <c:pt idx="409">
                  <c:v>118.29600000000001</c:v>
                </c:pt>
                <c:pt idx="410">
                  <c:v>118.333</c:v>
                </c:pt>
                <c:pt idx="411">
                  <c:v>118.14100000000001</c:v>
                </c:pt>
                <c:pt idx="412">
                  <c:v>118.148</c:v>
                </c:pt>
                <c:pt idx="413">
                  <c:v>118.003</c:v>
                </c:pt>
                <c:pt idx="414">
                  <c:v>118.033</c:v>
                </c:pt>
                <c:pt idx="415">
                  <c:v>118.078</c:v>
                </c:pt>
                <c:pt idx="416">
                  <c:v>118.687</c:v>
                </c:pt>
                <c:pt idx="417">
                  <c:v>119.03400000000001</c:v>
                </c:pt>
                <c:pt idx="418">
                  <c:v>119.60599999999999</c:v>
                </c:pt>
                <c:pt idx="419">
                  <c:v>119.79</c:v>
                </c:pt>
                <c:pt idx="420">
                  <c:v>120.151</c:v>
                </c:pt>
                <c:pt idx="421">
                  <c:v>120.494</c:v>
                </c:pt>
                <c:pt idx="422">
                  <c:v>120.64100000000001</c:v>
                </c:pt>
                <c:pt idx="423">
                  <c:v>120.56699999999999</c:v>
                </c:pt>
                <c:pt idx="424">
                  <c:v>120.94199999999999</c:v>
                </c:pt>
                <c:pt idx="425">
                  <c:v>121.054</c:v>
                </c:pt>
                <c:pt idx="426">
                  <c:v>120.989</c:v>
                </c:pt>
                <c:pt idx="427">
                  <c:v>120.764</c:v>
                </c:pt>
                <c:pt idx="428">
                  <c:v>120.468</c:v>
                </c:pt>
                <c:pt idx="429">
                  <c:v>119.995</c:v>
                </c:pt>
                <c:pt idx="430">
                  <c:v>119.203</c:v>
                </c:pt>
                <c:pt idx="431">
                  <c:v>118.34099999999999</c:v>
                </c:pt>
                <c:pt idx="432">
                  <c:v>117.526</c:v>
                </c:pt>
                <c:pt idx="433">
                  <c:v>117.136</c:v>
                </c:pt>
                <c:pt idx="434">
                  <c:v>117.047</c:v>
                </c:pt>
                <c:pt idx="435">
                  <c:v>116.887</c:v>
                </c:pt>
                <c:pt idx="436">
                  <c:v>116.748</c:v>
                </c:pt>
                <c:pt idx="437">
                  <c:v>116.393</c:v>
                </c:pt>
                <c:pt idx="438">
                  <c:v>116.205</c:v>
                </c:pt>
                <c:pt idx="439">
                  <c:v>115.76300000000001</c:v>
                </c:pt>
                <c:pt idx="440">
                  <c:v>115.542</c:v>
                </c:pt>
                <c:pt idx="441">
                  <c:v>115.542</c:v>
                </c:pt>
                <c:pt idx="442">
                  <c:v>115.48</c:v>
                </c:pt>
                <c:pt idx="443">
                  <c:v>115.548</c:v>
                </c:pt>
                <c:pt idx="444">
                  <c:v>115.428</c:v>
                </c:pt>
                <c:pt idx="445">
                  <c:v>115.578</c:v>
                </c:pt>
                <c:pt idx="446">
                  <c:v>115.678</c:v>
                </c:pt>
                <c:pt idx="447">
                  <c:v>115.824</c:v>
                </c:pt>
                <c:pt idx="448">
                  <c:v>115.678</c:v>
                </c:pt>
                <c:pt idx="449">
                  <c:v>115.157</c:v>
                </c:pt>
                <c:pt idx="450">
                  <c:v>115.476</c:v>
                </c:pt>
                <c:pt idx="451">
                  <c:v>115.36199999999999</c:v>
                </c:pt>
                <c:pt idx="452">
                  <c:v>115.283</c:v>
                </c:pt>
                <c:pt idx="453">
                  <c:v>115.425</c:v>
                </c:pt>
                <c:pt idx="454">
                  <c:v>115.81</c:v>
                </c:pt>
                <c:pt idx="455">
                  <c:v>116.27800000000001</c:v>
                </c:pt>
                <c:pt idx="456">
                  <c:v>116.166</c:v>
                </c:pt>
                <c:pt idx="457">
                  <c:v>115.937</c:v>
                </c:pt>
                <c:pt idx="458">
                  <c:v>115.914</c:v>
                </c:pt>
                <c:pt idx="459">
                  <c:v>116.46</c:v>
                </c:pt>
                <c:pt idx="460">
                  <c:v>116.657</c:v>
                </c:pt>
                <c:pt idx="461">
                  <c:v>116.99</c:v>
                </c:pt>
                <c:pt idx="462">
                  <c:v>117.33</c:v>
                </c:pt>
                <c:pt idx="463">
                  <c:v>117.15300000000001</c:v>
                </c:pt>
                <c:pt idx="464">
                  <c:v>117.402</c:v>
                </c:pt>
                <c:pt idx="465">
                  <c:v>117.617</c:v>
                </c:pt>
                <c:pt idx="466">
                  <c:v>117.813</c:v>
                </c:pt>
                <c:pt idx="467">
                  <c:v>118.02500000000001</c:v>
                </c:pt>
                <c:pt idx="468">
                  <c:v>118.49</c:v>
                </c:pt>
                <c:pt idx="469">
                  <c:v>118.154</c:v>
                </c:pt>
                <c:pt idx="470">
                  <c:v>118.16800000000001</c:v>
                </c:pt>
                <c:pt idx="471">
                  <c:v>117.941</c:v>
                </c:pt>
                <c:pt idx="472">
                  <c:v>117.771</c:v>
                </c:pt>
                <c:pt idx="473">
                  <c:v>117.69499999999999</c:v>
                </c:pt>
                <c:pt idx="474">
                  <c:v>117.89700000000001</c:v>
                </c:pt>
                <c:pt idx="475">
                  <c:v>117.94199999999999</c:v>
                </c:pt>
                <c:pt idx="476">
                  <c:v>117.751</c:v>
                </c:pt>
                <c:pt idx="477">
                  <c:v>117.43899999999999</c:v>
                </c:pt>
                <c:pt idx="478">
                  <c:v>117.447</c:v>
                </c:pt>
                <c:pt idx="479">
                  <c:v>117.163</c:v>
                </c:pt>
                <c:pt idx="480">
                  <c:v>117.157</c:v>
                </c:pt>
                <c:pt idx="481">
                  <c:v>117.07299999999999</c:v>
                </c:pt>
                <c:pt idx="482">
                  <c:v>116.929</c:v>
                </c:pt>
                <c:pt idx="483">
                  <c:v>116.754</c:v>
                </c:pt>
                <c:pt idx="484">
                  <c:v>116.876</c:v>
                </c:pt>
                <c:pt idx="485">
                  <c:v>116.974</c:v>
                </c:pt>
                <c:pt idx="486">
                  <c:v>117.059</c:v>
                </c:pt>
                <c:pt idx="487">
                  <c:v>117.113</c:v>
                </c:pt>
                <c:pt idx="488">
                  <c:v>116.925</c:v>
                </c:pt>
                <c:pt idx="489">
                  <c:v>116.786</c:v>
                </c:pt>
                <c:pt idx="490">
                  <c:v>116.551</c:v>
                </c:pt>
                <c:pt idx="491">
                  <c:v>116.68</c:v>
                </c:pt>
                <c:pt idx="492">
                  <c:v>116.76</c:v>
                </c:pt>
                <c:pt idx="493">
                  <c:v>116.828</c:v>
                </c:pt>
                <c:pt idx="494">
                  <c:v>116.89</c:v>
                </c:pt>
                <c:pt idx="495">
                  <c:v>117.187</c:v>
                </c:pt>
                <c:pt idx="496">
                  <c:v>117.315</c:v>
                </c:pt>
                <c:pt idx="497">
                  <c:v>117.34</c:v>
                </c:pt>
                <c:pt idx="498">
                  <c:v>117.40600000000001</c:v>
                </c:pt>
                <c:pt idx="499">
                  <c:v>117.783</c:v>
                </c:pt>
                <c:pt idx="500">
                  <c:v>117.875</c:v>
                </c:pt>
                <c:pt idx="501">
                  <c:v>118.054</c:v>
                </c:pt>
                <c:pt idx="502">
                  <c:v>118.107</c:v>
                </c:pt>
                <c:pt idx="503">
                  <c:v>118.187</c:v>
                </c:pt>
                <c:pt idx="504">
                  <c:v>118.35899999999999</c:v>
                </c:pt>
                <c:pt idx="505">
                  <c:v>118.393</c:v>
                </c:pt>
                <c:pt idx="506">
                  <c:v>118.51</c:v>
                </c:pt>
                <c:pt idx="507">
                  <c:v>118.288</c:v>
                </c:pt>
                <c:pt idx="508">
                  <c:v>118.27</c:v>
                </c:pt>
                <c:pt idx="509">
                  <c:v>118.31100000000001</c:v>
                </c:pt>
                <c:pt idx="510">
                  <c:v>118.57</c:v>
                </c:pt>
                <c:pt idx="511">
                  <c:v>118.471</c:v>
                </c:pt>
                <c:pt idx="512">
                  <c:v>118.145</c:v>
                </c:pt>
                <c:pt idx="513">
                  <c:v>118.029</c:v>
                </c:pt>
                <c:pt idx="514">
                  <c:v>118.152</c:v>
                </c:pt>
                <c:pt idx="515">
                  <c:v>118.12</c:v>
                </c:pt>
                <c:pt idx="516">
                  <c:v>117.821</c:v>
                </c:pt>
                <c:pt idx="517">
                  <c:v>117.813</c:v>
                </c:pt>
                <c:pt idx="518">
                  <c:v>117.917</c:v>
                </c:pt>
                <c:pt idx="519">
                  <c:v>118.125</c:v>
                </c:pt>
                <c:pt idx="520">
                  <c:v>118.634</c:v>
                </c:pt>
                <c:pt idx="521">
                  <c:v>119.16800000000001</c:v>
                </c:pt>
                <c:pt idx="522">
                  <c:v>119.312</c:v>
                </c:pt>
                <c:pt idx="523">
                  <c:v>119.43300000000001</c:v>
                </c:pt>
                <c:pt idx="524">
                  <c:v>119.91500000000001</c:v>
                </c:pt>
                <c:pt idx="525">
                  <c:v>120.58499999999999</c:v>
                </c:pt>
                <c:pt idx="526">
                  <c:v>121.014</c:v>
                </c:pt>
                <c:pt idx="527">
                  <c:v>121.45699999999999</c:v>
                </c:pt>
                <c:pt idx="528">
                  <c:v>121.655</c:v>
                </c:pt>
                <c:pt idx="529">
                  <c:v>121.42400000000001</c:v>
                </c:pt>
                <c:pt idx="530">
                  <c:v>121.072</c:v>
                </c:pt>
                <c:pt idx="531">
                  <c:v>121.245</c:v>
                </c:pt>
                <c:pt idx="532">
                  <c:v>121.236</c:v>
                </c:pt>
                <c:pt idx="533">
                  <c:v>120.428</c:v>
                </c:pt>
                <c:pt idx="534">
                  <c:v>119.41</c:v>
                </c:pt>
                <c:pt idx="535">
                  <c:v>118.602</c:v>
                </c:pt>
                <c:pt idx="536">
                  <c:v>118.205</c:v>
                </c:pt>
                <c:pt idx="537">
                  <c:v>118.035</c:v>
                </c:pt>
                <c:pt idx="538">
                  <c:v>117.979</c:v>
                </c:pt>
                <c:pt idx="539">
                  <c:v>118.143</c:v>
                </c:pt>
                <c:pt idx="540">
                  <c:v>118.607</c:v>
                </c:pt>
                <c:pt idx="541">
                  <c:v>118.83199999999999</c:v>
                </c:pt>
                <c:pt idx="542">
                  <c:v>119.114</c:v>
                </c:pt>
                <c:pt idx="543">
                  <c:v>119.32599999999999</c:v>
                </c:pt>
                <c:pt idx="544">
                  <c:v>119.494</c:v>
                </c:pt>
                <c:pt idx="545">
                  <c:v>119.459</c:v>
                </c:pt>
                <c:pt idx="546">
                  <c:v>119.331</c:v>
                </c:pt>
                <c:pt idx="547">
                  <c:v>119.57</c:v>
                </c:pt>
                <c:pt idx="548">
                  <c:v>119.721</c:v>
                </c:pt>
                <c:pt idx="549">
                  <c:v>119.61</c:v>
                </c:pt>
                <c:pt idx="550">
                  <c:v>119.633</c:v>
                </c:pt>
                <c:pt idx="551">
                  <c:v>120.004</c:v>
                </c:pt>
                <c:pt idx="552">
                  <c:v>120.379</c:v>
                </c:pt>
                <c:pt idx="553">
                  <c:v>120.749</c:v>
                </c:pt>
                <c:pt idx="554">
                  <c:v>121.139</c:v>
                </c:pt>
                <c:pt idx="555">
                  <c:v>121.321</c:v>
                </c:pt>
                <c:pt idx="556">
                  <c:v>121.32899999999999</c:v>
                </c:pt>
                <c:pt idx="557">
                  <c:v>121.602</c:v>
                </c:pt>
                <c:pt idx="558">
                  <c:v>121.893</c:v>
                </c:pt>
                <c:pt idx="559">
                  <c:v>121.86199999999999</c:v>
                </c:pt>
                <c:pt idx="560">
                  <c:v>121.663</c:v>
                </c:pt>
                <c:pt idx="561">
                  <c:v>121.38800000000001</c:v>
                </c:pt>
                <c:pt idx="562">
                  <c:v>120.934</c:v>
                </c:pt>
                <c:pt idx="563">
                  <c:v>120.596</c:v>
                </c:pt>
                <c:pt idx="564">
                  <c:v>120.327</c:v>
                </c:pt>
                <c:pt idx="565">
                  <c:v>119.988</c:v>
                </c:pt>
                <c:pt idx="566">
                  <c:v>119.996</c:v>
                </c:pt>
                <c:pt idx="567">
                  <c:v>119.932</c:v>
                </c:pt>
                <c:pt idx="568">
                  <c:v>119.848</c:v>
                </c:pt>
                <c:pt idx="569">
                  <c:v>119.977</c:v>
                </c:pt>
                <c:pt idx="570">
                  <c:v>119.96299999999999</c:v>
                </c:pt>
                <c:pt idx="571">
                  <c:v>119.99</c:v>
                </c:pt>
                <c:pt idx="572">
                  <c:v>120.288</c:v>
                </c:pt>
                <c:pt idx="573">
                  <c:v>120.63500000000001</c:v>
                </c:pt>
                <c:pt idx="574">
                  <c:v>120.94799999999999</c:v>
                </c:pt>
                <c:pt idx="575">
                  <c:v>121.027</c:v>
                </c:pt>
                <c:pt idx="576">
                  <c:v>121.38200000000001</c:v>
                </c:pt>
                <c:pt idx="577">
                  <c:v>121.32299999999999</c:v>
                </c:pt>
                <c:pt idx="578">
                  <c:v>121.869</c:v>
                </c:pt>
                <c:pt idx="579">
                  <c:v>122.126</c:v>
                </c:pt>
                <c:pt idx="580">
                  <c:v>121.693</c:v>
                </c:pt>
                <c:pt idx="581">
                  <c:v>121.548</c:v>
                </c:pt>
                <c:pt idx="582">
                  <c:v>121.059</c:v>
                </c:pt>
                <c:pt idx="583">
                  <c:v>121.39700000000001</c:v>
                </c:pt>
                <c:pt idx="584">
                  <c:v>121.279</c:v>
                </c:pt>
                <c:pt idx="585">
                  <c:v>121.333</c:v>
                </c:pt>
                <c:pt idx="586">
                  <c:v>121.548</c:v>
                </c:pt>
                <c:pt idx="587">
                  <c:v>121.97499999999999</c:v>
                </c:pt>
                <c:pt idx="588">
                  <c:v>122.09099999999999</c:v>
                </c:pt>
                <c:pt idx="589">
                  <c:v>121.464</c:v>
                </c:pt>
                <c:pt idx="590">
                  <c:v>121.065</c:v>
                </c:pt>
                <c:pt idx="591">
                  <c:v>121.19199999999999</c:v>
                </c:pt>
                <c:pt idx="592">
                  <c:v>121.48699999999999</c:v>
                </c:pt>
                <c:pt idx="593">
                  <c:v>121.952</c:v>
                </c:pt>
                <c:pt idx="594">
                  <c:v>122.35299999999999</c:v>
                </c:pt>
                <c:pt idx="595">
                  <c:v>122.78400000000001</c:v>
                </c:pt>
                <c:pt idx="596">
                  <c:v>123.294</c:v>
                </c:pt>
                <c:pt idx="597">
                  <c:v>123.474</c:v>
                </c:pt>
                <c:pt idx="598">
                  <c:v>123.828</c:v>
                </c:pt>
                <c:pt idx="599">
                  <c:v>123.82599999999999</c:v>
                </c:pt>
                <c:pt idx="600">
                  <c:v>123.732</c:v>
                </c:pt>
                <c:pt idx="601">
                  <c:v>123.29900000000001</c:v>
                </c:pt>
                <c:pt idx="602">
                  <c:v>123.10899999999999</c:v>
                </c:pt>
                <c:pt idx="603">
                  <c:v>123.023</c:v>
                </c:pt>
                <c:pt idx="604">
                  <c:v>122.991</c:v>
                </c:pt>
                <c:pt idx="605">
                  <c:v>122.521</c:v>
                </c:pt>
                <c:pt idx="606">
                  <c:v>122.84</c:v>
                </c:pt>
                <c:pt idx="607">
                  <c:v>123.42</c:v>
                </c:pt>
                <c:pt idx="608">
                  <c:v>123.751</c:v>
                </c:pt>
                <c:pt idx="609">
                  <c:v>124.27800000000001</c:v>
                </c:pt>
                <c:pt idx="610">
                  <c:v>124.467</c:v>
                </c:pt>
                <c:pt idx="611">
                  <c:v>125.018</c:v>
                </c:pt>
                <c:pt idx="612">
                  <c:v>125.429</c:v>
                </c:pt>
                <c:pt idx="613">
                  <c:v>125.506</c:v>
                </c:pt>
                <c:pt idx="614">
                  <c:v>126.045</c:v>
                </c:pt>
                <c:pt idx="615">
                  <c:v>126.57</c:v>
                </c:pt>
                <c:pt idx="616">
                  <c:v>126.587</c:v>
                </c:pt>
                <c:pt idx="617">
                  <c:v>126.626</c:v>
                </c:pt>
                <c:pt idx="618">
                  <c:v>127.03</c:v>
                </c:pt>
                <c:pt idx="619">
                  <c:v>127.639</c:v>
                </c:pt>
                <c:pt idx="620">
                  <c:v>127.92100000000001</c:v>
                </c:pt>
                <c:pt idx="621">
                  <c:v>128.24700000000001</c:v>
                </c:pt>
                <c:pt idx="622">
                  <c:v>128.78200000000001</c:v>
                </c:pt>
                <c:pt idx="623">
                  <c:v>129.24600000000001</c:v>
                </c:pt>
                <c:pt idx="624">
                  <c:v>129.43799999999999</c:v>
                </c:pt>
                <c:pt idx="625">
                  <c:v>129.49700000000001</c:v>
                </c:pt>
                <c:pt idx="626">
                  <c:v>129.78299999999999</c:v>
                </c:pt>
                <c:pt idx="627">
                  <c:v>130.149</c:v>
                </c:pt>
                <c:pt idx="628">
                  <c:v>130.58099999999999</c:v>
                </c:pt>
                <c:pt idx="629">
                  <c:v>130.797</c:v>
                </c:pt>
                <c:pt idx="630">
                  <c:v>130.547</c:v>
                </c:pt>
                <c:pt idx="631">
                  <c:v>130.178</c:v>
                </c:pt>
                <c:pt idx="632">
                  <c:v>129.68700000000001</c:v>
                </c:pt>
                <c:pt idx="633">
                  <c:v>129.29</c:v>
                </c:pt>
                <c:pt idx="634">
                  <c:v>129.13499999999999</c:v>
                </c:pt>
                <c:pt idx="635">
                  <c:v>128.89099999999999</c:v>
                </c:pt>
                <c:pt idx="636">
                  <c:v>128.81200000000001</c:v>
                </c:pt>
                <c:pt idx="637">
                  <c:v>128.28399999999999</c:v>
                </c:pt>
                <c:pt idx="638">
                  <c:v>127.986</c:v>
                </c:pt>
                <c:pt idx="639">
                  <c:v>127.75700000000001</c:v>
                </c:pt>
                <c:pt idx="640">
                  <c:v>128.11099999999999</c:v>
                </c:pt>
                <c:pt idx="641">
                  <c:v>128.626</c:v>
                </c:pt>
                <c:pt idx="642">
                  <c:v>129.31200000000001</c:v>
                </c:pt>
                <c:pt idx="643">
                  <c:v>129.90799999999999</c:v>
                </c:pt>
                <c:pt idx="644">
                  <c:v>130.49</c:v>
                </c:pt>
                <c:pt idx="645">
                  <c:v>131.05099999999999</c:v>
                </c:pt>
                <c:pt idx="646">
                  <c:v>131.69399999999999</c:v>
                </c:pt>
                <c:pt idx="647">
                  <c:v>132.245</c:v>
                </c:pt>
                <c:pt idx="648">
                  <c:v>132.71899999999999</c:v>
                </c:pt>
                <c:pt idx="649">
                  <c:v>133.37299999999999</c:v>
                </c:pt>
                <c:pt idx="650">
                  <c:v>133.70500000000001</c:v>
                </c:pt>
                <c:pt idx="651">
                  <c:v>134.36500000000001</c:v>
                </c:pt>
                <c:pt idx="652">
                  <c:v>135.047</c:v>
                </c:pt>
                <c:pt idx="653">
                  <c:v>135.459</c:v>
                </c:pt>
                <c:pt idx="654">
                  <c:v>135.828</c:v>
                </c:pt>
                <c:pt idx="655">
                  <c:v>136.22</c:v>
                </c:pt>
                <c:pt idx="656">
                  <c:v>136.072</c:v>
                </c:pt>
                <c:pt idx="657">
                  <c:v>136.15299999999999</c:v>
                </c:pt>
                <c:pt idx="658">
                  <c:v>136.184</c:v>
                </c:pt>
                <c:pt idx="659">
                  <c:v>135.95400000000001</c:v>
                </c:pt>
                <c:pt idx="660">
                  <c:v>136.11600000000001</c:v>
                </c:pt>
                <c:pt idx="661">
                  <c:v>135.82300000000001</c:v>
                </c:pt>
                <c:pt idx="662">
                  <c:v>135.756</c:v>
                </c:pt>
                <c:pt idx="663">
                  <c:v>135.87799999999999</c:v>
                </c:pt>
                <c:pt idx="664">
                  <c:v>135.91</c:v>
                </c:pt>
                <c:pt idx="665">
                  <c:v>135.827</c:v>
                </c:pt>
                <c:pt idx="666">
                  <c:v>135.816</c:v>
                </c:pt>
                <c:pt idx="667">
                  <c:v>135.762</c:v>
                </c:pt>
                <c:pt idx="668">
                  <c:v>135.71899999999999</c:v>
                </c:pt>
                <c:pt idx="669">
                  <c:v>135.94300000000001</c:v>
                </c:pt>
                <c:pt idx="670">
                  <c:v>136.08000000000001</c:v>
                </c:pt>
                <c:pt idx="671">
                  <c:v>136.19499999999999</c:v>
                </c:pt>
                <c:pt idx="672">
                  <c:v>136.28899999999999</c:v>
                </c:pt>
                <c:pt idx="673">
                  <c:v>136.15700000000001</c:v>
                </c:pt>
                <c:pt idx="674">
                  <c:v>135.828</c:v>
                </c:pt>
                <c:pt idx="675">
                  <c:v>135.94300000000001</c:v>
                </c:pt>
                <c:pt idx="676">
                  <c:v>136.214</c:v>
                </c:pt>
                <c:pt idx="677">
                  <c:v>136.38300000000001</c:v>
                </c:pt>
                <c:pt idx="678">
                  <c:v>136.41399999999999</c:v>
                </c:pt>
                <c:pt idx="679">
                  <c:v>135.71</c:v>
                </c:pt>
                <c:pt idx="680">
                  <c:v>130.261</c:v>
                </c:pt>
                <c:pt idx="681">
                  <c:v>127.61499999999999</c:v>
                </c:pt>
                <c:pt idx="682">
                  <c:v>126.063</c:v>
                </c:pt>
                <c:pt idx="683">
                  <c:v>124.105</c:v>
                </c:pt>
                <c:pt idx="684">
                  <c:v>123.69</c:v>
                </c:pt>
                <c:pt idx="685">
                  <c:v>123.282</c:v>
                </c:pt>
                <c:pt idx="686">
                  <c:v>122.91800000000001</c:v>
                </c:pt>
                <c:pt idx="687">
                  <c:v>122.527</c:v>
                </c:pt>
                <c:pt idx="688">
                  <c:v>122.081</c:v>
                </c:pt>
                <c:pt idx="689">
                  <c:v>121.619</c:v>
                </c:pt>
                <c:pt idx="690">
                  <c:v>121.236</c:v>
                </c:pt>
                <c:pt idx="691">
                  <c:v>120.89100000000001</c:v>
                </c:pt>
                <c:pt idx="692">
                  <c:v>120.634</c:v>
                </c:pt>
                <c:pt idx="693">
                  <c:v>120.343</c:v>
                </c:pt>
                <c:pt idx="694">
                  <c:v>120.095</c:v>
                </c:pt>
                <c:pt idx="695">
                  <c:v>120.03400000000001</c:v>
                </c:pt>
                <c:pt idx="696">
                  <c:v>119.879</c:v>
                </c:pt>
                <c:pt idx="697">
                  <c:v>119.771</c:v>
                </c:pt>
                <c:pt idx="698">
                  <c:v>120.786</c:v>
                </c:pt>
                <c:pt idx="699">
                  <c:v>122.60899999999999</c:v>
                </c:pt>
                <c:pt idx="700">
                  <c:v>103.258</c:v>
                </c:pt>
                <c:pt idx="701">
                  <c:v>112.542</c:v>
                </c:pt>
                <c:pt idx="702">
                  <c:v>116.69799999999999</c:v>
                </c:pt>
                <c:pt idx="703">
                  <c:v>121</c:v>
                </c:pt>
                <c:pt idx="704">
                  <c:v>123.887</c:v>
                </c:pt>
                <c:pt idx="705">
                  <c:v>125.595</c:v>
                </c:pt>
                <c:pt idx="706">
                  <c:v>126.538</c:v>
                </c:pt>
                <c:pt idx="707">
                  <c:v>127.18</c:v>
                </c:pt>
                <c:pt idx="708">
                  <c:v>127.738</c:v>
                </c:pt>
                <c:pt idx="709">
                  <c:v>128.11600000000001</c:v>
                </c:pt>
                <c:pt idx="710">
                  <c:v>128.26900000000001</c:v>
                </c:pt>
                <c:pt idx="711">
                  <c:v>128.51499999999999</c:v>
                </c:pt>
                <c:pt idx="712">
                  <c:v>128.69</c:v>
                </c:pt>
                <c:pt idx="713">
                  <c:v>129.03899999999999</c:v>
                </c:pt>
                <c:pt idx="714">
                  <c:v>129.43299999999999</c:v>
                </c:pt>
                <c:pt idx="715">
                  <c:v>129.78</c:v>
                </c:pt>
                <c:pt idx="716">
                  <c:v>130.34700000000001</c:v>
                </c:pt>
                <c:pt idx="717">
                  <c:v>130.989</c:v>
                </c:pt>
                <c:pt idx="718">
                  <c:v>131.49</c:v>
                </c:pt>
                <c:pt idx="719">
                  <c:v>131.82900000000001</c:v>
                </c:pt>
                <c:pt idx="720">
                  <c:v>131.96799999999999</c:v>
                </c:pt>
                <c:pt idx="721">
                  <c:v>132.13999999999999</c:v>
                </c:pt>
                <c:pt idx="722">
                  <c:v>131.71100000000001</c:v>
                </c:pt>
                <c:pt idx="723">
                  <c:v>131.40299999999999</c:v>
                </c:pt>
                <c:pt idx="724">
                  <c:v>131.57400000000001</c:v>
                </c:pt>
                <c:pt idx="725">
                  <c:v>131.667</c:v>
                </c:pt>
                <c:pt idx="726">
                  <c:v>131.636</c:v>
                </c:pt>
                <c:pt idx="727">
                  <c:v>131.798</c:v>
                </c:pt>
                <c:pt idx="728">
                  <c:v>131.892</c:v>
                </c:pt>
                <c:pt idx="729">
                  <c:v>131.87100000000001</c:v>
                </c:pt>
                <c:pt idx="730">
                  <c:v>131.83799999999999</c:v>
                </c:pt>
                <c:pt idx="731">
                  <c:v>131.244</c:v>
                </c:pt>
                <c:pt idx="732">
                  <c:v>130.708</c:v>
                </c:pt>
                <c:pt idx="733">
                  <c:v>130.102</c:v>
                </c:pt>
                <c:pt idx="734">
                  <c:v>129.83000000000001</c:v>
                </c:pt>
                <c:pt idx="735">
                  <c:v>129.786</c:v>
                </c:pt>
                <c:pt idx="736">
                  <c:v>129.32300000000001</c:v>
                </c:pt>
                <c:pt idx="737">
                  <c:v>129.06399999999999</c:v>
                </c:pt>
                <c:pt idx="738">
                  <c:v>128.84399999999999</c:v>
                </c:pt>
                <c:pt idx="739">
                  <c:v>128.98099999999999</c:v>
                </c:pt>
                <c:pt idx="740">
                  <c:v>128.83699999999999</c:v>
                </c:pt>
                <c:pt idx="741">
                  <c:v>128.75</c:v>
                </c:pt>
                <c:pt idx="742">
                  <c:v>128.6</c:v>
                </c:pt>
                <c:pt idx="743">
                  <c:v>128.511</c:v>
                </c:pt>
                <c:pt idx="744">
                  <c:v>128.26</c:v>
                </c:pt>
                <c:pt idx="745">
                  <c:v>128.119</c:v>
                </c:pt>
                <c:pt idx="746">
                  <c:v>127.925</c:v>
                </c:pt>
                <c:pt idx="747">
                  <c:v>128.18899999999999</c:v>
                </c:pt>
                <c:pt idx="748">
                  <c:v>128.46</c:v>
                </c:pt>
                <c:pt idx="749">
                  <c:v>128.88499999999999</c:v>
                </c:pt>
                <c:pt idx="750">
                  <c:v>129.03200000000001</c:v>
                </c:pt>
                <c:pt idx="751">
                  <c:v>129.30000000000001</c:v>
                </c:pt>
                <c:pt idx="752">
                  <c:v>129.65700000000001</c:v>
                </c:pt>
                <c:pt idx="753">
                  <c:v>130.09200000000001</c:v>
                </c:pt>
                <c:pt idx="754">
                  <c:v>130.626</c:v>
                </c:pt>
                <c:pt idx="755">
                  <c:v>131.238</c:v>
                </c:pt>
                <c:pt idx="756">
                  <c:v>131.72800000000001</c:v>
                </c:pt>
                <c:pt idx="757">
                  <c:v>131.84200000000001</c:v>
                </c:pt>
                <c:pt idx="758">
                  <c:v>132.21100000000001</c:v>
                </c:pt>
                <c:pt idx="759">
                  <c:v>132.499</c:v>
                </c:pt>
                <c:pt idx="760">
                  <c:v>132.87899999999999</c:v>
                </c:pt>
                <c:pt idx="761">
                  <c:v>133.38499999999999</c:v>
                </c:pt>
                <c:pt idx="762">
                  <c:v>134.017</c:v>
                </c:pt>
                <c:pt idx="763">
                  <c:v>134.53299999999999</c:v>
                </c:pt>
                <c:pt idx="764">
                  <c:v>135.036</c:v>
                </c:pt>
                <c:pt idx="765">
                  <c:v>135.12899999999999</c:v>
                </c:pt>
                <c:pt idx="766">
                  <c:v>135.441</c:v>
                </c:pt>
                <c:pt idx="767">
                  <c:v>135.59200000000001</c:v>
                </c:pt>
                <c:pt idx="768">
                  <c:v>135.57599999999999</c:v>
                </c:pt>
                <c:pt idx="769">
                  <c:v>136.05099999999999</c:v>
                </c:pt>
                <c:pt idx="770">
                  <c:v>136.393</c:v>
                </c:pt>
                <c:pt idx="771">
                  <c:v>131.785</c:v>
                </c:pt>
                <c:pt idx="772">
                  <c:v>128.58000000000001</c:v>
                </c:pt>
                <c:pt idx="773">
                  <c:v>126.881</c:v>
                </c:pt>
                <c:pt idx="774">
                  <c:v>124.94499999999999</c:v>
                </c:pt>
                <c:pt idx="775">
                  <c:v>124.21299999999999</c:v>
                </c:pt>
                <c:pt idx="776">
                  <c:v>123.61499999999999</c:v>
                </c:pt>
                <c:pt idx="777">
                  <c:v>123.093</c:v>
                </c:pt>
                <c:pt idx="778">
                  <c:v>122.56399999999999</c:v>
                </c:pt>
                <c:pt idx="779">
                  <c:v>122.021</c:v>
                </c:pt>
                <c:pt idx="780">
                  <c:v>121.408</c:v>
                </c:pt>
                <c:pt idx="781">
                  <c:v>120.84399999999999</c:v>
                </c:pt>
                <c:pt idx="782">
                  <c:v>120.36199999999999</c:v>
                </c:pt>
                <c:pt idx="783">
                  <c:v>120.07299999999999</c:v>
                </c:pt>
                <c:pt idx="784">
                  <c:v>119.773</c:v>
                </c:pt>
                <c:pt idx="785">
                  <c:v>119.624</c:v>
                </c:pt>
                <c:pt idx="786">
                  <c:v>119.464</c:v>
                </c:pt>
                <c:pt idx="787">
                  <c:v>119.119</c:v>
                </c:pt>
                <c:pt idx="788">
                  <c:v>124.904</c:v>
                </c:pt>
                <c:pt idx="789">
                  <c:v>106.773</c:v>
                </c:pt>
                <c:pt idx="790">
                  <c:v>108.654</c:v>
                </c:pt>
                <c:pt idx="791">
                  <c:v>114.384</c:v>
                </c:pt>
                <c:pt idx="792">
                  <c:v>117.657</c:v>
                </c:pt>
                <c:pt idx="793">
                  <c:v>120.98099999999999</c:v>
                </c:pt>
                <c:pt idx="794">
                  <c:v>124.699</c:v>
                </c:pt>
                <c:pt idx="795">
                  <c:v>125.249</c:v>
                </c:pt>
                <c:pt idx="796">
                  <c:v>126.574</c:v>
                </c:pt>
                <c:pt idx="797">
                  <c:v>127.205</c:v>
                </c:pt>
                <c:pt idx="798">
                  <c:v>127.38200000000001</c:v>
                </c:pt>
                <c:pt idx="799">
                  <c:v>128.24100000000001</c:v>
                </c:pt>
                <c:pt idx="800">
                  <c:v>128.59</c:v>
                </c:pt>
                <c:pt idx="801">
                  <c:v>128.95699999999999</c:v>
                </c:pt>
                <c:pt idx="802">
                  <c:v>129.518</c:v>
                </c:pt>
                <c:pt idx="803">
                  <c:v>129.636</c:v>
                </c:pt>
                <c:pt idx="804">
                  <c:v>130.62200000000001</c:v>
                </c:pt>
                <c:pt idx="805">
                  <c:v>131.05699999999999</c:v>
                </c:pt>
                <c:pt idx="806">
                  <c:v>130.90199999999999</c:v>
                </c:pt>
                <c:pt idx="807">
                  <c:v>131.404</c:v>
                </c:pt>
                <c:pt idx="808">
                  <c:v>132.554</c:v>
                </c:pt>
                <c:pt idx="809">
                  <c:v>133.15600000000001</c:v>
                </c:pt>
                <c:pt idx="810">
                  <c:v>133.38300000000001</c:v>
                </c:pt>
                <c:pt idx="811">
                  <c:v>133.86000000000001</c:v>
                </c:pt>
                <c:pt idx="812">
                  <c:v>133.89099999999999</c:v>
                </c:pt>
                <c:pt idx="813">
                  <c:v>134.172</c:v>
                </c:pt>
                <c:pt idx="814">
                  <c:v>134.441</c:v>
                </c:pt>
                <c:pt idx="815">
                  <c:v>134.62899999999999</c:v>
                </c:pt>
                <c:pt idx="816">
                  <c:v>134.65899999999999</c:v>
                </c:pt>
                <c:pt idx="817">
                  <c:v>134.79499999999999</c:v>
                </c:pt>
                <c:pt idx="818">
                  <c:v>131.06200000000001</c:v>
                </c:pt>
                <c:pt idx="819">
                  <c:v>127.48</c:v>
                </c:pt>
                <c:pt idx="820">
                  <c:v>125.42100000000001</c:v>
                </c:pt>
                <c:pt idx="821">
                  <c:v>123.604</c:v>
                </c:pt>
                <c:pt idx="822">
                  <c:v>122.76900000000001</c:v>
                </c:pt>
                <c:pt idx="823">
                  <c:v>122.182</c:v>
                </c:pt>
                <c:pt idx="824">
                  <c:v>121.66200000000001</c:v>
                </c:pt>
                <c:pt idx="825">
                  <c:v>121.113</c:v>
                </c:pt>
                <c:pt idx="826">
                  <c:v>120.571</c:v>
                </c:pt>
                <c:pt idx="827">
                  <c:v>119.98399999999999</c:v>
                </c:pt>
                <c:pt idx="828">
                  <c:v>119.38800000000001</c:v>
                </c:pt>
                <c:pt idx="829">
                  <c:v>118.9</c:v>
                </c:pt>
                <c:pt idx="830">
                  <c:v>118.613</c:v>
                </c:pt>
                <c:pt idx="831">
                  <c:v>118.373</c:v>
                </c:pt>
                <c:pt idx="832">
                  <c:v>118.255</c:v>
                </c:pt>
                <c:pt idx="833">
                  <c:v>118.017</c:v>
                </c:pt>
                <c:pt idx="834">
                  <c:v>120.343</c:v>
                </c:pt>
                <c:pt idx="835">
                  <c:v>119.533</c:v>
                </c:pt>
                <c:pt idx="836">
                  <c:v>103.699</c:v>
                </c:pt>
                <c:pt idx="837">
                  <c:v>111.602</c:v>
                </c:pt>
                <c:pt idx="838">
                  <c:v>115.687</c:v>
                </c:pt>
                <c:pt idx="839">
                  <c:v>118.949</c:v>
                </c:pt>
                <c:pt idx="840">
                  <c:v>122.748</c:v>
                </c:pt>
                <c:pt idx="841">
                  <c:v>125.68600000000001</c:v>
                </c:pt>
                <c:pt idx="842">
                  <c:v>126.322</c:v>
                </c:pt>
                <c:pt idx="843">
                  <c:v>127.31</c:v>
                </c:pt>
                <c:pt idx="844">
                  <c:v>128.52799999999999</c:v>
                </c:pt>
                <c:pt idx="845">
                  <c:v>128.59899999999999</c:v>
                </c:pt>
                <c:pt idx="846">
                  <c:v>129.17400000000001</c:v>
                </c:pt>
                <c:pt idx="847">
                  <c:v>129.63900000000001</c:v>
                </c:pt>
                <c:pt idx="848">
                  <c:v>130.267</c:v>
                </c:pt>
                <c:pt idx="849">
                  <c:v>130.63399999999999</c:v>
                </c:pt>
                <c:pt idx="850">
                  <c:v>130.57900000000001</c:v>
                </c:pt>
                <c:pt idx="851">
                  <c:v>130.619</c:v>
                </c:pt>
                <c:pt idx="852">
                  <c:v>130.4</c:v>
                </c:pt>
                <c:pt idx="853">
                  <c:v>130.774</c:v>
                </c:pt>
                <c:pt idx="854">
                  <c:v>131.345</c:v>
                </c:pt>
                <c:pt idx="855">
                  <c:v>130.85499999999999</c:v>
                </c:pt>
                <c:pt idx="856">
                  <c:v>131.464</c:v>
                </c:pt>
                <c:pt idx="857">
                  <c:v>131.863</c:v>
                </c:pt>
                <c:pt idx="858">
                  <c:v>132.011</c:v>
                </c:pt>
                <c:pt idx="859">
                  <c:v>132.27799999999999</c:v>
                </c:pt>
                <c:pt idx="860">
                  <c:v>132.20400000000001</c:v>
                </c:pt>
                <c:pt idx="861">
                  <c:v>132.07400000000001</c:v>
                </c:pt>
                <c:pt idx="862">
                  <c:v>132.05600000000001</c:v>
                </c:pt>
                <c:pt idx="863">
                  <c:v>131.917</c:v>
                </c:pt>
                <c:pt idx="864">
                  <c:v>131.84299999999999</c:v>
                </c:pt>
                <c:pt idx="865">
                  <c:v>132.071</c:v>
                </c:pt>
                <c:pt idx="866">
                  <c:v>132.32499999999999</c:v>
                </c:pt>
                <c:pt idx="867">
                  <c:v>132.05600000000001</c:v>
                </c:pt>
                <c:pt idx="868">
                  <c:v>132.54400000000001</c:v>
                </c:pt>
                <c:pt idx="869">
                  <c:v>132.30199999999999</c:v>
                </c:pt>
                <c:pt idx="870">
                  <c:v>132.39099999999999</c:v>
                </c:pt>
                <c:pt idx="871">
                  <c:v>132.453</c:v>
                </c:pt>
                <c:pt idx="872">
                  <c:v>132.53299999999999</c:v>
                </c:pt>
                <c:pt idx="873">
                  <c:v>132.429</c:v>
                </c:pt>
                <c:pt idx="874">
                  <c:v>132.59299999999999</c:v>
                </c:pt>
                <c:pt idx="875">
                  <c:v>132.488</c:v>
                </c:pt>
                <c:pt idx="876">
                  <c:v>132.78200000000001</c:v>
                </c:pt>
                <c:pt idx="877">
                  <c:v>133.09299999999999</c:v>
                </c:pt>
                <c:pt idx="878">
                  <c:v>133.279</c:v>
                </c:pt>
                <c:pt idx="879">
                  <c:v>133.43299999999999</c:v>
                </c:pt>
                <c:pt idx="880">
                  <c:v>133.77099999999999</c:v>
                </c:pt>
                <c:pt idx="881">
                  <c:v>133.70400000000001</c:v>
                </c:pt>
                <c:pt idx="882">
                  <c:v>133.43700000000001</c:v>
                </c:pt>
                <c:pt idx="883">
                  <c:v>133.328</c:v>
                </c:pt>
                <c:pt idx="884">
                  <c:v>133.40600000000001</c:v>
                </c:pt>
                <c:pt idx="885">
                  <c:v>133.46199999999999</c:v>
                </c:pt>
                <c:pt idx="886">
                  <c:v>133.49100000000001</c:v>
                </c:pt>
                <c:pt idx="887">
                  <c:v>133.38800000000001</c:v>
                </c:pt>
                <c:pt idx="888">
                  <c:v>133.25899999999999</c:v>
                </c:pt>
                <c:pt idx="889">
                  <c:v>133.315</c:v>
                </c:pt>
                <c:pt idx="890">
                  <c:v>133.30500000000001</c:v>
                </c:pt>
                <c:pt idx="891">
                  <c:v>133.30699999999999</c:v>
                </c:pt>
                <c:pt idx="892">
                  <c:v>133.30000000000001</c:v>
                </c:pt>
                <c:pt idx="893">
                  <c:v>133.36699999999999</c:v>
                </c:pt>
                <c:pt idx="894">
                  <c:v>133.27699999999999</c:v>
                </c:pt>
                <c:pt idx="895">
                  <c:v>133.173</c:v>
                </c:pt>
                <c:pt idx="896">
                  <c:v>132.90299999999999</c:v>
                </c:pt>
                <c:pt idx="897">
                  <c:v>132.495</c:v>
                </c:pt>
                <c:pt idx="898">
                  <c:v>132.13399999999999</c:v>
                </c:pt>
                <c:pt idx="899">
                  <c:v>131.87200000000001</c:v>
                </c:pt>
                <c:pt idx="900">
                  <c:v>131.62700000000001</c:v>
                </c:pt>
                <c:pt idx="901">
                  <c:v>131.65600000000001</c:v>
                </c:pt>
                <c:pt idx="902">
                  <c:v>131.58799999999999</c:v>
                </c:pt>
                <c:pt idx="903">
                  <c:v>131.68100000000001</c:v>
                </c:pt>
                <c:pt idx="904">
                  <c:v>131.28299999999999</c:v>
                </c:pt>
                <c:pt idx="905">
                  <c:v>130.964</c:v>
                </c:pt>
                <c:pt idx="906">
                  <c:v>130.886</c:v>
                </c:pt>
                <c:pt idx="907">
                  <c:v>130.827</c:v>
                </c:pt>
                <c:pt idx="908">
                  <c:v>131.02199999999999</c:v>
                </c:pt>
                <c:pt idx="909">
                  <c:v>131.32400000000001</c:v>
                </c:pt>
                <c:pt idx="910">
                  <c:v>131.52000000000001</c:v>
                </c:pt>
                <c:pt idx="911">
                  <c:v>131.79400000000001</c:v>
                </c:pt>
                <c:pt idx="912">
                  <c:v>132.18199999999999</c:v>
                </c:pt>
                <c:pt idx="913">
                  <c:v>132.23099999999999</c:v>
                </c:pt>
                <c:pt idx="914">
                  <c:v>132.083</c:v>
                </c:pt>
                <c:pt idx="915">
                  <c:v>131.85499999999999</c:v>
                </c:pt>
                <c:pt idx="916">
                  <c:v>131.56</c:v>
                </c:pt>
                <c:pt idx="917">
                  <c:v>131.364</c:v>
                </c:pt>
                <c:pt idx="918">
                  <c:v>131.36099999999999</c:v>
                </c:pt>
                <c:pt idx="919">
                  <c:v>131.178</c:v>
                </c:pt>
                <c:pt idx="920">
                  <c:v>131.08699999999999</c:v>
                </c:pt>
                <c:pt idx="921">
                  <c:v>130.68899999999999</c:v>
                </c:pt>
                <c:pt idx="922">
                  <c:v>130.37200000000001</c:v>
                </c:pt>
                <c:pt idx="923">
                  <c:v>130.26300000000001</c:v>
                </c:pt>
                <c:pt idx="924">
                  <c:v>130.17099999999999</c:v>
                </c:pt>
                <c:pt idx="925">
                  <c:v>130.26</c:v>
                </c:pt>
                <c:pt idx="926">
                  <c:v>130.679</c:v>
                </c:pt>
                <c:pt idx="927">
                  <c:v>130.82599999999999</c:v>
                </c:pt>
                <c:pt idx="928">
                  <c:v>130.88999999999999</c:v>
                </c:pt>
                <c:pt idx="929">
                  <c:v>131.07300000000001</c:v>
                </c:pt>
                <c:pt idx="930">
                  <c:v>131.06899999999999</c:v>
                </c:pt>
                <c:pt idx="931">
                  <c:v>131.40199999999999</c:v>
                </c:pt>
                <c:pt idx="932">
                  <c:v>131.39400000000001</c:v>
                </c:pt>
                <c:pt idx="933">
                  <c:v>131.441</c:v>
                </c:pt>
                <c:pt idx="934">
                  <c:v>131.70500000000001</c:v>
                </c:pt>
                <c:pt idx="935">
                  <c:v>131.81700000000001</c:v>
                </c:pt>
                <c:pt idx="936">
                  <c:v>132.047</c:v>
                </c:pt>
                <c:pt idx="937">
                  <c:v>132.047</c:v>
                </c:pt>
                <c:pt idx="938">
                  <c:v>132.297</c:v>
                </c:pt>
                <c:pt idx="939">
                  <c:v>132.23599999999999</c:v>
                </c:pt>
                <c:pt idx="940">
                  <c:v>132.40299999999999</c:v>
                </c:pt>
                <c:pt idx="941">
                  <c:v>132.41900000000001</c:v>
                </c:pt>
                <c:pt idx="942">
                  <c:v>132.58000000000001</c:v>
                </c:pt>
                <c:pt idx="943">
                  <c:v>132.56200000000001</c:v>
                </c:pt>
                <c:pt idx="944">
                  <c:v>132.691</c:v>
                </c:pt>
                <c:pt idx="945">
                  <c:v>132.56200000000001</c:v>
                </c:pt>
                <c:pt idx="946">
                  <c:v>132.47300000000001</c:v>
                </c:pt>
                <c:pt idx="947">
                  <c:v>132.322</c:v>
                </c:pt>
                <c:pt idx="948">
                  <c:v>132.18899999999999</c:v>
                </c:pt>
                <c:pt idx="949">
                  <c:v>131.983</c:v>
                </c:pt>
                <c:pt idx="950">
                  <c:v>131.91300000000001</c:v>
                </c:pt>
                <c:pt idx="951">
                  <c:v>131.608</c:v>
                </c:pt>
                <c:pt idx="952">
                  <c:v>131.441</c:v>
                </c:pt>
                <c:pt idx="953">
                  <c:v>131.59899999999999</c:v>
                </c:pt>
                <c:pt idx="954">
                  <c:v>131.69</c:v>
                </c:pt>
                <c:pt idx="955">
                  <c:v>131.90799999999999</c:v>
                </c:pt>
                <c:pt idx="956">
                  <c:v>132.184</c:v>
                </c:pt>
                <c:pt idx="957">
                  <c:v>132.43199999999999</c:v>
                </c:pt>
                <c:pt idx="958">
                  <c:v>132.44999999999999</c:v>
                </c:pt>
                <c:pt idx="959">
                  <c:v>132.36600000000001</c:v>
                </c:pt>
                <c:pt idx="960">
                  <c:v>132.46600000000001</c:v>
                </c:pt>
                <c:pt idx="961">
                  <c:v>132.667</c:v>
                </c:pt>
                <c:pt idx="962">
                  <c:v>132.726</c:v>
                </c:pt>
                <c:pt idx="963">
                  <c:v>132.727</c:v>
                </c:pt>
                <c:pt idx="964">
                  <c:v>132.79400000000001</c:v>
                </c:pt>
                <c:pt idx="965">
                  <c:v>132.69399999999999</c:v>
                </c:pt>
                <c:pt idx="966">
                  <c:v>132.76300000000001</c:v>
                </c:pt>
                <c:pt idx="967">
                  <c:v>132.685</c:v>
                </c:pt>
                <c:pt idx="968">
                  <c:v>132.511</c:v>
                </c:pt>
                <c:pt idx="969">
                  <c:v>132.25200000000001</c:v>
                </c:pt>
                <c:pt idx="970">
                  <c:v>132.02799999999999</c:v>
                </c:pt>
                <c:pt idx="971">
                  <c:v>131.946</c:v>
                </c:pt>
                <c:pt idx="972">
                  <c:v>132.16300000000001</c:v>
                </c:pt>
                <c:pt idx="973">
                  <c:v>132.17500000000001</c:v>
                </c:pt>
                <c:pt idx="974">
                  <c:v>132.173</c:v>
                </c:pt>
                <c:pt idx="975">
                  <c:v>132.34899999999999</c:v>
                </c:pt>
                <c:pt idx="976">
                  <c:v>132.35499999999999</c:v>
                </c:pt>
                <c:pt idx="977">
                  <c:v>132.441</c:v>
                </c:pt>
                <c:pt idx="978">
                  <c:v>132.65100000000001</c:v>
                </c:pt>
                <c:pt idx="979">
                  <c:v>132.792</c:v>
                </c:pt>
                <c:pt idx="980">
                  <c:v>132.97900000000001</c:v>
                </c:pt>
                <c:pt idx="981">
                  <c:v>133.083</c:v>
                </c:pt>
                <c:pt idx="982">
                  <c:v>133.18199999999999</c:v>
                </c:pt>
                <c:pt idx="983">
                  <c:v>133.52500000000001</c:v>
                </c:pt>
                <c:pt idx="984">
                  <c:v>133.631</c:v>
                </c:pt>
                <c:pt idx="985">
                  <c:v>133.99100000000001</c:v>
                </c:pt>
                <c:pt idx="986">
                  <c:v>134.142</c:v>
                </c:pt>
                <c:pt idx="987">
                  <c:v>134.50899999999999</c:v>
                </c:pt>
                <c:pt idx="988">
                  <c:v>134.73400000000001</c:v>
                </c:pt>
                <c:pt idx="989">
                  <c:v>134.892</c:v>
                </c:pt>
                <c:pt idx="990">
                  <c:v>135.124</c:v>
                </c:pt>
                <c:pt idx="991">
                  <c:v>135.107</c:v>
                </c:pt>
                <c:pt idx="992">
                  <c:v>135.035</c:v>
                </c:pt>
                <c:pt idx="993">
                  <c:v>134.797</c:v>
                </c:pt>
                <c:pt idx="994">
                  <c:v>134.70500000000001</c:v>
                </c:pt>
                <c:pt idx="995">
                  <c:v>134.43</c:v>
                </c:pt>
                <c:pt idx="996">
                  <c:v>134.41800000000001</c:v>
                </c:pt>
                <c:pt idx="997">
                  <c:v>134.34800000000001</c:v>
                </c:pt>
                <c:pt idx="998">
                  <c:v>134.309</c:v>
                </c:pt>
                <c:pt idx="999">
                  <c:v>134.41499999999999</c:v>
                </c:pt>
                <c:pt idx="1000">
                  <c:v>134.53700000000001</c:v>
                </c:pt>
                <c:pt idx="1001">
                  <c:v>134.52099999999999</c:v>
                </c:pt>
                <c:pt idx="1002">
                  <c:v>134.66</c:v>
                </c:pt>
                <c:pt idx="1003">
                  <c:v>134.62200000000001</c:v>
                </c:pt>
                <c:pt idx="1004">
                  <c:v>134.74799999999999</c:v>
                </c:pt>
                <c:pt idx="1005">
                  <c:v>134.85</c:v>
                </c:pt>
                <c:pt idx="1006">
                  <c:v>135.09</c:v>
                </c:pt>
                <c:pt idx="1007">
                  <c:v>131.44499999999999</c:v>
                </c:pt>
                <c:pt idx="1008">
                  <c:v>127.154</c:v>
                </c:pt>
                <c:pt idx="1009">
                  <c:v>125.93600000000001</c:v>
                </c:pt>
                <c:pt idx="1010">
                  <c:v>124.614</c:v>
                </c:pt>
                <c:pt idx="1011">
                  <c:v>123.703</c:v>
                </c:pt>
                <c:pt idx="1012">
                  <c:v>123.024</c:v>
                </c:pt>
                <c:pt idx="1013">
                  <c:v>122.40900000000001</c:v>
                </c:pt>
                <c:pt idx="1014">
                  <c:v>121.79300000000001</c:v>
                </c:pt>
                <c:pt idx="1015">
                  <c:v>121.208</c:v>
                </c:pt>
                <c:pt idx="1016">
                  <c:v>120.545</c:v>
                </c:pt>
                <c:pt idx="1017">
                  <c:v>119.911</c:v>
                </c:pt>
                <c:pt idx="1018">
                  <c:v>119.32299999999999</c:v>
                </c:pt>
                <c:pt idx="1019">
                  <c:v>126.039</c:v>
                </c:pt>
                <c:pt idx="1020">
                  <c:v>101.66800000000001</c:v>
                </c:pt>
                <c:pt idx="1021">
                  <c:v>111.205</c:v>
                </c:pt>
                <c:pt idx="1022">
                  <c:v>115.294</c:v>
                </c:pt>
                <c:pt idx="1023">
                  <c:v>117.482</c:v>
                </c:pt>
                <c:pt idx="1024">
                  <c:v>120.699</c:v>
                </c:pt>
                <c:pt idx="1025">
                  <c:v>122.611</c:v>
                </c:pt>
                <c:pt idx="1026">
                  <c:v>121.794</c:v>
                </c:pt>
                <c:pt idx="1027">
                  <c:v>121.22</c:v>
                </c:pt>
                <c:pt idx="1028">
                  <c:v>122.017</c:v>
                </c:pt>
                <c:pt idx="1029">
                  <c:v>123.09399999999999</c:v>
                </c:pt>
                <c:pt idx="1030">
                  <c:v>124.107</c:v>
                </c:pt>
                <c:pt idx="1031">
                  <c:v>123.298</c:v>
                </c:pt>
                <c:pt idx="1032">
                  <c:v>123.96599999999999</c:v>
                </c:pt>
                <c:pt idx="1033">
                  <c:v>125.35599999999999</c:v>
                </c:pt>
                <c:pt idx="1034">
                  <c:v>124.997</c:v>
                </c:pt>
                <c:pt idx="1035">
                  <c:v>125.24299999999999</c:v>
                </c:pt>
                <c:pt idx="1036">
                  <c:v>125.755</c:v>
                </c:pt>
                <c:pt idx="1037">
                  <c:v>125.602</c:v>
                </c:pt>
                <c:pt idx="1038">
                  <c:v>125.57</c:v>
                </c:pt>
                <c:pt idx="1039">
                  <c:v>125.236</c:v>
                </c:pt>
                <c:pt idx="1040">
                  <c:v>124.973</c:v>
                </c:pt>
                <c:pt idx="1041">
                  <c:v>125.002</c:v>
                </c:pt>
                <c:pt idx="1042">
                  <c:v>125.27800000000001</c:v>
                </c:pt>
                <c:pt idx="1043">
                  <c:v>125.81399999999999</c:v>
                </c:pt>
                <c:pt idx="1044">
                  <c:v>125.864</c:v>
                </c:pt>
                <c:pt idx="1045">
                  <c:v>126.024</c:v>
                </c:pt>
                <c:pt idx="1046">
                  <c:v>126.348</c:v>
                </c:pt>
                <c:pt idx="1047">
                  <c:v>126.65300000000001</c:v>
                </c:pt>
                <c:pt idx="1048">
                  <c:v>126.821</c:v>
                </c:pt>
                <c:pt idx="1049">
                  <c:v>127.062</c:v>
                </c:pt>
                <c:pt idx="1050">
                  <c:v>127.158</c:v>
                </c:pt>
                <c:pt idx="1051">
                  <c:v>127.182</c:v>
                </c:pt>
                <c:pt idx="1052">
                  <c:v>127.29900000000001</c:v>
                </c:pt>
                <c:pt idx="1053">
                  <c:v>127.48099999999999</c:v>
                </c:pt>
                <c:pt idx="1054">
                  <c:v>127.58199999999999</c:v>
                </c:pt>
                <c:pt idx="1055">
                  <c:v>127.738</c:v>
                </c:pt>
                <c:pt idx="1056">
                  <c:v>127.883</c:v>
                </c:pt>
                <c:pt idx="1057">
                  <c:v>128.10400000000001</c:v>
                </c:pt>
                <c:pt idx="1058">
                  <c:v>128.21700000000001</c:v>
                </c:pt>
                <c:pt idx="1059">
                  <c:v>128.428</c:v>
                </c:pt>
                <c:pt idx="1060">
                  <c:v>128.54300000000001</c:v>
                </c:pt>
                <c:pt idx="1061">
                  <c:v>128.79300000000001</c:v>
                </c:pt>
                <c:pt idx="1062">
                  <c:v>128.94800000000001</c:v>
                </c:pt>
                <c:pt idx="1063">
                  <c:v>129.143</c:v>
                </c:pt>
                <c:pt idx="1064">
                  <c:v>129.15700000000001</c:v>
                </c:pt>
                <c:pt idx="1065">
                  <c:v>129.375</c:v>
                </c:pt>
                <c:pt idx="1066">
                  <c:v>129.428</c:v>
                </c:pt>
                <c:pt idx="1067">
                  <c:v>129.61699999999999</c:v>
                </c:pt>
                <c:pt idx="1068">
                  <c:v>129.91200000000001</c:v>
                </c:pt>
                <c:pt idx="1069">
                  <c:v>129.75899999999999</c:v>
                </c:pt>
                <c:pt idx="1070">
                  <c:v>129.922</c:v>
                </c:pt>
                <c:pt idx="1071">
                  <c:v>130.29300000000001</c:v>
                </c:pt>
                <c:pt idx="1072">
                  <c:v>130.45099999999999</c:v>
                </c:pt>
                <c:pt idx="1073">
                  <c:v>130.45599999999999</c:v>
                </c:pt>
                <c:pt idx="1074">
                  <c:v>130.27500000000001</c:v>
                </c:pt>
                <c:pt idx="1075">
                  <c:v>130.268</c:v>
                </c:pt>
                <c:pt idx="1076">
                  <c:v>130.167</c:v>
                </c:pt>
                <c:pt idx="1077">
                  <c:v>130.13300000000001</c:v>
                </c:pt>
                <c:pt idx="1078">
                  <c:v>130.22300000000001</c:v>
                </c:pt>
                <c:pt idx="1079">
                  <c:v>130.59200000000001</c:v>
                </c:pt>
                <c:pt idx="1080">
                  <c:v>131.16999999999999</c:v>
                </c:pt>
                <c:pt idx="1081">
                  <c:v>131.46899999999999</c:v>
                </c:pt>
                <c:pt idx="1082">
                  <c:v>131.988</c:v>
                </c:pt>
                <c:pt idx="1083">
                  <c:v>132.47</c:v>
                </c:pt>
                <c:pt idx="1084">
                  <c:v>132.88300000000001</c:v>
                </c:pt>
                <c:pt idx="1085">
                  <c:v>133.202</c:v>
                </c:pt>
                <c:pt idx="1086">
                  <c:v>133.452</c:v>
                </c:pt>
                <c:pt idx="1087">
                  <c:v>133.67599999999999</c:v>
                </c:pt>
                <c:pt idx="1088">
                  <c:v>133.916</c:v>
                </c:pt>
                <c:pt idx="1089">
                  <c:v>134.32300000000001</c:v>
                </c:pt>
                <c:pt idx="1090">
                  <c:v>134.40799999999999</c:v>
                </c:pt>
                <c:pt idx="1091">
                  <c:v>134.166</c:v>
                </c:pt>
                <c:pt idx="1092">
                  <c:v>134.035</c:v>
                </c:pt>
                <c:pt idx="1093">
                  <c:v>133.654</c:v>
                </c:pt>
                <c:pt idx="1094">
                  <c:v>133.38399999999999</c:v>
                </c:pt>
                <c:pt idx="1095">
                  <c:v>133.30799999999999</c:v>
                </c:pt>
                <c:pt idx="1096">
                  <c:v>133.00299999999999</c:v>
                </c:pt>
                <c:pt idx="1097">
                  <c:v>132.935</c:v>
                </c:pt>
                <c:pt idx="1098">
                  <c:v>132.97900000000001</c:v>
                </c:pt>
                <c:pt idx="1099">
                  <c:v>132.97800000000001</c:v>
                </c:pt>
                <c:pt idx="1100">
                  <c:v>133.03</c:v>
                </c:pt>
                <c:pt idx="1101">
                  <c:v>133.11199999999999</c:v>
                </c:pt>
                <c:pt idx="1102">
                  <c:v>133.33799999999999</c:v>
                </c:pt>
                <c:pt idx="1103">
                  <c:v>133.33699999999999</c:v>
                </c:pt>
                <c:pt idx="1104">
                  <c:v>132.99299999999999</c:v>
                </c:pt>
                <c:pt idx="1105">
                  <c:v>132.36500000000001</c:v>
                </c:pt>
                <c:pt idx="1106">
                  <c:v>131.637</c:v>
                </c:pt>
                <c:pt idx="1107">
                  <c:v>130.941</c:v>
                </c:pt>
                <c:pt idx="1108">
                  <c:v>130.39599999999999</c:v>
                </c:pt>
                <c:pt idx="1109">
                  <c:v>129.964</c:v>
                </c:pt>
                <c:pt idx="1110">
                  <c:v>130.006</c:v>
                </c:pt>
                <c:pt idx="1111">
                  <c:v>130.06100000000001</c:v>
                </c:pt>
                <c:pt idx="1112">
                  <c:v>130.07</c:v>
                </c:pt>
                <c:pt idx="1113">
                  <c:v>130.05000000000001</c:v>
                </c:pt>
                <c:pt idx="1114">
                  <c:v>129.93100000000001</c:v>
                </c:pt>
                <c:pt idx="1115">
                  <c:v>129.822</c:v>
                </c:pt>
                <c:pt idx="1116">
                  <c:v>129.67500000000001</c:v>
                </c:pt>
                <c:pt idx="1117">
                  <c:v>129.65700000000001</c:v>
                </c:pt>
                <c:pt idx="1118">
                  <c:v>129.63399999999999</c:v>
                </c:pt>
                <c:pt idx="1119">
                  <c:v>129.316</c:v>
                </c:pt>
                <c:pt idx="1120">
                  <c:v>129.52099999999999</c:v>
                </c:pt>
                <c:pt idx="1121">
                  <c:v>129.60499999999999</c:v>
                </c:pt>
                <c:pt idx="1122">
                  <c:v>129.495</c:v>
                </c:pt>
                <c:pt idx="1123">
                  <c:v>129.84299999999999</c:v>
                </c:pt>
                <c:pt idx="1124">
                  <c:v>129.988</c:v>
                </c:pt>
                <c:pt idx="1125">
                  <c:v>130.184</c:v>
                </c:pt>
                <c:pt idx="1126">
                  <c:v>130.566</c:v>
                </c:pt>
                <c:pt idx="1127">
                  <c:v>130.87899999999999</c:v>
                </c:pt>
                <c:pt idx="1128">
                  <c:v>131.417</c:v>
                </c:pt>
                <c:pt idx="1129">
                  <c:v>132.071</c:v>
                </c:pt>
                <c:pt idx="1130">
                  <c:v>132.56100000000001</c:v>
                </c:pt>
                <c:pt idx="1131">
                  <c:v>133.001</c:v>
                </c:pt>
                <c:pt idx="1132">
                  <c:v>133.53800000000001</c:v>
                </c:pt>
                <c:pt idx="1133">
                  <c:v>133.892</c:v>
                </c:pt>
                <c:pt idx="1134">
                  <c:v>134.226</c:v>
                </c:pt>
                <c:pt idx="1135">
                  <c:v>134.59</c:v>
                </c:pt>
                <c:pt idx="1136">
                  <c:v>134.756</c:v>
                </c:pt>
                <c:pt idx="1137">
                  <c:v>135.089</c:v>
                </c:pt>
                <c:pt idx="1138">
                  <c:v>135.26400000000001</c:v>
                </c:pt>
                <c:pt idx="1139">
                  <c:v>130.244</c:v>
                </c:pt>
                <c:pt idx="1140">
                  <c:v>126.65</c:v>
                </c:pt>
                <c:pt idx="1141">
                  <c:v>126.009</c:v>
                </c:pt>
                <c:pt idx="1142">
                  <c:v>124.645</c:v>
                </c:pt>
                <c:pt idx="1143">
                  <c:v>123.857</c:v>
                </c:pt>
                <c:pt idx="1144">
                  <c:v>123.163</c:v>
                </c:pt>
                <c:pt idx="1145">
                  <c:v>122.503</c:v>
                </c:pt>
                <c:pt idx="1146">
                  <c:v>121.816</c:v>
                </c:pt>
                <c:pt idx="1147">
                  <c:v>121.14700000000001</c:v>
                </c:pt>
                <c:pt idx="1148">
                  <c:v>120.384</c:v>
                </c:pt>
                <c:pt idx="1149">
                  <c:v>119.643</c:v>
                </c:pt>
                <c:pt idx="1150">
                  <c:v>119.05500000000001</c:v>
                </c:pt>
                <c:pt idx="1151">
                  <c:v>118.901</c:v>
                </c:pt>
                <c:pt idx="1152">
                  <c:v>118.571</c:v>
                </c:pt>
                <c:pt idx="1153">
                  <c:v>118.495</c:v>
                </c:pt>
                <c:pt idx="1154">
                  <c:v>118.081</c:v>
                </c:pt>
                <c:pt idx="1155">
                  <c:v>117.661</c:v>
                </c:pt>
                <c:pt idx="1156">
                  <c:v>117.295</c:v>
                </c:pt>
                <c:pt idx="1157">
                  <c:v>116.88800000000001</c:v>
                </c:pt>
                <c:pt idx="1158">
                  <c:v>116.44499999999999</c:v>
                </c:pt>
                <c:pt idx="1159">
                  <c:v>116.06699999999999</c:v>
                </c:pt>
                <c:pt idx="1160">
                  <c:v>115.619</c:v>
                </c:pt>
                <c:pt idx="1161">
                  <c:v>121.874</c:v>
                </c:pt>
                <c:pt idx="1162">
                  <c:v>113.221</c:v>
                </c:pt>
                <c:pt idx="1163">
                  <c:v>101.914</c:v>
                </c:pt>
                <c:pt idx="1164">
                  <c:v>101.587</c:v>
                </c:pt>
                <c:pt idx="1165">
                  <c:v>102.041</c:v>
                </c:pt>
                <c:pt idx="1166">
                  <c:v>102.97499999999999</c:v>
                </c:pt>
                <c:pt idx="1167">
                  <c:v>104.01900000000001</c:v>
                </c:pt>
                <c:pt idx="1168">
                  <c:v>104.916</c:v>
                </c:pt>
                <c:pt idx="1169">
                  <c:v>104.82899999999999</c:v>
                </c:pt>
                <c:pt idx="1170">
                  <c:v>104.92</c:v>
                </c:pt>
                <c:pt idx="1171">
                  <c:v>105.379</c:v>
                </c:pt>
                <c:pt idx="1172">
                  <c:v>105.349</c:v>
                </c:pt>
                <c:pt idx="1173">
                  <c:v>105.20099999999999</c:v>
                </c:pt>
                <c:pt idx="1174">
                  <c:v>105.35899999999999</c:v>
                </c:pt>
                <c:pt idx="1175">
                  <c:v>105.93899999999999</c:v>
                </c:pt>
                <c:pt idx="1176">
                  <c:v>106.372</c:v>
                </c:pt>
                <c:pt idx="1177">
                  <c:v>106.837</c:v>
                </c:pt>
                <c:pt idx="1178">
                  <c:v>107.392</c:v>
                </c:pt>
                <c:pt idx="1179">
                  <c:v>107.871</c:v>
                </c:pt>
                <c:pt idx="1180">
                  <c:v>108.47799999999999</c:v>
                </c:pt>
                <c:pt idx="1181">
                  <c:v>108.925</c:v>
                </c:pt>
                <c:pt idx="1182">
                  <c:v>109.334</c:v>
                </c:pt>
                <c:pt idx="1183">
                  <c:v>109.5</c:v>
                </c:pt>
                <c:pt idx="1184">
                  <c:v>109.724</c:v>
                </c:pt>
                <c:pt idx="1185">
                  <c:v>110.133</c:v>
                </c:pt>
                <c:pt idx="1186">
                  <c:v>110.438</c:v>
                </c:pt>
                <c:pt idx="1187">
                  <c:v>110.79</c:v>
                </c:pt>
                <c:pt idx="1188">
                  <c:v>110.842</c:v>
                </c:pt>
                <c:pt idx="1189">
                  <c:v>110.87</c:v>
                </c:pt>
                <c:pt idx="1190">
                  <c:v>111.045</c:v>
                </c:pt>
                <c:pt idx="1191">
                  <c:v>111.259</c:v>
                </c:pt>
                <c:pt idx="1192">
                  <c:v>111.71</c:v>
                </c:pt>
                <c:pt idx="1193">
                  <c:v>111.877</c:v>
                </c:pt>
                <c:pt idx="1194">
                  <c:v>110.989</c:v>
                </c:pt>
                <c:pt idx="1195">
                  <c:v>110.845</c:v>
                </c:pt>
                <c:pt idx="1196">
                  <c:v>111.29600000000001</c:v>
                </c:pt>
                <c:pt idx="1197">
                  <c:v>111.58199999999999</c:v>
                </c:pt>
                <c:pt idx="1198">
                  <c:v>111.77500000000001</c:v>
                </c:pt>
                <c:pt idx="1199">
                  <c:v>112.02500000000001</c:v>
                </c:pt>
                <c:pt idx="1200">
                  <c:v>111.89</c:v>
                </c:pt>
                <c:pt idx="1201">
                  <c:v>111.828</c:v>
                </c:pt>
                <c:pt idx="1202">
                  <c:v>111.79300000000001</c:v>
                </c:pt>
                <c:pt idx="1203">
                  <c:v>111.22</c:v>
                </c:pt>
                <c:pt idx="1204">
                  <c:v>110.425</c:v>
                </c:pt>
                <c:pt idx="1205">
                  <c:v>109.327</c:v>
                </c:pt>
                <c:pt idx="1206">
                  <c:v>108.953</c:v>
                </c:pt>
                <c:pt idx="1207">
                  <c:v>108.79600000000001</c:v>
                </c:pt>
                <c:pt idx="1208">
                  <c:v>109.209</c:v>
                </c:pt>
                <c:pt idx="1209">
                  <c:v>109.474</c:v>
                </c:pt>
                <c:pt idx="1210">
                  <c:v>109.51</c:v>
                </c:pt>
                <c:pt idx="1211">
                  <c:v>109.499</c:v>
                </c:pt>
                <c:pt idx="1212">
                  <c:v>109.553</c:v>
                </c:pt>
                <c:pt idx="1213">
                  <c:v>109.73099999999999</c:v>
                </c:pt>
                <c:pt idx="1214">
                  <c:v>109.712</c:v>
                </c:pt>
                <c:pt idx="1215">
                  <c:v>109.661</c:v>
                </c:pt>
                <c:pt idx="1216">
                  <c:v>109.538</c:v>
                </c:pt>
                <c:pt idx="1217">
                  <c:v>109.57299999999999</c:v>
                </c:pt>
                <c:pt idx="1218">
                  <c:v>109.681</c:v>
                </c:pt>
                <c:pt idx="1219">
                  <c:v>109.973</c:v>
                </c:pt>
                <c:pt idx="1220">
                  <c:v>109.88500000000001</c:v>
                </c:pt>
                <c:pt idx="1221">
                  <c:v>109.407</c:v>
                </c:pt>
                <c:pt idx="1222">
                  <c:v>109.77800000000001</c:v>
                </c:pt>
                <c:pt idx="1223">
                  <c:v>110.229</c:v>
                </c:pt>
                <c:pt idx="1224">
                  <c:v>110.749</c:v>
                </c:pt>
                <c:pt idx="1225">
                  <c:v>111.09399999999999</c:v>
                </c:pt>
                <c:pt idx="1226">
                  <c:v>111.09699999999999</c:v>
                </c:pt>
                <c:pt idx="1227">
                  <c:v>111.14</c:v>
                </c:pt>
                <c:pt idx="1228">
                  <c:v>110.72499999999999</c:v>
                </c:pt>
                <c:pt idx="1229">
                  <c:v>110.081</c:v>
                </c:pt>
                <c:pt idx="1230">
                  <c:v>109.622</c:v>
                </c:pt>
                <c:pt idx="1231">
                  <c:v>108.57899999999999</c:v>
                </c:pt>
                <c:pt idx="1232">
                  <c:v>107.404</c:v>
                </c:pt>
                <c:pt idx="1233">
                  <c:v>106.905</c:v>
                </c:pt>
                <c:pt idx="1234">
                  <c:v>106.514</c:v>
                </c:pt>
                <c:pt idx="1235">
                  <c:v>106.30800000000001</c:v>
                </c:pt>
                <c:pt idx="1236">
                  <c:v>106.40900000000001</c:v>
                </c:pt>
                <c:pt idx="1237">
                  <c:v>106.393</c:v>
                </c:pt>
                <c:pt idx="1238">
                  <c:v>106.702</c:v>
                </c:pt>
                <c:pt idx="1239">
                  <c:v>107.00700000000001</c:v>
                </c:pt>
                <c:pt idx="1240">
                  <c:v>107.063</c:v>
                </c:pt>
                <c:pt idx="1241">
                  <c:v>106.90600000000001</c:v>
                </c:pt>
                <c:pt idx="1242">
                  <c:v>106.91</c:v>
                </c:pt>
                <c:pt idx="1243">
                  <c:v>107.164</c:v>
                </c:pt>
                <c:pt idx="1244">
                  <c:v>107.233</c:v>
                </c:pt>
                <c:pt idx="1245">
                  <c:v>107.509</c:v>
                </c:pt>
                <c:pt idx="1246">
                  <c:v>107.874</c:v>
                </c:pt>
                <c:pt idx="1247">
                  <c:v>108.042</c:v>
                </c:pt>
                <c:pt idx="1248">
                  <c:v>108.241</c:v>
                </c:pt>
                <c:pt idx="1249">
                  <c:v>108.514</c:v>
                </c:pt>
                <c:pt idx="1250">
                  <c:v>108.756</c:v>
                </c:pt>
                <c:pt idx="1251">
                  <c:v>109.045</c:v>
                </c:pt>
                <c:pt idx="1252">
                  <c:v>109.324</c:v>
                </c:pt>
                <c:pt idx="1253">
                  <c:v>109.524</c:v>
                </c:pt>
                <c:pt idx="1254">
                  <c:v>109.76</c:v>
                </c:pt>
                <c:pt idx="1255">
                  <c:v>109.613</c:v>
                </c:pt>
                <c:pt idx="1256">
                  <c:v>108.744</c:v>
                </c:pt>
                <c:pt idx="1257">
                  <c:v>108.28</c:v>
                </c:pt>
                <c:pt idx="1258">
                  <c:v>108.63800000000001</c:v>
                </c:pt>
                <c:pt idx="1259">
                  <c:v>109.074</c:v>
                </c:pt>
                <c:pt idx="1260">
                  <c:v>109.45399999999999</c:v>
                </c:pt>
                <c:pt idx="1261">
                  <c:v>109.759</c:v>
                </c:pt>
                <c:pt idx="1262">
                  <c:v>110.06</c:v>
                </c:pt>
                <c:pt idx="1263">
                  <c:v>110.267</c:v>
                </c:pt>
                <c:pt idx="1264">
                  <c:v>110.509</c:v>
                </c:pt>
                <c:pt idx="1265">
                  <c:v>110.649</c:v>
                </c:pt>
                <c:pt idx="1266">
                  <c:v>110.804</c:v>
                </c:pt>
                <c:pt idx="1267">
                  <c:v>110.892</c:v>
                </c:pt>
                <c:pt idx="1268">
                  <c:v>110.54600000000001</c:v>
                </c:pt>
                <c:pt idx="1269">
                  <c:v>109.90900000000001</c:v>
                </c:pt>
                <c:pt idx="1270">
                  <c:v>109.09399999999999</c:v>
                </c:pt>
                <c:pt idx="1271">
                  <c:v>109.117</c:v>
                </c:pt>
                <c:pt idx="1272">
                  <c:v>109.351</c:v>
                </c:pt>
                <c:pt idx="1273">
                  <c:v>109.53100000000001</c:v>
                </c:pt>
                <c:pt idx="1274">
                  <c:v>109.69199999999999</c:v>
                </c:pt>
                <c:pt idx="1275">
                  <c:v>109.88200000000001</c:v>
                </c:pt>
                <c:pt idx="1276">
                  <c:v>110.139</c:v>
                </c:pt>
                <c:pt idx="1277">
                  <c:v>110.405</c:v>
                </c:pt>
                <c:pt idx="1278">
                  <c:v>110.48399999999999</c:v>
                </c:pt>
                <c:pt idx="1279">
                  <c:v>110.533</c:v>
                </c:pt>
                <c:pt idx="1280">
                  <c:v>110.526</c:v>
                </c:pt>
                <c:pt idx="1281">
                  <c:v>110.74</c:v>
                </c:pt>
                <c:pt idx="1282">
                  <c:v>110.26</c:v>
                </c:pt>
                <c:pt idx="1283">
                  <c:v>109.61</c:v>
                </c:pt>
                <c:pt idx="1284">
                  <c:v>109.715</c:v>
                </c:pt>
                <c:pt idx="1285">
                  <c:v>109.93300000000001</c:v>
                </c:pt>
                <c:pt idx="1286">
                  <c:v>110.29</c:v>
                </c:pt>
                <c:pt idx="1287">
                  <c:v>110.762</c:v>
                </c:pt>
                <c:pt idx="1288">
                  <c:v>111.09</c:v>
                </c:pt>
                <c:pt idx="1289">
                  <c:v>111.486</c:v>
                </c:pt>
                <c:pt idx="1290">
                  <c:v>111.831</c:v>
                </c:pt>
                <c:pt idx="1291">
                  <c:v>111.892</c:v>
                </c:pt>
                <c:pt idx="1292">
                  <c:v>111.922</c:v>
                </c:pt>
                <c:pt idx="1293">
                  <c:v>111.22199999999999</c:v>
                </c:pt>
                <c:pt idx="1294">
                  <c:v>110.742</c:v>
                </c:pt>
                <c:pt idx="1295">
                  <c:v>110.818</c:v>
                </c:pt>
                <c:pt idx="1296">
                  <c:v>110.985</c:v>
                </c:pt>
                <c:pt idx="1297">
                  <c:v>111.23399999999999</c:v>
                </c:pt>
                <c:pt idx="1298">
                  <c:v>111.51600000000001</c:v>
                </c:pt>
                <c:pt idx="1299">
                  <c:v>111.649</c:v>
                </c:pt>
                <c:pt idx="1300">
                  <c:v>111.67700000000001</c:v>
                </c:pt>
                <c:pt idx="1301">
                  <c:v>111.804</c:v>
                </c:pt>
                <c:pt idx="1302">
                  <c:v>112.078</c:v>
                </c:pt>
                <c:pt idx="1303">
                  <c:v>112.398</c:v>
                </c:pt>
                <c:pt idx="1304">
                  <c:v>112.727</c:v>
                </c:pt>
                <c:pt idx="1305">
                  <c:v>112.899</c:v>
                </c:pt>
                <c:pt idx="1306">
                  <c:v>113.104</c:v>
                </c:pt>
                <c:pt idx="1307">
                  <c:v>113.505</c:v>
                </c:pt>
                <c:pt idx="1308">
                  <c:v>113.89100000000001</c:v>
                </c:pt>
                <c:pt idx="1309">
                  <c:v>114.285</c:v>
                </c:pt>
                <c:pt idx="1310">
                  <c:v>114.682</c:v>
                </c:pt>
                <c:pt idx="1311">
                  <c:v>114.843</c:v>
                </c:pt>
                <c:pt idx="1312">
                  <c:v>114.922</c:v>
                </c:pt>
                <c:pt idx="1313">
                  <c:v>114.812</c:v>
                </c:pt>
                <c:pt idx="1314">
                  <c:v>114.607</c:v>
                </c:pt>
                <c:pt idx="1315">
                  <c:v>114.203</c:v>
                </c:pt>
                <c:pt idx="1316">
                  <c:v>112.34099999999999</c:v>
                </c:pt>
                <c:pt idx="1317">
                  <c:v>111.02</c:v>
                </c:pt>
                <c:pt idx="1318">
                  <c:v>110.884</c:v>
                </c:pt>
                <c:pt idx="1319">
                  <c:v>111.002</c:v>
                </c:pt>
                <c:pt idx="1320">
                  <c:v>111.111</c:v>
                </c:pt>
                <c:pt idx="1321">
                  <c:v>111.11199999999999</c:v>
                </c:pt>
                <c:pt idx="1322">
                  <c:v>111.07899999999999</c:v>
                </c:pt>
                <c:pt idx="1323">
                  <c:v>110.73699999999999</c:v>
                </c:pt>
                <c:pt idx="1324">
                  <c:v>110.371</c:v>
                </c:pt>
                <c:pt idx="1325">
                  <c:v>110.164</c:v>
                </c:pt>
                <c:pt idx="1326">
                  <c:v>110.188</c:v>
                </c:pt>
                <c:pt idx="1327">
                  <c:v>110.22799999999999</c:v>
                </c:pt>
                <c:pt idx="1328">
                  <c:v>110.47799999999999</c:v>
                </c:pt>
                <c:pt idx="1329">
                  <c:v>110.614</c:v>
                </c:pt>
                <c:pt idx="1330">
                  <c:v>110.634</c:v>
                </c:pt>
                <c:pt idx="1331">
                  <c:v>110.29900000000001</c:v>
                </c:pt>
                <c:pt idx="1332">
                  <c:v>109.9</c:v>
                </c:pt>
                <c:pt idx="1333">
                  <c:v>109.404</c:v>
                </c:pt>
                <c:pt idx="1334">
                  <c:v>109.364</c:v>
                </c:pt>
                <c:pt idx="1335">
                  <c:v>109.47799999999999</c:v>
                </c:pt>
                <c:pt idx="1336">
                  <c:v>109.553</c:v>
                </c:pt>
                <c:pt idx="1337">
                  <c:v>109.809</c:v>
                </c:pt>
                <c:pt idx="1338">
                  <c:v>110.15600000000001</c:v>
                </c:pt>
                <c:pt idx="1339">
                  <c:v>110.479</c:v>
                </c:pt>
                <c:pt idx="1340">
                  <c:v>110.84</c:v>
                </c:pt>
                <c:pt idx="1341">
                  <c:v>111.24</c:v>
                </c:pt>
                <c:pt idx="1342">
                  <c:v>111.587</c:v>
                </c:pt>
                <c:pt idx="1343">
                  <c:v>112.021</c:v>
                </c:pt>
                <c:pt idx="1344">
                  <c:v>112.358</c:v>
                </c:pt>
                <c:pt idx="1345">
                  <c:v>112.354</c:v>
                </c:pt>
                <c:pt idx="1346">
                  <c:v>112.41800000000001</c:v>
                </c:pt>
                <c:pt idx="1347">
                  <c:v>112.42700000000001</c:v>
                </c:pt>
                <c:pt idx="1348">
                  <c:v>112.179</c:v>
                </c:pt>
                <c:pt idx="1349">
                  <c:v>111.996</c:v>
                </c:pt>
                <c:pt idx="1350">
                  <c:v>111.74</c:v>
                </c:pt>
                <c:pt idx="1351">
                  <c:v>111.929</c:v>
                </c:pt>
                <c:pt idx="1352">
                  <c:v>112.256</c:v>
                </c:pt>
                <c:pt idx="1353">
                  <c:v>112.48099999999999</c:v>
                </c:pt>
                <c:pt idx="1354">
                  <c:v>112.54300000000001</c:v>
                </c:pt>
                <c:pt idx="1355">
                  <c:v>112.529</c:v>
                </c:pt>
                <c:pt idx="1356">
                  <c:v>112.461</c:v>
                </c:pt>
                <c:pt idx="1357">
                  <c:v>112.319</c:v>
                </c:pt>
                <c:pt idx="1358">
                  <c:v>112.05</c:v>
                </c:pt>
                <c:pt idx="1359">
                  <c:v>111.587</c:v>
                </c:pt>
                <c:pt idx="1360">
                  <c:v>111.185</c:v>
                </c:pt>
                <c:pt idx="1361">
                  <c:v>110.973</c:v>
                </c:pt>
                <c:pt idx="1362">
                  <c:v>110.675</c:v>
                </c:pt>
                <c:pt idx="1363">
                  <c:v>110.753</c:v>
                </c:pt>
                <c:pt idx="1364">
                  <c:v>110.762</c:v>
                </c:pt>
                <c:pt idx="1365">
                  <c:v>110.52800000000001</c:v>
                </c:pt>
                <c:pt idx="1366">
                  <c:v>110.501</c:v>
                </c:pt>
                <c:pt idx="1367">
                  <c:v>110.80800000000001</c:v>
                </c:pt>
                <c:pt idx="1368">
                  <c:v>111.114</c:v>
                </c:pt>
                <c:pt idx="1369">
                  <c:v>111.467</c:v>
                </c:pt>
                <c:pt idx="1370">
                  <c:v>111.871</c:v>
                </c:pt>
                <c:pt idx="1371">
                  <c:v>112.10599999999999</c:v>
                </c:pt>
                <c:pt idx="1372">
                  <c:v>112.334</c:v>
                </c:pt>
                <c:pt idx="1373">
                  <c:v>112.599</c:v>
                </c:pt>
                <c:pt idx="1374">
                  <c:v>112.998</c:v>
                </c:pt>
                <c:pt idx="1375">
                  <c:v>113.23099999999999</c:v>
                </c:pt>
                <c:pt idx="1376">
                  <c:v>113.718</c:v>
                </c:pt>
                <c:pt idx="1377">
                  <c:v>114.155</c:v>
                </c:pt>
                <c:pt idx="1378">
                  <c:v>114.52</c:v>
                </c:pt>
                <c:pt idx="1379">
                  <c:v>115.07899999999999</c:v>
                </c:pt>
                <c:pt idx="1380">
                  <c:v>115.41800000000001</c:v>
                </c:pt>
                <c:pt idx="1381">
                  <c:v>115.759</c:v>
                </c:pt>
                <c:pt idx="1382">
                  <c:v>116.03100000000001</c:v>
                </c:pt>
                <c:pt idx="1383">
                  <c:v>116.10299999999999</c:v>
                </c:pt>
                <c:pt idx="1384">
                  <c:v>116.072</c:v>
                </c:pt>
                <c:pt idx="1385">
                  <c:v>115.88200000000001</c:v>
                </c:pt>
                <c:pt idx="1386">
                  <c:v>115.491</c:v>
                </c:pt>
                <c:pt idx="1387">
                  <c:v>115.19499999999999</c:v>
                </c:pt>
                <c:pt idx="1388">
                  <c:v>114.90900000000001</c:v>
                </c:pt>
                <c:pt idx="1389">
                  <c:v>114.95399999999999</c:v>
                </c:pt>
                <c:pt idx="1390">
                  <c:v>115.02500000000001</c:v>
                </c:pt>
                <c:pt idx="1391">
                  <c:v>114.502</c:v>
                </c:pt>
                <c:pt idx="1392">
                  <c:v>113.642</c:v>
                </c:pt>
                <c:pt idx="1393">
                  <c:v>113.19499999999999</c:v>
                </c:pt>
                <c:pt idx="1394">
                  <c:v>112.834</c:v>
                </c:pt>
                <c:pt idx="1395">
                  <c:v>112.497</c:v>
                </c:pt>
                <c:pt idx="1396">
                  <c:v>112.104</c:v>
                </c:pt>
                <c:pt idx="1397">
                  <c:v>111.813</c:v>
                </c:pt>
                <c:pt idx="1398">
                  <c:v>111.83</c:v>
                </c:pt>
                <c:pt idx="1399">
                  <c:v>111.75</c:v>
                </c:pt>
                <c:pt idx="1400">
                  <c:v>111.73</c:v>
                </c:pt>
                <c:pt idx="1401">
                  <c:v>111.886</c:v>
                </c:pt>
                <c:pt idx="1402">
                  <c:v>112.071</c:v>
                </c:pt>
                <c:pt idx="1403">
                  <c:v>112.45099999999999</c:v>
                </c:pt>
                <c:pt idx="1404">
                  <c:v>112.52</c:v>
                </c:pt>
                <c:pt idx="1405">
                  <c:v>112.35899999999999</c:v>
                </c:pt>
                <c:pt idx="1406">
                  <c:v>112.379</c:v>
                </c:pt>
                <c:pt idx="1407">
                  <c:v>112.40900000000001</c:v>
                </c:pt>
                <c:pt idx="1408">
                  <c:v>112.318</c:v>
                </c:pt>
                <c:pt idx="1409">
                  <c:v>112.34399999999999</c:v>
                </c:pt>
                <c:pt idx="1410">
                  <c:v>112.11799999999999</c:v>
                </c:pt>
                <c:pt idx="1411">
                  <c:v>111.91800000000001</c:v>
                </c:pt>
                <c:pt idx="1412">
                  <c:v>111.735</c:v>
                </c:pt>
                <c:pt idx="1413">
                  <c:v>111.80500000000001</c:v>
                </c:pt>
                <c:pt idx="1414">
                  <c:v>112.16800000000001</c:v>
                </c:pt>
                <c:pt idx="1415">
                  <c:v>112.17</c:v>
                </c:pt>
                <c:pt idx="1416">
                  <c:v>112.232</c:v>
                </c:pt>
                <c:pt idx="1417">
                  <c:v>112.479</c:v>
                </c:pt>
                <c:pt idx="1418">
                  <c:v>112.866</c:v>
                </c:pt>
                <c:pt idx="1419">
                  <c:v>113.387</c:v>
                </c:pt>
                <c:pt idx="1420">
                  <c:v>113.846</c:v>
                </c:pt>
                <c:pt idx="1421">
                  <c:v>114.282</c:v>
                </c:pt>
                <c:pt idx="1422">
                  <c:v>114.601</c:v>
                </c:pt>
                <c:pt idx="1423">
                  <c:v>114.76600000000001</c:v>
                </c:pt>
                <c:pt idx="1424">
                  <c:v>115.17700000000001</c:v>
                </c:pt>
                <c:pt idx="1425">
                  <c:v>115.31100000000001</c:v>
                </c:pt>
                <c:pt idx="1426">
                  <c:v>115.654</c:v>
                </c:pt>
                <c:pt idx="1427">
                  <c:v>116.11799999999999</c:v>
                </c:pt>
                <c:pt idx="1428">
                  <c:v>116.72</c:v>
                </c:pt>
                <c:pt idx="1429">
                  <c:v>117.10599999999999</c:v>
                </c:pt>
                <c:pt idx="1430">
                  <c:v>117.55200000000001</c:v>
                </c:pt>
                <c:pt idx="1431">
                  <c:v>118.084</c:v>
                </c:pt>
                <c:pt idx="1432">
                  <c:v>118.462</c:v>
                </c:pt>
                <c:pt idx="1433">
                  <c:v>118.881</c:v>
                </c:pt>
                <c:pt idx="1434">
                  <c:v>119.319</c:v>
                </c:pt>
                <c:pt idx="1435">
                  <c:v>119.88</c:v>
                </c:pt>
                <c:pt idx="1436">
                  <c:v>120.572</c:v>
                </c:pt>
                <c:pt idx="1437">
                  <c:v>121.018</c:v>
                </c:pt>
                <c:pt idx="1438">
                  <c:v>121.404</c:v>
                </c:pt>
                <c:pt idx="1439">
                  <c:v>122.012</c:v>
                </c:pt>
              </c:numCache>
            </c:numRef>
          </c:yVal>
          <c:smooth val="1"/>
          <c:extLst>
            <c:ext xmlns:c16="http://schemas.microsoft.com/office/drawing/2014/chart" uri="{C3380CC4-5D6E-409C-BE32-E72D297353CC}">
              <c16:uniqueId val="{00000001-8BF8-43C5-9C84-38885753DCA6}"/>
            </c:ext>
          </c:extLst>
        </c:ser>
        <c:ser>
          <c:idx val="4"/>
          <c:order val="4"/>
          <c:tx>
            <c:strRef>
              <c:f>'Medium_Draw 3_14_26 Snapshot'!$J$3</c:f>
              <c:strCache>
                <c:ptCount val="1"/>
                <c:pt idx="0">
                  <c:v>Cold City Flow Rate (GPM)</c:v>
                </c:pt>
              </c:strCache>
            </c:strRef>
          </c:tx>
          <c:spPr>
            <a:ln w="12700" cap="rnd">
              <a:solidFill>
                <a:schemeClr val="accent6"/>
              </a:solidFill>
              <a:round/>
            </a:ln>
            <a:effectLst/>
          </c:spPr>
          <c:marker>
            <c:symbol val="none"/>
          </c:marker>
          <c:xVal>
            <c:numRef>
              <c:f>'Medium_Draw 3_14_26 Snapshot'!$H$4:$H$1443</c:f>
              <c:numCache>
                <c:formatCode>_(* #,##0_);_(* \(#,##0\);_(* "-"??_);_(@_)</c:formatCode>
                <c:ptCount val="1440"/>
                <c:pt idx="0">
                  <c:v>0</c:v>
                </c:pt>
                <c:pt idx="1">
                  <c:v>1.6666666666666666E-2</c:v>
                </c:pt>
                <c:pt idx="2">
                  <c:v>3.3333333333333333E-2</c:v>
                </c:pt>
                <c:pt idx="3">
                  <c:v>0.05</c:v>
                </c:pt>
                <c:pt idx="4">
                  <c:v>6.6666666666666666E-2</c:v>
                </c:pt>
                <c:pt idx="5">
                  <c:v>8.3333333333333329E-2</c:v>
                </c:pt>
                <c:pt idx="6">
                  <c:v>0.1</c:v>
                </c:pt>
                <c:pt idx="7">
                  <c:v>0.11666666666666667</c:v>
                </c:pt>
                <c:pt idx="8">
                  <c:v>0.13333333333333333</c:v>
                </c:pt>
                <c:pt idx="9">
                  <c:v>0.15</c:v>
                </c:pt>
                <c:pt idx="10">
                  <c:v>0.16666666666666666</c:v>
                </c:pt>
                <c:pt idx="11">
                  <c:v>0.18333333333333332</c:v>
                </c:pt>
                <c:pt idx="12">
                  <c:v>0.2</c:v>
                </c:pt>
                <c:pt idx="13">
                  <c:v>0.21666666666666667</c:v>
                </c:pt>
                <c:pt idx="14">
                  <c:v>0.23333333333333334</c:v>
                </c:pt>
                <c:pt idx="15">
                  <c:v>0.25</c:v>
                </c:pt>
                <c:pt idx="16">
                  <c:v>0.26666666666666666</c:v>
                </c:pt>
                <c:pt idx="17">
                  <c:v>0.28333333333333333</c:v>
                </c:pt>
                <c:pt idx="18">
                  <c:v>0.3</c:v>
                </c:pt>
                <c:pt idx="19">
                  <c:v>0.31666666666666665</c:v>
                </c:pt>
                <c:pt idx="20">
                  <c:v>0.33333333333333331</c:v>
                </c:pt>
                <c:pt idx="21">
                  <c:v>0.35</c:v>
                </c:pt>
                <c:pt idx="22">
                  <c:v>0.36666666666666664</c:v>
                </c:pt>
                <c:pt idx="23">
                  <c:v>0.38333333333333336</c:v>
                </c:pt>
                <c:pt idx="24">
                  <c:v>0.4</c:v>
                </c:pt>
                <c:pt idx="25">
                  <c:v>0.41666666666666669</c:v>
                </c:pt>
                <c:pt idx="26">
                  <c:v>0.43333333333333335</c:v>
                </c:pt>
                <c:pt idx="27">
                  <c:v>0.45</c:v>
                </c:pt>
                <c:pt idx="28">
                  <c:v>0.46666666666666667</c:v>
                </c:pt>
                <c:pt idx="29">
                  <c:v>0.48333333333333334</c:v>
                </c:pt>
                <c:pt idx="30">
                  <c:v>0.5</c:v>
                </c:pt>
                <c:pt idx="31">
                  <c:v>0.51666666666666672</c:v>
                </c:pt>
                <c:pt idx="32">
                  <c:v>0.53333333333333333</c:v>
                </c:pt>
                <c:pt idx="33">
                  <c:v>0.55000000000000004</c:v>
                </c:pt>
                <c:pt idx="34">
                  <c:v>0.56666666666666665</c:v>
                </c:pt>
                <c:pt idx="35">
                  <c:v>0.58333333333333337</c:v>
                </c:pt>
                <c:pt idx="36">
                  <c:v>0.6</c:v>
                </c:pt>
                <c:pt idx="37">
                  <c:v>0.6166666666666667</c:v>
                </c:pt>
                <c:pt idx="38">
                  <c:v>0.6333333333333333</c:v>
                </c:pt>
                <c:pt idx="39">
                  <c:v>0.65</c:v>
                </c:pt>
                <c:pt idx="40">
                  <c:v>0.66666666666666663</c:v>
                </c:pt>
                <c:pt idx="41">
                  <c:v>0.68333333333333335</c:v>
                </c:pt>
                <c:pt idx="42">
                  <c:v>0.7</c:v>
                </c:pt>
                <c:pt idx="43">
                  <c:v>0.71666666666666667</c:v>
                </c:pt>
                <c:pt idx="44">
                  <c:v>0.73333333333333328</c:v>
                </c:pt>
                <c:pt idx="45">
                  <c:v>0.75</c:v>
                </c:pt>
                <c:pt idx="46">
                  <c:v>0.76666666666666672</c:v>
                </c:pt>
                <c:pt idx="47">
                  <c:v>0.78333333333333333</c:v>
                </c:pt>
                <c:pt idx="48">
                  <c:v>0.8</c:v>
                </c:pt>
                <c:pt idx="49">
                  <c:v>0.81666666666666665</c:v>
                </c:pt>
                <c:pt idx="50">
                  <c:v>0.83333333333333337</c:v>
                </c:pt>
                <c:pt idx="51">
                  <c:v>0.85</c:v>
                </c:pt>
                <c:pt idx="52">
                  <c:v>0.8666666666666667</c:v>
                </c:pt>
                <c:pt idx="53">
                  <c:v>0.8833333333333333</c:v>
                </c:pt>
                <c:pt idx="54">
                  <c:v>0.9</c:v>
                </c:pt>
                <c:pt idx="55">
                  <c:v>0.91666666666666663</c:v>
                </c:pt>
                <c:pt idx="56">
                  <c:v>0.93333333333333335</c:v>
                </c:pt>
                <c:pt idx="57">
                  <c:v>0.95</c:v>
                </c:pt>
                <c:pt idx="58">
                  <c:v>0.96666666666666667</c:v>
                </c:pt>
                <c:pt idx="59">
                  <c:v>0.98333333333333328</c:v>
                </c:pt>
                <c:pt idx="60">
                  <c:v>1</c:v>
                </c:pt>
                <c:pt idx="61">
                  <c:v>1.0166666666666666</c:v>
                </c:pt>
                <c:pt idx="62">
                  <c:v>1.0333333333333334</c:v>
                </c:pt>
                <c:pt idx="63">
                  <c:v>1.05</c:v>
                </c:pt>
                <c:pt idx="64">
                  <c:v>1.0666666666666667</c:v>
                </c:pt>
                <c:pt idx="65">
                  <c:v>1.0833333333333333</c:v>
                </c:pt>
                <c:pt idx="66">
                  <c:v>1.1000000000000001</c:v>
                </c:pt>
                <c:pt idx="67">
                  <c:v>1.1166666666666667</c:v>
                </c:pt>
                <c:pt idx="68">
                  <c:v>1.1333333333333333</c:v>
                </c:pt>
                <c:pt idx="69">
                  <c:v>1.1499999999999999</c:v>
                </c:pt>
                <c:pt idx="70">
                  <c:v>1.1666666666666667</c:v>
                </c:pt>
                <c:pt idx="71">
                  <c:v>1.1833333333333333</c:v>
                </c:pt>
                <c:pt idx="72">
                  <c:v>1.2</c:v>
                </c:pt>
                <c:pt idx="73">
                  <c:v>1.2166666666666666</c:v>
                </c:pt>
                <c:pt idx="74">
                  <c:v>1.2333333333333334</c:v>
                </c:pt>
                <c:pt idx="75">
                  <c:v>1.25</c:v>
                </c:pt>
                <c:pt idx="76">
                  <c:v>1.2666666666666666</c:v>
                </c:pt>
                <c:pt idx="77">
                  <c:v>1.2833333333333334</c:v>
                </c:pt>
                <c:pt idx="78">
                  <c:v>1.3</c:v>
                </c:pt>
                <c:pt idx="79">
                  <c:v>1.3166666666666667</c:v>
                </c:pt>
                <c:pt idx="80">
                  <c:v>1.3333333333333333</c:v>
                </c:pt>
                <c:pt idx="81">
                  <c:v>1.35</c:v>
                </c:pt>
                <c:pt idx="82">
                  <c:v>1.3666666666666667</c:v>
                </c:pt>
                <c:pt idx="83">
                  <c:v>1.3833333333333333</c:v>
                </c:pt>
                <c:pt idx="84">
                  <c:v>1.4</c:v>
                </c:pt>
                <c:pt idx="85">
                  <c:v>1.4166666666666667</c:v>
                </c:pt>
                <c:pt idx="86">
                  <c:v>1.4333333333333333</c:v>
                </c:pt>
                <c:pt idx="87">
                  <c:v>1.45</c:v>
                </c:pt>
                <c:pt idx="88">
                  <c:v>1.4666666666666666</c:v>
                </c:pt>
                <c:pt idx="89">
                  <c:v>1.4833333333333334</c:v>
                </c:pt>
                <c:pt idx="90">
                  <c:v>1.5</c:v>
                </c:pt>
                <c:pt idx="91">
                  <c:v>1.5166666666666666</c:v>
                </c:pt>
                <c:pt idx="92">
                  <c:v>1.5333333333333334</c:v>
                </c:pt>
                <c:pt idx="93">
                  <c:v>1.55</c:v>
                </c:pt>
                <c:pt idx="94">
                  <c:v>1.5666666666666667</c:v>
                </c:pt>
                <c:pt idx="95">
                  <c:v>1.5833333333333333</c:v>
                </c:pt>
                <c:pt idx="96">
                  <c:v>1.6</c:v>
                </c:pt>
                <c:pt idx="97">
                  <c:v>1.6166666666666667</c:v>
                </c:pt>
                <c:pt idx="98">
                  <c:v>1.6333333333333333</c:v>
                </c:pt>
                <c:pt idx="99">
                  <c:v>1.65</c:v>
                </c:pt>
                <c:pt idx="100">
                  <c:v>1.6666666666666667</c:v>
                </c:pt>
                <c:pt idx="101">
                  <c:v>1.6833333333333333</c:v>
                </c:pt>
                <c:pt idx="102">
                  <c:v>1.7</c:v>
                </c:pt>
                <c:pt idx="103">
                  <c:v>1.7166666666666666</c:v>
                </c:pt>
                <c:pt idx="104">
                  <c:v>1.7333333333333334</c:v>
                </c:pt>
                <c:pt idx="105">
                  <c:v>1.75</c:v>
                </c:pt>
                <c:pt idx="106">
                  <c:v>1.7666666666666666</c:v>
                </c:pt>
                <c:pt idx="107">
                  <c:v>1.7833333333333334</c:v>
                </c:pt>
                <c:pt idx="108">
                  <c:v>1.8</c:v>
                </c:pt>
                <c:pt idx="109">
                  <c:v>1.8166666666666667</c:v>
                </c:pt>
                <c:pt idx="110">
                  <c:v>1.8333333333333333</c:v>
                </c:pt>
                <c:pt idx="111">
                  <c:v>1.85</c:v>
                </c:pt>
                <c:pt idx="112">
                  <c:v>1.8666666666666667</c:v>
                </c:pt>
                <c:pt idx="113">
                  <c:v>1.8833333333333333</c:v>
                </c:pt>
                <c:pt idx="114">
                  <c:v>1.9</c:v>
                </c:pt>
                <c:pt idx="115">
                  <c:v>1.9166666666666667</c:v>
                </c:pt>
                <c:pt idx="116">
                  <c:v>1.9333333333333333</c:v>
                </c:pt>
                <c:pt idx="117">
                  <c:v>1.95</c:v>
                </c:pt>
                <c:pt idx="118">
                  <c:v>1.9666666666666666</c:v>
                </c:pt>
                <c:pt idx="119">
                  <c:v>1.9833333333333334</c:v>
                </c:pt>
                <c:pt idx="120">
                  <c:v>2</c:v>
                </c:pt>
                <c:pt idx="121">
                  <c:v>2.0166666666666666</c:v>
                </c:pt>
                <c:pt idx="122">
                  <c:v>2.0333333333333332</c:v>
                </c:pt>
                <c:pt idx="123">
                  <c:v>2.0499999999999998</c:v>
                </c:pt>
                <c:pt idx="124">
                  <c:v>2.0666666666666669</c:v>
                </c:pt>
                <c:pt idx="125">
                  <c:v>2.0833333333333335</c:v>
                </c:pt>
                <c:pt idx="126">
                  <c:v>2.1</c:v>
                </c:pt>
                <c:pt idx="127">
                  <c:v>2.1166666666666667</c:v>
                </c:pt>
                <c:pt idx="128">
                  <c:v>2.1333333333333333</c:v>
                </c:pt>
                <c:pt idx="129">
                  <c:v>2.15</c:v>
                </c:pt>
                <c:pt idx="130">
                  <c:v>2.1666666666666665</c:v>
                </c:pt>
                <c:pt idx="131">
                  <c:v>2.1833333333333331</c:v>
                </c:pt>
                <c:pt idx="132">
                  <c:v>2.2000000000000002</c:v>
                </c:pt>
                <c:pt idx="133">
                  <c:v>2.2166666666666668</c:v>
                </c:pt>
                <c:pt idx="134">
                  <c:v>2.2333333333333334</c:v>
                </c:pt>
                <c:pt idx="135">
                  <c:v>2.25</c:v>
                </c:pt>
                <c:pt idx="136">
                  <c:v>2.2666666666666666</c:v>
                </c:pt>
                <c:pt idx="137">
                  <c:v>2.2833333333333332</c:v>
                </c:pt>
                <c:pt idx="138">
                  <c:v>2.2999999999999998</c:v>
                </c:pt>
                <c:pt idx="139">
                  <c:v>2.3166666666666669</c:v>
                </c:pt>
                <c:pt idx="140">
                  <c:v>2.3333333333333335</c:v>
                </c:pt>
                <c:pt idx="141">
                  <c:v>2.35</c:v>
                </c:pt>
                <c:pt idx="142">
                  <c:v>2.3666666666666667</c:v>
                </c:pt>
                <c:pt idx="143">
                  <c:v>2.3833333333333333</c:v>
                </c:pt>
                <c:pt idx="144">
                  <c:v>2.4</c:v>
                </c:pt>
                <c:pt idx="145">
                  <c:v>2.4166666666666665</c:v>
                </c:pt>
                <c:pt idx="146">
                  <c:v>2.4333333333333331</c:v>
                </c:pt>
                <c:pt idx="147">
                  <c:v>2.4500000000000002</c:v>
                </c:pt>
                <c:pt idx="148">
                  <c:v>2.4666666666666668</c:v>
                </c:pt>
                <c:pt idx="149">
                  <c:v>2.4833333333333334</c:v>
                </c:pt>
                <c:pt idx="150">
                  <c:v>2.5</c:v>
                </c:pt>
                <c:pt idx="151">
                  <c:v>2.5166666666666666</c:v>
                </c:pt>
                <c:pt idx="152">
                  <c:v>2.5333333333333332</c:v>
                </c:pt>
                <c:pt idx="153">
                  <c:v>2.5499999999999998</c:v>
                </c:pt>
                <c:pt idx="154">
                  <c:v>2.5666666666666669</c:v>
                </c:pt>
                <c:pt idx="155">
                  <c:v>2.5833333333333335</c:v>
                </c:pt>
                <c:pt idx="156">
                  <c:v>2.6</c:v>
                </c:pt>
                <c:pt idx="157">
                  <c:v>2.6166666666666667</c:v>
                </c:pt>
                <c:pt idx="158">
                  <c:v>2.6333333333333333</c:v>
                </c:pt>
                <c:pt idx="159">
                  <c:v>2.65</c:v>
                </c:pt>
                <c:pt idx="160">
                  <c:v>2.6666666666666665</c:v>
                </c:pt>
                <c:pt idx="161">
                  <c:v>2.6833333333333331</c:v>
                </c:pt>
                <c:pt idx="162">
                  <c:v>2.7</c:v>
                </c:pt>
                <c:pt idx="163">
                  <c:v>2.7166666666666668</c:v>
                </c:pt>
                <c:pt idx="164">
                  <c:v>2.7333333333333334</c:v>
                </c:pt>
                <c:pt idx="165">
                  <c:v>2.75</c:v>
                </c:pt>
                <c:pt idx="166">
                  <c:v>2.7666666666666666</c:v>
                </c:pt>
                <c:pt idx="167">
                  <c:v>2.7833333333333332</c:v>
                </c:pt>
                <c:pt idx="168">
                  <c:v>2.8</c:v>
                </c:pt>
                <c:pt idx="169">
                  <c:v>2.8166666666666669</c:v>
                </c:pt>
                <c:pt idx="170">
                  <c:v>2.8333333333333335</c:v>
                </c:pt>
                <c:pt idx="171">
                  <c:v>2.85</c:v>
                </c:pt>
                <c:pt idx="172">
                  <c:v>2.8666666666666667</c:v>
                </c:pt>
                <c:pt idx="173">
                  <c:v>2.8833333333333333</c:v>
                </c:pt>
                <c:pt idx="174">
                  <c:v>2.9</c:v>
                </c:pt>
                <c:pt idx="175">
                  <c:v>2.9166666666666665</c:v>
                </c:pt>
                <c:pt idx="176">
                  <c:v>2.9333333333333331</c:v>
                </c:pt>
                <c:pt idx="177">
                  <c:v>2.95</c:v>
                </c:pt>
                <c:pt idx="178">
                  <c:v>2.9666666666666668</c:v>
                </c:pt>
                <c:pt idx="179">
                  <c:v>2.9833333333333334</c:v>
                </c:pt>
                <c:pt idx="180">
                  <c:v>3</c:v>
                </c:pt>
                <c:pt idx="181">
                  <c:v>3.0166666666666666</c:v>
                </c:pt>
                <c:pt idx="182">
                  <c:v>3.0333333333333332</c:v>
                </c:pt>
                <c:pt idx="183">
                  <c:v>3.05</c:v>
                </c:pt>
                <c:pt idx="184">
                  <c:v>3.0666666666666669</c:v>
                </c:pt>
                <c:pt idx="185">
                  <c:v>3.0833333333333335</c:v>
                </c:pt>
                <c:pt idx="186">
                  <c:v>3.1</c:v>
                </c:pt>
                <c:pt idx="187">
                  <c:v>3.1166666666666667</c:v>
                </c:pt>
                <c:pt idx="188">
                  <c:v>3.1333333333333333</c:v>
                </c:pt>
                <c:pt idx="189">
                  <c:v>3.15</c:v>
                </c:pt>
                <c:pt idx="190">
                  <c:v>3.1666666666666665</c:v>
                </c:pt>
                <c:pt idx="191">
                  <c:v>3.1833333333333331</c:v>
                </c:pt>
                <c:pt idx="192">
                  <c:v>3.2</c:v>
                </c:pt>
                <c:pt idx="193">
                  <c:v>3.2166666666666668</c:v>
                </c:pt>
                <c:pt idx="194">
                  <c:v>3.2333333333333334</c:v>
                </c:pt>
                <c:pt idx="195">
                  <c:v>3.25</c:v>
                </c:pt>
                <c:pt idx="196">
                  <c:v>3.2666666666666666</c:v>
                </c:pt>
                <c:pt idx="197">
                  <c:v>3.2833333333333332</c:v>
                </c:pt>
                <c:pt idx="198">
                  <c:v>3.3</c:v>
                </c:pt>
                <c:pt idx="199">
                  <c:v>3.3166666666666669</c:v>
                </c:pt>
                <c:pt idx="200">
                  <c:v>3.3333333333333335</c:v>
                </c:pt>
                <c:pt idx="201">
                  <c:v>3.35</c:v>
                </c:pt>
                <c:pt idx="202">
                  <c:v>3.3666666666666667</c:v>
                </c:pt>
                <c:pt idx="203">
                  <c:v>3.3833333333333333</c:v>
                </c:pt>
                <c:pt idx="204">
                  <c:v>3.4</c:v>
                </c:pt>
                <c:pt idx="205">
                  <c:v>3.4166666666666665</c:v>
                </c:pt>
                <c:pt idx="206">
                  <c:v>3.4333333333333331</c:v>
                </c:pt>
                <c:pt idx="207">
                  <c:v>3.45</c:v>
                </c:pt>
                <c:pt idx="208">
                  <c:v>3.4666666666666668</c:v>
                </c:pt>
                <c:pt idx="209">
                  <c:v>3.4833333333333334</c:v>
                </c:pt>
                <c:pt idx="210">
                  <c:v>3.5</c:v>
                </c:pt>
                <c:pt idx="211">
                  <c:v>3.5166666666666666</c:v>
                </c:pt>
                <c:pt idx="212">
                  <c:v>3.5333333333333332</c:v>
                </c:pt>
                <c:pt idx="213">
                  <c:v>3.55</c:v>
                </c:pt>
                <c:pt idx="214">
                  <c:v>3.5666666666666669</c:v>
                </c:pt>
                <c:pt idx="215">
                  <c:v>3.5833333333333335</c:v>
                </c:pt>
                <c:pt idx="216">
                  <c:v>3.6</c:v>
                </c:pt>
                <c:pt idx="217">
                  <c:v>3.6166666666666667</c:v>
                </c:pt>
                <c:pt idx="218">
                  <c:v>3.6333333333333333</c:v>
                </c:pt>
                <c:pt idx="219">
                  <c:v>3.65</c:v>
                </c:pt>
                <c:pt idx="220">
                  <c:v>3.6666666666666665</c:v>
                </c:pt>
                <c:pt idx="221">
                  <c:v>3.6833333333333331</c:v>
                </c:pt>
                <c:pt idx="222">
                  <c:v>3.7</c:v>
                </c:pt>
                <c:pt idx="223">
                  <c:v>3.7166666666666668</c:v>
                </c:pt>
                <c:pt idx="224">
                  <c:v>3.7333333333333334</c:v>
                </c:pt>
                <c:pt idx="225">
                  <c:v>3.75</c:v>
                </c:pt>
                <c:pt idx="226">
                  <c:v>3.7666666666666666</c:v>
                </c:pt>
                <c:pt idx="227">
                  <c:v>3.7833333333333332</c:v>
                </c:pt>
                <c:pt idx="228">
                  <c:v>3.8</c:v>
                </c:pt>
                <c:pt idx="229">
                  <c:v>3.8166666666666669</c:v>
                </c:pt>
                <c:pt idx="230">
                  <c:v>3.8333333333333335</c:v>
                </c:pt>
                <c:pt idx="231">
                  <c:v>3.85</c:v>
                </c:pt>
                <c:pt idx="232">
                  <c:v>3.8666666666666667</c:v>
                </c:pt>
                <c:pt idx="233">
                  <c:v>3.8833333333333333</c:v>
                </c:pt>
                <c:pt idx="234">
                  <c:v>3.9</c:v>
                </c:pt>
                <c:pt idx="235">
                  <c:v>3.9166666666666665</c:v>
                </c:pt>
                <c:pt idx="236">
                  <c:v>3.9333333333333331</c:v>
                </c:pt>
                <c:pt idx="237">
                  <c:v>3.95</c:v>
                </c:pt>
                <c:pt idx="238">
                  <c:v>3.9666666666666668</c:v>
                </c:pt>
                <c:pt idx="239">
                  <c:v>3.9833333333333334</c:v>
                </c:pt>
                <c:pt idx="240">
                  <c:v>4</c:v>
                </c:pt>
                <c:pt idx="241">
                  <c:v>4.0166666666666666</c:v>
                </c:pt>
                <c:pt idx="242">
                  <c:v>4.0333333333333332</c:v>
                </c:pt>
                <c:pt idx="243">
                  <c:v>4.05</c:v>
                </c:pt>
                <c:pt idx="244">
                  <c:v>4.0666666666666664</c:v>
                </c:pt>
                <c:pt idx="245">
                  <c:v>4.083333333333333</c:v>
                </c:pt>
                <c:pt idx="246">
                  <c:v>4.0999999999999996</c:v>
                </c:pt>
                <c:pt idx="247">
                  <c:v>4.1166666666666663</c:v>
                </c:pt>
                <c:pt idx="248">
                  <c:v>4.1333333333333337</c:v>
                </c:pt>
                <c:pt idx="249">
                  <c:v>4.1500000000000004</c:v>
                </c:pt>
                <c:pt idx="250">
                  <c:v>4.166666666666667</c:v>
                </c:pt>
                <c:pt idx="251">
                  <c:v>4.1833333333333336</c:v>
                </c:pt>
                <c:pt idx="252">
                  <c:v>4.2</c:v>
                </c:pt>
                <c:pt idx="253">
                  <c:v>4.2166666666666668</c:v>
                </c:pt>
                <c:pt idx="254">
                  <c:v>4.2333333333333334</c:v>
                </c:pt>
                <c:pt idx="255">
                  <c:v>4.25</c:v>
                </c:pt>
                <c:pt idx="256">
                  <c:v>4.2666666666666666</c:v>
                </c:pt>
                <c:pt idx="257">
                  <c:v>4.2833333333333332</c:v>
                </c:pt>
                <c:pt idx="258">
                  <c:v>4.3</c:v>
                </c:pt>
                <c:pt idx="259">
                  <c:v>4.3166666666666664</c:v>
                </c:pt>
                <c:pt idx="260">
                  <c:v>4.333333333333333</c:v>
                </c:pt>
                <c:pt idx="261">
                  <c:v>4.3499999999999996</c:v>
                </c:pt>
                <c:pt idx="262">
                  <c:v>4.3666666666666663</c:v>
                </c:pt>
                <c:pt idx="263">
                  <c:v>4.3833333333333337</c:v>
                </c:pt>
                <c:pt idx="264">
                  <c:v>4.4000000000000004</c:v>
                </c:pt>
                <c:pt idx="265">
                  <c:v>4.416666666666667</c:v>
                </c:pt>
                <c:pt idx="266">
                  <c:v>4.4333333333333336</c:v>
                </c:pt>
                <c:pt idx="267">
                  <c:v>4.45</c:v>
                </c:pt>
                <c:pt idx="268">
                  <c:v>4.4666666666666668</c:v>
                </c:pt>
                <c:pt idx="269">
                  <c:v>4.4833333333333334</c:v>
                </c:pt>
                <c:pt idx="270">
                  <c:v>4.5</c:v>
                </c:pt>
                <c:pt idx="271">
                  <c:v>4.5166666666666666</c:v>
                </c:pt>
                <c:pt idx="272">
                  <c:v>4.5333333333333332</c:v>
                </c:pt>
                <c:pt idx="273">
                  <c:v>4.55</c:v>
                </c:pt>
                <c:pt idx="274">
                  <c:v>4.5666666666666664</c:v>
                </c:pt>
                <c:pt idx="275">
                  <c:v>4.583333333333333</c:v>
                </c:pt>
                <c:pt idx="276">
                  <c:v>4.5999999999999996</c:v>
                </c:pt>
                <c:pt idx="277">
                  <c:v>4.6166666666666663</c:v>
                </c:pt>
                <c:pt idx="278">
                  <c:v>4.6333333333333337</c:v>
                </c:pt>
                <c:pt idx="279">
                  <c:v>4.6500000000000004</c:v>
                </c:pt>
                <c:pt idx="280">
                  <c:v>4.666666666666667</c:v>
                </c:pt>
                <c:pt idx="281">
                  <c:v>4.6833333333333336</c:v>
                </c:pt>
                <c:pt idx="282">
                  <c:v>4.7</c:v>
                </c:pt>
                <c:pt idx="283">
                  <c:v>4.7166666666666668</c:v>
                </c:pt>
                <c:pt idx="284">
                  <c:v>4.7333333333333334</c:v>
                </c:pt>
                <c:pt idx="285">
                  <c:v>4.75</c:v>
                </c:pt>
                <c:pt idx="286">
                  <c:v>4.7666666666666666</c:v>
                </c:pt>
                <c:pt idx="287">
                  <c:v>4.7833333333333332</c:v>
                </c:pt>
                <c:pt idx="288">
                  <c:v>4.8</c:v>
                </c:pt>
                <c:pt idx="289">
                  <c:v>4.8166666666666664</c:v>
                </c:pt>
                <c:pt idx="290">
                  <c:v>4.833333333333333</c:v>
                </c:pt>
                <c:pt idx="291">
                  <c:v>4.8499999999999996</c:v>
                </c:pt>
                <c:pt idx="292">
                  <c:v>4.8666666666666663</c:v>
                </c:pt>
                <c:pt idx="293">
                  <c:v>4.8833333333333337</c:v>
                </c:pt>
                <c:pt idx="294">
                  <c:v>4.9000000000000004</c:v>
                </c:pt>
                <c:pt idx="295">
                  <c:v>4.916666666666667</c:v>
                </c:pt>
                <c:pt idx="296">
                  <c:v>4.9333333333333336</c:v>
                </c:pt>
                <c:pt idx="297">
                  <c:v>4.95</c:v>
                </c:pt>
                <c:pt idx="298">
                  <c:v>4.9666666666666668</c:v>
                </c:pt>
                <c:pt idx="299">
                  <c:v>4.9833333333333334</c:v>
                </c:pt>
                <c:pt idx="300">
                  <c:v>5</c:v>
                </c:pt>
                <c:pt idx="301">
                  <c:v>5.0166666666666666</c:v>
                </c:pt>
                <c:pt idx="302">
                  <c:v>5.0333333333333332</c:v>
                </c:pt>
                <c:pt idx="303">
                  <c:v>5.05</c:v>
                </c:pt>
                <c:pt idx="304">
                  <c:v>5.0666666666666664</c:v>
                </c:pt>
                <c:pt idx="305">
                  <c:v>5.083333333333333</c:v>
                </c:pt>
                <c:pt idx="306">
                  <c:v>5.0999999999999996</c:v>
                </c:pt>
                <c:pt idx="307">
                  <c:v>5.1166666666666663</c:v>
                </c:pt>
                <c:pt idx="308">
                  <c:v>5.1333333333333337</c:v>
                </c:pt>
                <c:pt idx="309">
                  <c:v>5.15</c:v>
                </c:pt>
                <c:pt idx="310">
                  <c:v>5.166666666666667</c:v>
                </c:pt>
                <c:pt idx="311">
                  <c:v>5.1833333333333336</c:v>
                </c:pt>
                <c:pt idx="312">
                  <c:v>5.2</c:v>
                </c:pt>
                <c:pt idx="313">
                  <c:v>5.2166666666666668</c:v>
                </c:pt>
                <c:pt idx="314">
                  <c:v>5.2333333333333334</c:v>
                </c:pt>
                <c:pt idx="315">
                  <c:v>5.25</c:v>
                </c:pt>
                <c:pt idx="316">
                  <c:v>5.2666666666666666</c:v>
                </c:pt>
                <c:pt idx="317">
                  <c:v>5.2833333333333332</c:v>
                </c:pt>
                <c:pt idx="318">
                  <c:v>5.3</c:v>
                </c:pt>
                <c:pt idx="319">
                  <c:v>5.3166666666666664</c:v>
                </c:pt>
                <c:pt idx="320">
                  <c:v>5.333333333333333</c:v>
                </c:pt>
                <c:pt idx="321">
                  <c:v>5.35</c:v>
                </c:pt>
                <c:pt idx="322">
                  <c:v>5.3666666666666663</c:v>
                </c:pt>
                <c:pt idx="323">
                  <c:v>5.3833333333333337</c:v>
                </c:pt>
                <c:pt idx="324">
                  <c:v>5.4</c:v>
                </c:pt>
                <c:pt idx="325">
                  <c:v>5.416666666666667</c:v>
                </c:pt>
                <c:pt idx="326">
                  <c:v>5.4333333333333336</c:v>
                </c:pt>
                <c:pt idx="327">
                  <c:v>5.45</c:v>
                </c:pt>
                <c:pt idx="328">
                  <c:v>5.4666666666666668</c:v>
                </c:pt>
                <c:pt idx="329">
                  <c:v>5.4833333333333334</c:v>
                </c:pt>
                <c:pt idx="330">
                  <c:v>5.5</c:v>
                </c:pt>
                <c:pt idx="331">
                  <c:v>5.5166666666666666</c:v>
                </c:pt>
                <c:pt idx="332">
                  <c:v>5.5333333333333332</c:v>
                </c:pt>
                <c:pt idx="333">
                  <c:v>5.55</c:v>
                </c:pt>
                <c:pt idx="334">
                  <c:v>5.5666666666666664</c:v>
                </c:pt>
                <c:pt idx="335">
                  <c:v>5.583333333333333</c:v>
                </c:pt>
                <c:pt idx="336">
                  <c:v>5.6</c:v>
                </c:pt>
                <c:pt idx="337">
                  <c:v>5.6166666666666663</c:v>
                </c:pt>
                <c:pt idx="338">
                  <c:v>5.6333333333333337</c:v>
                </c:pt>
                <c:pt idx="339">
                  <c:v>5.65</c:v>
                </c:pt>
                <c:pt idx="340">
                  <c:v>5.666666666666667</c:v>
                </c:pt>
                <c:pt idx="341">
                  <c:v>5.6833333333333336</c:v>
                </c:pt>
                <c:pt idx="342">
                  <c:v>5.7</c:v>
                </c:pt>
                <c:pt idx="343">
                  <c:v>5.7166666666666668</c:v>
                </c:pt>
                <c:pt idx="344">
                  <c:v>5.7333333333333334</c:v>
                </c:pt>
                <c:pt idx="345">
                  <c:v>5.75</c:v>
                </c:pt>
                <c:pt idx="346">
                  <c:v>5.7666666666666666</c:v>
                </c:pt>
                <c:pt idx="347">
                  <c:v>5.7833333333333332</c:v>
                </c:pt>
                <c:pt idx="348">
                  <c:v>5.8</c:v>
                </c:pt>
                <c:pt idx="349">
                  <c:v>5.8166666666666664</c:v>
                </c:pt>
                <c:pt idx="350">
                  <c:v>5.833333333333333</c:v>
                </c:pt>
                <c:pt idx="351">
                  <c:v>5.85</c:v>
                </c:pt>
                <c:pt idx="352">
                  <c:v>5.8666666666666663</c:v>
                </c:pt>
                <c:pt idx="353">
                  <c:v>5.8833333333333337</c:v>
                </c:pt>
                <c:pt idx="354">
                  <c:v>5.9</c:v>
                </c:pt>
                <c:pt idx="355">
                  <c:v>5.916666666666667</c:v>
                </c:pt>
                <c:pt idx="356">
                  <c:v>5.9333333333333336</c:v>
                </c:pt>
                <c:pt idx="357">
                  <c:v>5.95</c:v>
                </c:pt>
                <c:pt idx="358">
                  <c:v>5.9666666666666668</c:v>
                </c:pt>
                <c:pt idx="359">
                  <c:v>5.9833333333333334</c:v>
                </c:pt>
                <c:pt idx="360">
                  <c:v>6</c:v>
                </c:pt>
                <c:pt idx="361">
                  <c:v>6.0166666666666666</c:v>
                </c:pt>
                <c:pt idx="362">
                  <c:v>6.0333333333333332</c:v>
                </c:pt>
                <c:pt idx="363">
                  <c:v>6.05</c:v>
                </c:pt>
                <c:pt idx="364">
                  <c:v>6.0666666666666664</c:v>
                </c:pt>
                <c:pt idx="365">
                  <c:v>6.083333333333333</c:v>
                </c:pt>
                <c:pt idx="366">
                  <c:v>6.1</c:v>
                </c:pt>
                <c:pt idx="367">
                  <c:v>6.1166666666666663</c:v>
                </c:pt>
                <c:pt idx="368">
                  <c:v>6.1333333333333337</c:v>
                </c:pt>
                <c:pt idx="369">
                  <c:v>6.15</c:v>
                </c:pt>
                <c:pt idx="370">
                  <c:v>6.166666666666667</c:v>
                </c:pt>
                <c:pt idx="371">
                  <c:v>6.1833333333333336</c:v>
                </c:pt>
                <c:pt idx="372">
                  <c:v>6.2</c:v>
                </c:pt>
                <c:pt idx="373">
                  <c:v>6.2166666666666668</c:v>
                </c:pt>
                <c:pt idx="374">
                  <c:v>6.2333333333333334</c:v>
                </c:pt>
                <c:pt idx="375">
                  <c:v>6.25</c:v>
                </c:pt>
                <c:pt idx="376">
                  <c:v>6.2666666666666666</c:v>
                </c:pt>
                <c:pt idx="377">
                  <c:v>6.2833333333333332</c:v>
                </c:pt>
                <c:pt idx="378">
                  <c:v>6.3</c:v>
                </c:pt>
                <c:pt idx="379">
                  <c:v>6.3166666666666664</c:v>
                </c:pt>
                <c:pt idx="380">
                  <c:v>6.333333333333333</c:v>
                </c:pt>
                <c:pt idx="381">
                  <c:v>6.35</c:v>
                </c:pt>
                <c:pt idx="382">
                  <c:v>6.3666666666666663</c:v>
                </c:pt>
                <c:pt idx="383">
                  <c:v>6.3833333333333337</c:v>
                </c:pt>
                <c:pt idx="384">
                  <c:v>6.4</c:v>
                </c:pt>
                <c:pt idx="385">
                  <c:v>6.416666666666667</c:v>
                </c:pt>
                <c:pt idx="386">
                  <c:v>6.4333333333333336</c:v>
                </c:pt>
                <c:pt idx="387">
                  <c:v>6.45</c:v>
                </c:pt>
                <c:pt idx="388">
                  <c:v>6.4666666666666668</c:v>
                </c:pt>
                <c:pt idx="389">
                  <c:v>6.4833333333333334</c:v>
                </c:pt>
                <c:pt idx="390">
                  <c:v>6.5</c:v>
                </c:pt>
                <c:pt idx="391">
                  <c:v>6.5166666666666666</c:v>
                </c:pt>
                <c:pt idx="392">
                  <c:v>6.5333333333333332</c:v>
                </c:pt>
                <c:pt idx="393">
                  <c:v>6.55</c:v>
                </c:pt>
                <c:pt idx="394">
                  <c:v>6.5666666666666664</c:v>
                </c:pt>
                <c:pt idx="395">
                  <c:v>6.583333333333333</c:v>
                </c:pt>
                <c:pt idx="396">
                  <c:v>6.6</c:v>
                </c:pt>
                <c:pt idx="397">
                  <c:v>6.6166666666666663</c:v>
                </c:pt>
                <c:pt idx="398">
                  <c:v>6.6333333333333337</c:v>
                </c:pt>
                <c:pt idx="399">
                  <c:v>6.65</c:v>
                </c:pt>
                <c:pt idx="400">
                  <c:v>6.666666666666667</c:v>
                </c:pt>
                <c:pt idx="401">
                  <c:v>6.6833333333333336</c:v>
                </c:pt>
                <c:pt idx="402">
                  <c:v>6.7</c:v>
                </c:pt>
                <c:pt idx="403">
                  <c:v>6.7166666666666668</c:v>
                </c:pt>
                <c:pt idx="404">
                  <c:v>6.7333333333333334</c:v>
                </c:pt>
                <c:pt idx="405">
                  <c:v>6.75</c:v>
                </c:pt>
                <c:pt idx="406">
                  <c:v>6.7666666666666666</c:v>
                </c:pt>
                <c:pt idx="407">
                  <c:v>6.7833333333333332</c:v>
                </c:pt>
                <c:pt idx="408">
                  <c:v>6.8</c:v>
                </c:pt>
                <c:pt idx="409">
                  <c:v>6.8166666666666664</c:v>
                </c:pt>
                <c:pt idx="410">
                  <c:v>6.833333333333333</c:v>
                </c:pt>
                <c:pt idx="411">
                  <c:v>6.85</c:v>
                </c:pt>
                <c:pt idx="412">
                  <c:v>6.8666666666666663</c:v>
                </c:pt>
                <c:pt idx="413">
                  <c:v>6.8833333333333337</c:v>
                </c:pt>
                <c:pt idx="414">
                  <c:v>6.9</c:v>
                </c:pt>
                <c:pt idx="415">
                  <c:v>6.916666666666667</c:v>
                </c:pt>
                <c:pt idx="416">
                  <c:v>6.9333333333333336</c:v>
                </c:pt>
                <c:pt idx="417">
                  <c:v>6.95</c:v>
                </c:pt>
                <c:pt idx="418">
                  <c:v>6.9666666666666668</c:v>
                </c:pt>
                <c:pt idx="419">
                  <c:v>6.9833333333333334</c:v>
                </c:pt>
                <c:pt idx="420">
                  <c:v>7</c:v>
                </c:pt>
                <c:pt idx="421">
                  <c:v>7.0166666666666666</c:v>
                </c:pt>
                <c:pt idx="422">
                  <c:v>7.0333333333333332</c:v>
                </c:pt>
                <c:pt idx="423">
                  <c:v>7.05</c:v>
                </c:pt>
                <c:pt idx="424">
                  <c:v>7.0666666666666664</c:v>
                </c:pt>
                <c:pt idx="425">
                  <c:v>7.083333333333333</c:v>
                </c:pt>
                <c:pt idx="426">
                  <c:v>7.1</c:v>
                </c:pt>
                <c:pt idx="427">
                  <c:v>7.1166666666666663</c:v>
                </c:pt>
                <c:pt idx="428">
                  <c:v>7.1333333333333337</c:v>
                </c:pt>
                <c:pt idx="429">
                  <c:v>7.15</c:v>
                </c:pt>
                <c:pt idx="430">
                  <c:v>7.166666666666667</c:v>
                </c:pt>
                <c:pt idx="431">
                  <c:v>7.1833333333333336</c:v>
                </c:pt>
                <c:pt idx="432">
                  <c:v>7.2</c:v>
                </c:pt>
                <c:pt idx="433">
                  <c:v>7.2166666666666668</c:v>
                </c:pt>
                <c:pt idx="434">
                  <c:v>7.2333333333333334</c:v>
                </c:pt>
                <c:pt idx="435">
                  <c:v>7.25</c:v>
                </c:pt>
                <c:pt idx="436">
                  <c:v>7.2666666666666666</c:v>
                </c:pt>
                <c:pt idx="437">
                  <c:v>7.2833333333333332</c:v>
                </c:pt>
                <c:pt idx="438">
                  <c:v>7.3</c:v>
                </c:pt>
                <c:pt idx="439">
                  <c:v>7.3166666666666664</c:v>
                </c:pt>
                <c:pt idx="440">
                  <c:v>7.333333333333333</c:v>
                </c:pt>
                <c:pt idx="441">
                  <c:v>7.35</c:v>
                </c:pt>
                <c:pt idx="442">
                  <c:v>7.3666666666666663</c:v>
                </c:pt>
                <c:pt idx="443">
                  <c:v>7.3833333333333337</c:v>
                </c:pt>
                <c:pt idx="444">
                  <c:v>7.4</c:v>
                </c:pt>
                <c:pt idx="445">
                  <c:v>7.416666666666667</c:v>
                </c:pt>
                <c:pt idx="446">
                  <c:v>7.4333333333333336</c:v>
                </c:pt>
                <c:pt idx="447">
                  <c:v>7.45</c:v>
                </c:pt>
                <c:pt idx="448">
                  <c:v>7.4666666666666668</c:v>
                </c:pt>
                <c:pt idx="449">
                  <c:v>7.4833333333333334</c:v>
                </c:pt>
                <c:pt idx="450">
                  <c:v>7.5</c:v>
                </c:pt>
                <c:pt idx="451">
                  <c:v>7.5166666666666666</c:v>
                </c:pt>
                <c:pt idx="452">
                  <c:v>7.5333333333333332</c:v>
                </c:pt>
                <c:pt idx="453">
                  <c:v>7.55</c:v>
                </c:pt>
                <c:pt idx="454">
                  <c:v>7.5666666666666664</c:v>
                </c:pt>
                <c:pt idx="455">
                  <c:v>7.583333333333333</c:v>
                </c:pt>
                <c:pt idx="456">
                  <c:v>7.6</c:v>
                </c:pt>
                <c:pt idx="457">
                  <c:v>7.6166666666666663</c:v>
                </c:pt>
                <c:pt idx="458">
                  <c:v>7.6333333333333337</c:v>
                </c:pt>
                <c:pt idx="459">
                  <c:v>7.65</c:v>
                </c:pt>
                <c:pt idx="460">
                  <c:v>7.666666666666667</c:v>
                </c:pt>
                <c:pt idx="461">
                  <c:v>7.6833333333333336</c:v>
                </c:pt>
                <c:pt idx="462">
                  <c:v>7.7</c:v>
                </c:pt>
                <c:pt idx="463">
                  <c:v>7.7166666666666668</c:v>
                </c:pt>
                <c:pt idx="464">
                  <c:v>7.7333333333333334</c:v>
                </c:pt>
                <c:pt idx="465">
                  <c:v>7.75</c:v>
                </c:pt>
                <c:pt idx="466">
                  <c:v>7.7666666666666666</c:v>
                </c:pt>
                <c:pt idx="467">
                  <c:v>7.7833333333333332</c:v>
                </c:pt>
                <c:pt idx="468">
                  <c:v>7.8</c:v>
                </c:pt>
                <c:pt idx="469">
                  <c:v>7.8166666666666664</c:v>
                </c:pt>
                <c:pt idx="470">
                  <c:v>7.833333333333333</c:v>
                </c:pt>
                <c:pt idx="471">
                  <c:v>7.85</c:v>
                </c:pt>
                <c:pt idx="472">
                  <c:v>7.8666666666666663</c:v>
                </c:pt>
                <c:pt idx="473">
                  <c:v>7.8833333333333337</c:v>
                </c:pt>
                <c:pt idx="474">
                  <c:v>7.9</c:v>
                </c:pt>
                <c:pt idx="475">
                  <c:v>7.916666666666667</c:v>
                </c:pt>
                <c:pt idx="476">
                  <c:v>7.9333333333333336</c:v>
                </c:pt>
                <c:pt idx="477">
                  <c:v>7.95</c:v>
                </c:pt>
                <c:pt idx="478">
                  <c:v>7.9666666666666668</c:v>
                </c:pt>
                <c:pt idx="479">
                  <c:v>7.9833333333333334</c:v>
                </c:pt>
                <c:pt idx="480">
                  <c:v>8</c:v>
                </c:pt>
                <c:pt idx="481">
                  <c:v>8.0166666666666675</c:v>
                </c:pt>
                <c:pt idx="482">
                  <c:v>8.0333333333333332</c:v>
                </c:pt>
                <c:pt idx="483">
                  <c:v>8.0500000000000007</c:v>
                </c:pt>
                <c:pt idx="484">
                  <c:v>8.0666666666666664</c:v>
                </c:pt>
                <c:pt idx="485">
                  <c:v>8.0833333333333339</c:v>
                </c:pt>
                <c:pt idx="486">
                  <c:v>8.1</c:v>
                </c:pt>
                <c:pt idx="487">
                  <c:v>8.1166666666666671</c:v>
                </c:pt>
                <c:pt idx="488">
                  <c:v>8.1333333333333329</c:v>
                </c:pt>
                <c:pt idx="489">
                  <c:v>8.15</c:v>
                </c:pt>
                <c:pt idx="490">
                  <c:v>8.1666666666666661</c:v>
                </c:pt>
                <c:pt idx="491">
                  <c:v>8.1833333333333336</c:v>
                </c:pt>
                <c:pt idx="492">
                  <c:v>8.1999999999999993</c:v>
                </c:pt>
                <c:pt idx="493">
                  <c:v>8.2166666666666668</c:v>
                </c:pt>
                <c:pt idx="494">
                  <c:v>8.2333333333333325</c:v>
                </c:pt>
                <c:pt idx="495">
                  <c:v>8.25</c:v>
                </c:pt>
                <c:pt idx="496">
                  <c:v>8.2666666666666675</c:v>
                </c:pt>
                <c:pt idx="497">
                  <c:v>8.2833333333333332</c:v>
                </c:pt>
                <c:pt idx="498">
                  <c:v>8.3000000000000007</c:v>
                </c:pt>
                <c:pt idx="499">
                  <c:v>8.3166666666666664</c:v>
                </c:pt>
                <c:pt idx="500">
                  <c:v>8.3333333333333339</c:v>
                </c:pt>
                <c:pt idx="501">
                  <c:v>8.35</c:v>
                </c:pt>
                <c:pt idx="502">
                  <c:v>8.3666666666666671</c:v>
                </c:pt>
                <c:pt idx="503">
                  <c:v>8.3833333333333329</c:v>
                </c:pt>
                <c:pt idx="504">
                  <c:v>8.4</c:v>
                </c:pt>
                <c:pt idx="505">
                  <c:v>8.4166666666666661</c:v>
                </c:pt>
                <c:pt idx="506">
                  <c:v>8.4333333333333336</c:v>
                </c:pt>
                <c:pt idx="507">
                  <c:v>8.4499999999999993</c:v>
                </c:pt>
                <c:pt idx="508">
                  <c:v>8.4666666666666668</c:v>
                </c:pt>
                <c:pt idx="509">
                  <c:v>8.4833333333333325</c:v>
                </c:pt>
                <c:pt idx="510">
                  <c:v>8.5</c:v>
                </c:pt>
                <c:pt idx="511">
                  <c:v>8.5166666666666675</c:v>
                </c:pt>
                <c:pt idx="512">
                  <c:v>8.5333333333333332</c:v>
                </c:pt>
                <c:pt idx="513">
                  <c:v>8.5500000000000007</c:v>
                </c:pt>
                <c:pt idx="514">
                  <c:v>8.5666666666666664</c:v>
                </c:pt>
                <c:pt idx="515">
                  <c:v>8.5833333333333339</c:v>
                </c:pt>
                <c:pt idx="516">
                  <c:v>8.6</c:v>
                </c:pt>
                <c:pt idx="517">
                  <c:v>8.6166666666666671</c:v>
                </c:pt>
                <c:pt idx="518">
                  <c:v>8.6333333333333329</c:v>
                </c:pt>
                <c:pt idx="519">
                  <c:v>8.65</c:v>
                </c:pt>
                <c:pt idx="520">
                  <c:v>8.6666666666666661</c:v>
                </c:pt>
                <c:pt idx="521">
                  <c:v>8.6833333333333336</c:v>
                </c:pt>
                <c:pt idx="522">
                  <c:v>8.6999999999999993</c:v>
                </c:pt>
                <c:pt idx="523">
                  <c:v>8.7166666666666668</c:v>
                </c:pt>
                <c:pt idx="524">
                  <c:v>8.7333333333333325</c:v>
                </c:pt>
                <c:pt idx="525">
                  <c:v>8.75</c:v>
                </c:pt>
                <c:pt idx="526">
                  <c:v>8.7666666666666675</c:v>
                </c:pt>
                <c:pt idx="527">
                  <c:v>8.7833333333333332</c:v>
                </c:pt>
                <c:pt idx="528">
                  <c:v>8.8000000000000007</c:v>
                </c:pt>
                <c:pt idx="529">
                  <c:v>8.8166666666666664</c:v>
                </c:pt>
                <c:pt idx="530">
                  <c:v>8.8333333333333339</c:v>
                </c:pt>
                <c:pt idx="531">
                  <c:v>8.85</c:v>
                </c:pt>
                <c:pt idx="532">
                  <c:v>8.8666666666666671</c:v>
                </c:pt>
                <c:pt idx="533">
                  <c:v>8.8833333333333329</c:v>
                </c:pt>
                <c:pt idx="534">
                  <c:v>8.9</c:v>
                </c:pt>
                <c:pt idx="535">
                  <c:v>8.9166666666666661</c:v>
                </c:pt>
                <c:pt idx="536">
                  <c:v>8.9333333333333336</c:v>
                </c:pt>
                <c:pt idx="537">
                  <c:v>8.9499999999999993</c:v>
                </c:pt>
                <c:pt idx="538">
                  <c:v>8.9666666666666668</c:v>
                </c:pt>
                <c:pt idx="539">
                  <c:v>8.9833333333333325</c:v>
                </c:pt>
                <c:pt idx="540">
                  <c:v>9</c:v>
                </c:pt>
                <c:pt idx="541">
                  <c:v>9.0166666666666675</c:v>
                </c:pt>
                <c:pt idx="542">
                  <c:v>9.0333333333333332</c:v>
                </c:pt>
                <c:pt idx="543">
                  <c:v>9.0500000000000007</c:v>
                </c:pt>
                <c:pt idx="544">
                  <c:v>9.0666666666666664</c:v>
                </c:pt>
                <c:pt idx="545">
                  <c:v>9.0833333333333339</c:v>
                </c:pt>
                <c:pt idx="546">
                  <c:v>9.1</c:v>
                </c:pt>
                <c:pt idx="547">
                  <c:v>9.1166666666666671</c:v>
                </c:pt>
                <c:pt idx="548">
                  <c:v>9.1333333333333329</c:v>
                </c:pt>
                <c:pt idx="549">
                  <c:v>9.15</c:v>
                </c:pt>
                <c:pt idx="550">
                  <c:v>9.1666666666666661</c:v>
                </c:pt>
                <c:pt idx="551">
                  <c:v>9.1833333333333336</c:v>
                </c:pt>
                <c:pt idx="552">
                  <c:v>9.1999999999999993</c:v>
                </c:pt>
                <c:pt idx="553">
                  <c:v>9.2166666666666668</c:v>
                </c:pt>
                <c:pt idx="554">
                  <c:v>9.2333333333333325</c:v>
                </c:pt>
                <c:pt idx="555">
                  <c:v>9.25</c:v>
                </c:pt>
                <c:pt idx="556">
                  <c:v>9.2666666666666675</c:v>
                </c:pt>
                <c:pt idx="557">
                  <c:v>9.2833333333333332</c:v>
                </c:pt>
                <c:pt idx="558">
                  <c:v>9.3000000000000007</c:v>
                </c:pt>
                <c:pt idx="559">
                  <c:v>9.3166666666666664</c:v>
                </c:pt>
                <c:pt idx="560">
                  <c:v>9.3333333333333339</c:v>
                </c:pt>
                <c:pt idx="561">
                  <c:v>9.35</c:v>
                </c:pt>
                <c:pt idx="562">
                  <c:v>9.3666666666666671</c:v>
                </c:pt>
                <c:pt idx="563">
                  <c:v>9.3833333333333329</c:v>
                </c:pt>
                <c:pt idx="564">
                  <c:v>9.4</c:v>
                </c:pt>
                <c:pt idx="565">
                  <c:v>9.4166666666666661</c:v>
                </c:pt>
                <c:pt idx="566">
                  <c:v>9.4333333333333336</c:v>
                </c:pt>
                <c:pt idx="567">
                  <c:v>9.4499999999999993</c:v>
                </c:pt>
                <c:pt idx="568">
                  <c:v>9.4666666666666668</c:v>
                </c:pt>
                <c:pt idx="569">
                  <c:v>9.4833333333333325</c:v>
                </c:pt>
                <c:pt idx="570">
                  <c:v>9.5</c:v>
                </c:pt>
                <c:pt idx="571">
                  <c:v>9.5166666666666675</c:v>
                </c:pt>
                <c:pt idx="572">
                  <c:v>9.5333333333333332</c:v>
                </c:pt>
                <c:pt idx="573">
                  <c:v>9.5500000000000007</c:v>
                </c:pt>
                <c:pt idx="574">
                  <c:v>9.5666666666666664</c:v>
                </c:pt>
                <c:pt idx="575">
                  <c:v>9.5833333333333339</c:v>
                </c:pt>
                <c:pt idx="576">
                  <c:v>9.6</c:v>
                </c:pt>
                <c:pt idx="577">
                  <c:v>9.6166666666666671</c:v>
                </c:pt>
                <c:pt idx="578">
                  <c:v>9.6333333333333329</c:v>
                </c:pt>
                <c:pt idx="579">
                  <c:v>9.65</c:v>
                </c:pt>
                <c:pt idx="580">
                  <c:v>9.6666666666666661</c:v>
                </c:pt>
                <c:pt idx="581">
                  <c:v>9.6833333333333336</c:v>
                </c:pt>
                <c:pt idx="582">
                  <c:v>9.6999999999999993</c:v>
                </c:pt>
                <c:pt idx="583">
                  <c:v>9.7166666666666668</c:v>
                </c:pt>
                <c:pt idx="584">
                  <c:v>9.7333333333333325</c:v>
                </c:pt>
                <c:pt idx="585">
                  <c:v>9.75</c:v>
                </c:pt>
                <c:pt idx="586">
                  <c:v>9.7666666666666675</c:v>
                </c:pt>
                <c:pt idx="587">
                  <c:v>9.7833333333333332</c:v>
                </c:pt>
                <c:pt idx="588">
                  <c:v>9.8000000000000007</c:v>
                </c:pt>
                <c:pt idx="589">
                  <c:v>9.8166666666666664</c:v>
                </c:pt>
                <c:pt idx="590">
                  <c:v>9.8333333333333339</c:v>
                </c:pt>
                <c:pt idx="591">
                  <c:v>9.85</c:v>
                </c:pt>
                <c:pt idx="592">
                  <c:v>9.8666666666666671</c:v>
                </c:pt>
                <c:pt idx="593">
                  <c:v>9.8833333333333329</c:v>
                </c:pt>
                <c:pt idx="594">
                  <c:v>9.9</c:v>
                </c:pt>
                <c:pt idx="595">
                  <c:v>9.9166666666666661</c:v>
                </c:pt>
                <c:pt idx="596">
                  <c:v>9.9333333333333336</c:v>
                </c:pt>
                <c:pt idx="597">
                  <c:v>9.9499999999999993</c:v>
                </c:pt>
                <c:pt idx="598">
                  <c:v>9.9666666666666668</c:v>
                </c:pt>
                <c:pt idx="599">
                  <c:v>9.9833333333333325</c:v>
                </c:pt>
                <c:pt idx="600">
                  <c:v>10</c:v>
                </c:pt>
                <c:pt idx="601">
                  <c:v>10.016666666666667</c:v>
                </c:pt>
                <c:pt idx="602">
                  <c:v>10.033333333333333</c:v>
                </c:pt>
                <c:pt idx="603">
                  <c:v>10.050000000000001</c:v>
                </c:pt>
                <c:pt idx="604">
                  <c:v>10.066666666666666</c:v>
                </c:pt>
                <c:pt idx="605">
                  <c:v>10.083333333333334</c:v>
                </c:pt>
                <c:pt idx="606">
                  <c:v>10.1</c:v>
                </c:pt>
                <c:pt idx="607">
                  <c:v>10.116666666666667</c:v>
                </c:pt>
                <c:pt idx="608">
                  <c:v>10.133333333333333</c:v>
                </c:pt>
                <c:pt idx="609">
                  <c:v>10.15</c:v>
                </c:pt>
                <c:pt idx="610">
                  <c:v>10.166666666666666</c:v>
                </c:pt>
                <c:pt idx="611">
                  <c:v>10.183333333333334</c:v>
                </c:pt>
                <c:pt idx="612">
                  <c:v>10.199999999999999</c:v>
                </c:pt>
                <c:pt idx="613">
                  <c:v>10.216666666666667</c:v>
                </c:pt>
                <c:pt idx="614">
                  <c:v>10.233333333333333</c:v>
                </c:pt>
                <c:pt idx="615">
                  <c:v>10.25</c:v>
                </c:pt>
                <c:pt idx="616">
                  <c:v>10.266666666666667</c:v>
                </c:pt>
                <c:pt idx="617">
                  <c:v>10.283333333333333</c:v>
                </c:pt>
                <c:pt idx="618">
                  <c:v>10.3</c:v>
                </c:pt>
                <c:pt idx="619">
                  <c:v>10.316666666666666</c:v>
                </c:pt>
                <c:pt idx="620">
                  <c:v>10.333333333333334</c:v>
                </c:pt>
                <c:pt idx="621">
                  <c:v>10.35</c:v>
                </c:pt>
                <c:pt idx="622">
                  <c:v>10.366666666666667</c:v>
                </c:pt>
                <c:pt idx="623">
                  <c:v>10.383333333333333</c:v>
                </c:pt>
                <c:pt idx="624">
                  <c:v>10.4</c:v>
                </c:pt>
                <c:pt idx="625">
                  <c:v>10.416666666666666</c:v>
                </c:pt>
                <c:pt idx="626">
                  <c:v>10.433333333333334</c:v>
                </c:pt>
                <c:pt idx="627">
                  <c:v>10.45</c:v>
                </c:pt>
                <c:pt idx="628">
                  <c:v>10.466666666666667</c:v>
                </c:pt>
                <c:pt idx="629">
                  <c:v>10.483333333333333</c:v>
                </c:pt>
                <c:pt idx="630">
                  <c:v>10.5</c:v>
                </c:pt>
                <c:pt idx="631">
                  <c:v>10.516666666666667</c:v>
                </c:pt>
                <c:pt idx="632">
                  <c:v>10.533333333333333</c:v>
                </c:pt>
                <c:pt idx="633">
                  <c:v>10.55</c:v>
                </c:pt>
                <c:pt idx="634">
                  <c:v>10.566666666666666</c:v>
                </c:pt>
                <c:pt idx="635">
                  <c:v>10.583333333333334</c:v>
                </c:pt>
                <c:pt idx="636">
                  <c:v>10.6</c:v>
                </c:pt>
                <c:pt idx="637">
                  <c:v>10.616666666666667</c:v>
                </c:pt>
                <c:pt idx="638">
                  <c:v>10.633333333333333</c:v>
                </c:pt>
                <c:pt idx="639">
                  <c:v>10.65</c:v>
                </c:pt>
                <c:pt idx="640">
                  <c:v>10.666666666666666</c:v>
                </c:pt>
                <c:pt idx="641">
                  <c:v>10.683333333333334</c:v>
                </c:pt>
                <c:pt idx="642">
                  <c:v>10.7</c:v>
                </c:pt>
                <c:pt idx="643">
                  <c:v>10.716666666666667</c:v>
                </c:pt>
                <c:pt idx="644">
                  <c:v>10.733333333333333</c:v>
                </c:pt>
                <c:pt idx="645">
                  <c:v>10.75</c:v>
                </c:pt>
                <c:pt idx="646">
                  <c:v>10.766666666666667</c:v>
                </c:pt>
                <c:pt idx="647">
                  <c:v>10.783333333333333</c:v>
                </c:pt>
                <c:pt idx="648">
                  <c:v>10.8</c:v>
                </c:pt>
                <c:pt idx="649">
                  <c:v>10.816666666666666</c:v>
                </c:pt>
                <c:pt idx="650">
                  <c:v>10.833333333333334</c:v>
                </c:pt>
                <c:pt idx="651">
                  <c:v>10.85</c:v>
                </c:pt>
                <c:pt idx="652">
                  <c:v>10.866666666666667</c:v>
                </c:pt>
                <c:pt idx="653">
                  <c:v>10.883333333333333</c:v>
                </c:pt>
                <c:pt idx="654">
                  <c:v>10.9</c:v>
                </c:pt>
                <c:pt idx="655">
                  <c:v>10.916666666666666</c:v>
                </c:pt>
                <c:pt idx="656">
                  <c:v>10.933333333333334</c:v>
                </c:pt>
                <c:pt idx="657">
                  <c:v>10.95</c:v>
                </c:pt>
                <c:pt idx="658">
                  <c:v>10.966666666666667</c:v>
                </c:pt>
                <c:pt idx="659">
                  <c:v>10.983333333333333</c:v>
                </c:pt>
                <c:pt idx="660">
                  <c:v>11</c:v>
                </c:pt>
                <c:pt idx="661">
                  <c:v>11.016666666666667</c:v>
                </c:pt>
                <c:pt idx="662">
                  <c:v>11.033333333333333</c:v>
                </c:pt>
                <c:pt idx="663">
                  <c:v>11.05</c:v>
                </c:pt>
                <c:pt idx="664">
                  <c:v>11.066666666666666</c:v>
                </c:pt>
                <c:pt idx="665">
                  <c:v>11.083333333333334</c:v>
                </c:pt>
                <c:pt idx="666">
                  <c:v>11.1</c:v>
                </c:pt>
                <c:pt idx="667">
                  <c:v>11.116666666666667</c:v>
                </c:pt>
                <c:pt idx="668">
                  <c:v>11.133333333333333</c:v>
                </c:pt>
                <c:pt idx="669">
                  <c:v>11.15</c:v>
                </c:pt>
                <c:pt idx="670">
                  <c:v>11.166666666666666</c:v>
                </c:pt>
                <c:pt idx="671">
                  <c:v>11.183333333333334</c:v>
                </c:pt>
                <c:pt idx="672">
                  <c:v>11.2</c:v>
                </c:pt>
                <c:pt idx="673">
                  <c:v>11.216666666666667</c:v>
                </c:pt>
                <c:pt idx="674">
                  <c:v>11.233333333333333</c:v>
                </c:pt>
                <c:pt idx="675">
                  <c:v>11.25</c:v>
                </c:pt>
                <c:pt idx="676">
                  <c:v>11.266666666666667</c:v>
                </c:pt>
                <c:pt idx="677">
                  <c:v>11.283333333333333</c:v>
                </c:pt>
                <c:pt idx="678">
                  <c:v>11.3</c:v>
                </c:pt>
                <c:pt idx="679">
                  <c:v>11.316666666666666</c:v>
                </c:pt>
                <c:pt idx="680">
                  <c:v>11.333333333333334</c:v>
                </c:pt>
                <c:pt idx="681">
                  <c:v>11.35</c:v>
                </c:pt>
                <c:pt idx="682">
                  <c:v>11.366666666666667</c:v>
                </c:pt>
                <c:pt idx="683">
                  <c:v>11.383333333333333</c:v>
                </c:pt>
                <c:pt idx="684">
                  <c:v>11.4</c:v>
                </c:pt>
                <c:pt idx="685">
                  <c:v>11.416666666666666</c:v>
                </c:pt>
                <c:pt idx="686">
                  <c:v>11.433333333333334</c:v>
                </c:pt>
                <c:pt idx="687">
                  <c:v>11.45</c:v>
                </c:pt>
                <c:pt idx="688">
                  <c:v>11.466666666666667</c:v>
                </c:pt>
                <c:pt idx="689">
                  <c:v>11.483333333333333</c:v>
                </c:pt>
                <c:pt idx="690">
                  <c:v>11.5</c:v>
                </c:pt>
                <c:pt idx="691">
                  <c:v>11.516666666666667</c:v>
                </c:pt>
                <c:pt idx="692">
                  <c:v>11.533333333333333</c:v>
                </c:pt>
                <c:pt idx="693">
                  <c:v>11.55</c:v>
                </c:pt>
                <c:pt idx="694">
                  <c:v>11.566666666666666</c:v>
                </c:pt>
                <c:pt idx="695">
                  <c:v>11.583333333333334</c:v>
                </c:pt>
                <c:pt idx="696">
                  <c:v>11.6</c:v>
                </c:pt>
                <c:pt idx="697">
                  <c:v>11.616666666666667</c:v>
                </c:pt>
                <c:pt idx="698">
                  <c:v>11.633333333333333</c:v>
                </c:pt>
                <c:pt idx="699">
                  <c:v>11.65</c:v>
                </c:pt>
                <c:pt idx="700">
                  <c:v>11.666666666666666</c:v>
                </c:pt>
                <c:pt idx="701">
                  <c:v>11.683333333333334</c:v>
                </c:pt>
                <c:pt idx="702">
                  <c:v>11.7</c:v>
                </c:pt>
                <c:pt idx="703">
                  <c:v>11.716666666666667</c:v>
                </c:pt>
                <c:pt idx="704">
                  <c:v>11.733333333333333</c:v>
                </c:pt>
                <c:pt idx="705">
                  <c:v>11.75</c:v>
                </c:pt>
                <c:pt idx="706">
                  <c:v>11.766666666666667</c:v>
                </c:pt>
                <c:pt idx="707">
                  <c:v>11.783333333333333</c:v>
                </c:pt>
                <c:pt idx="708">
                  <c:v>11.8</c:v>
                </c:pt>
                <c:pt idx="709">
                  <c:v>11.816666666666666</c:v>
                </c:pt>
                <c:pt idx="710">
                  <c:v>11.833333333333334</c:v>
                </c:pt>
                <c:pt idx="711">
                  <c:v>11.85</c:v>
                </c:pt>
                <c:pt idx="712">
                  <c:v>11.866666666666667</c:v>
                </c:pt>
                <c:pt idx="713">
                  <c:v>11.883333333333333</c:v>
                </c:pt>
                <c:pt idx="714">
                  <c:v>11.9</c:v>
                </c:pt>
                <c:pt idx="715">
                  <c:v>11.916666666666666</c:v>
                </c:pt>
                <c:pt idx="716">
                  <c:v>11.933333333333334</c:v>
                </c:pt>
                <c:pt idx="717">
                  <c:v>11.95</c:v>
                </c:pt>
                <c:pt idx="718">
                  <c:v>11.966666666666667</c:v>
                </c:pt>
                <c:pt idx="719">
                  <c:v>11.983333333333333</c:v>
                </c:pt>
                <c:pt idx="720">
                  <c:v>12</c:v>
                </c:pt>
                <c:pt idx="721">
                  <c:v>12.016666666666667</c:v>
                </c:pt>
                <c:pt idx="722">
                  <c:v>12.033333333333333</c:v>
                </c:pt>
                <c:pt idx="723">
                  <c:v>12.05</c:v>
                </c:pt>
                <c:pt idx="724">
                  <c:v>12.066666666666666</c:v>
                </c:pt>
                <c:pt idx="725">
                  <c:v>12.083333333333334</c:v>
                </c:pt>
                <c:pt idx="726">
                  <c:v>12.1</c:v>
                </c:pt>
                <c:pt idx="727">
                  <c:v>12.116666666666667</c:v>
                </c:pt>
                <c:pt idx="728">
                  <c:v>12.133333333333333</c:v>
                </c:pt>
                <c:pt idx="729">
                  <c:v>12.15</c:v>
                </c:pt>
                <c:pt idx="730">
                  <c:v>12.166666666666666</c:v>
                </c:pt>
                <c:pt idx="731">
                  <c:v>12.183333333333334</c:v>
                </c:pt>
                <c:pt idx="732">
                  <c:v>12.2</c:v>
                </c:pt>
                <c:pt idx="733">
                  <c:v>12.216666666666667</c:v>
                </c:pt>
                <c:pt idx="734">
                  <c:v>12.233333333333333</c:v>
                </c:pt>
                <c:pt idx="735">
                  <c:v>12.25</c:v>
                </c:pt>
                <c:pt idx="736">
                  <c:v>12.266666666666667</c:v>
                </c:pt>
                <c:pt idx="737">
                  <c:v>12.283333333333333</c:v>
                </c:pt>
                <c:pt idx="738">
                  <c:v>12.3</c:v>
                </c:pt>
                <c:pt idx="739">
                  <c:v>12.316666666666666</c:v>
                </c:pt>
                <c:pt idx="740">
                  <c:v>12.333333333333334</c:v>
                </c:pt>
                <c:pt idx="741">
                  <c:v>12.35</c:v>
                </c:pt>
                <c:pt idx="742">
                  <c:v>12.366666666666667</c:v>
                </c:pt>
                <c:pt idx="743">
                  <c:v>12.383333333333333</c:v>
                </c:pt>
                <c:pt idx="744">
                  <c:v>12.4</c:v>
                </c:pt>
                <c:pt idx="745">
                  <c:v>12.416666666666666</c:v>
                </c:pt>
                <c:pt idx="746">
                  <c:v>12.433333333333334</c:v>
                </c:pt>
                <c:pt idx="747">
                  <c:v>12.45</c:v>
                </c:pt>
                <c:pt idx="748">
                  <c:v>12.466666666666667</c:v>
                </c:pt>
                <c:pt idx="749">
                  <c:v>12.483333333333333</c:v>
                </c:pt>
                <c:pt idx="750">
                  <c:v>12.5</c:v>
                </c:pt>
                <c:pt idx="751">
                  <c:v>12.516666666666667</c:v>
                </c:pt>
                <c:pt idx="752">
                  <c:v>12.533333333333333</c:v>
                </c:pt>
                <c:pt idx="753">
                  <c:v>12.55</c:v>
                </c:pt>
                <c:pt idx="754">
                  <c:v>12.566666666666666</c:v>
                </c:pt>
                <c:pt idx="755">
                  <c:v>12.583333333333334</c:v>
                </c:pt>
                <c:pt idx="756">
                  <c:v>12.6</c:v>
                </c:pt>
                <c:pt idx="757">
                  <c:v>12.616666666666667</c:v>
                </c:pt>
                <c:pt idx="758">
                  <c:v>12.633333333333333</c:v>
                </c:pt>
                <c:pt idx="759">
                  <c:v>12.65</c:v>
                </c:pt>
                <c:pt idx="760">
                  <c:v>12.666666666666666</c:v>
                </c:pt>
                <c:pt idx="761">
                  <c:v>12.683333333333334</c:v>
                </c:pt>
                <c:pt idx="762">
                  <c:v>12.7</c:v>
                </c:pt>
                <c:pt idx="763">
                  <c:v>12.716666666666667</c:v>
                </c:pt>
                <c:pt idx="764">
                  <c:v>12.733333333333333</c:v>
                </c:pt>
                <c:pt idx="765">
                  <c:v>12.75</c:v>
                </c:pt>
                <c:pt idx="766">
                  <c:v>12.766666666666667</c:v>
                </c:pt>
                <c:pt idx="767">
                  <c:v>12.783333333333333</c:v>
                </c:pt>
                <c:pt idx="768">
                  <c:v>12.8</c:v>
                </c:pt>
                <c:pt idx="769">
                  <c:v>12.816666666666666</c:v>
                </c:pt>
                <c:pt idx="770">
                  <c:v>12.833333333333334</c:v>
                </c:pt>
                <c:pt idx="771">
                  <c:v>12.85</c:v>
                </c:pt>
                <c:pt idx="772">
                  <c:v>12.866666666666667</c:v>
                </c:pt>
                <c:pt idx="773">
                  <c:v>12.883333333333333</c:v>
                </c:pt>
                <c:pt idx="774">
                  <c:v>12.9</c:v>
                </c:pt>
                <c:pt idx="775">
                  <c:v>12.916666666666666</c:v>
                </c:pt>
                <c:pt idx="776">
                  <c:v>12.933333333333334</c:v>
                </c:pt>
                <c:pt idx="777">
                  <c:v>12.95</c:v>
                </c:pt>
                <c:pt idx="778">
                  <c:v>12.966666666666667</c:v>
                </c:pt>
                <c:pt idx="779">
                  <c:v>12.983333333333333</c:v>
                </c:pt>
                <c:pt idx="780">
                  <c:v>13</c:v>
                </c:pt>
                <c:pt idx="781">
                  <c:v>13.016666666666667</c:v>
                </c:pt>
                <c:pt idx="782">
                  <c:v>13.033333333333333</c:v>
                </c:pt>
                <c:pt idx="783">
                  <c:v>13.05</c:v>
                </c:pt>
                <c:pt idx="784">
                  <c:v>13.066666666666666</c:v>
                </c:pt>
                <c:pt idx="785">
                  <c:v>13.083333333333334</c:v>
                </c:pt>
                <c:pt idx="786">
                  <c:v>13.1</c:v>
                </c:pt>
                <c:pt idx="787">
                  <c:v>13.116666666666667</c:v>
                </c:pt>
                <c:pt idx="788">
                  <c:v>13.133333333333333</c:v>
                </c:pt>
                <c:pt idx="789">
                  <c:v>13.15</c:v>
                </c:pt>
                <c:pt idx="790">
                  <c:v>13.166666666666666</c:v>
                </c:pt>
                <c:pt idx="791">
                  <c:v>13.183333333333334</c:v>
                </c:pt>
                <c:pt idx="792">
                  <c:v>13.2</c:v>
                </c:pt>
                <c:pt idx="793">
                  <c:v>13.216666666666667</c:v>
                </c:pt>
                <c:pt idx="794">
                  <c:v>13.233333333333333</c:v>
                </c:pt>
                <c:pt idx="795">
                  <c:v>13.25</c:v>
                </c:pt>
                <c:pt idx="796">
                  <c:v>13.266666666666667</c:v>
                </c:pt>
                <c:pt idx="797">
                  <c:v>13.283333333333333</c:v>
                </c:pt>
                <c:pt idx="798">
                  <c:v>13.3</c:v>
                </c:pt>
                <c:pt idx="799">
                  <c:v>13.316666666666666</c:v>
                </c:pt>
                <c:pt idx="800">
                  <c:v>13.333333333333334</c:v>
                </c:pt>
                <c:pt idx="801">
                  <c:v>13.35</c:v>
                </c:pt>
                <c:pt idx="802">
                  <c:v>13.366666666666667</c:v>
                </c:pt>
                <c:pt idx="803">
                  <c:v>13.383333333333333</c:v>
                </c:pt>
                <c:pt idx="804">
                  <c:v>13.4</c:v>
                </c:pt>
                <c:pt idx="805">
                  <c:v>13.416666666666666</c:v>
                </c:pt>
                <c:pt idx="806">
                  <c:v>13.433333333333334</c:v>
                </c:pt>
                <c:pt idx="807">
                  <c:v>13.45</c:v>
                </c:pt>
                <c:pt idx="808">
                  <c:v>13.466666666666667</c:v>
                </c:pt>
                <c:pt idx="809">
                  <c:v>13.483333333333333</c:v>
                </c:pt>
                <c:pt idx="810">
                  <c:v>13.5</c:v>
                </c:pt>
                <c:pt idx="811">
                  <c:v>13.516666666666667</c:v>
                </c:pt>
                <c:pt idx="812">
                  <c:v>13.533333333333333</c:v>
                </c:pt>
                <c:pt idx="813">
                  <c:v>13.55</c:v>
                </c:pt>
                <c:pt idx="814">
                  <c:v>13.566666666666666</c:v>
                </c:pt>
                <c:pt idx="815">
                  <c:v>13.583333333333334</c:v>
                </c:pt>
                <c:pt idx="816">
                  <c:v>13.6</c:v>
                </c:pt>
                <c:pt idx="817">
                  <c:v>13.616666666666667</c:v>
                </c:pt>
                <c:pt idx="818">
                  <c:v>13.633333333333333</c:v>
                </c:pt>
                <c:pt idx="819">
                  <c:v>13.65</c:v>
                </c:pt>
                <c:pt idx="820">
                  <c:v>13.666666666666666</c:v>
                </c:pt>
                <c:pt idx="821">
                  <c:v>13.683333333333334</c:v>
                </c:pt>
                <c:pt idx="822">
                  <c:v>13.7</c:v>
                </c:pt>
                <c:pt idx="823">
                  <c:v>13.716666666666667</c:v>
                </c:pt>
                <c:pt idx="824">
                  <c:v>13.733333333333333</c:v>
                </c:pt>
                <c:pt idx="825">
                  <c:v>13.75</c:v>
                </c:pt>
                <c:pt idx="826">
                  <c:v>13.766666666666667</c:v>
                </c:pt>
                <c:pt idx="827">
                  <c:v>13.783333333333333</c:v>
                </c:pt>
                <c:pt idx="828">
                  <c:v>13.8</c:v>
                </c:pt>
                <c:pt idx="829">
                  <c:v>13.816666666666666</c:v>
                </c:pt>
                <c:pt idx="830">
                  <c:v>13.833333333333334</c:v>
                </c:pt>
                <c:pt idx="831">
                  <c:v>13.85</c:v>
                </c:pt>
                <c:pt idx="832">
                  <c:v>13.866666666666667</c:v>
                </c:pt>
                <c:pt idx="833">
                  <c:v>13.883333333333333</c:v>
                </c:pt>
                <c:pt idx="834">
                  <c:v>13.9</c:v>
                </c:pt>
                <c:pt idx="835">
                  <c:v>13.916666666666666</c:v>
                </c:pt>
                <c:pt idx="836">
                  <c:v>13.933333333333334</c:v>
                </c:pt>
                <c:pt idx="837">
                  <c:v>13.95</c:v>
                </c:pt>
                <c:pt idx="838">
                  <c:v>13.966666666666667</c:v>
                </c:pt>
                <c:pt idx="839">
                  <c:v>13.983333333333333</c:v>
                </c:pt>
                <c:pt idx="840">
                  <c:v>14</c:v>
                </c:pt>
                <c:pt idx="841">
                  <c:v>14.016666666666667</c:v>
                </c:pt>
                <c:pt idx="842">
                  <c:v>14.033333333333333</c:v>
                </c:pt>
                <c:pt idx="843">
                  <c:v>14.05</c:v>
                </c:pt>
                <c:pt idx="844">
                  <c:v>14.066666666666666</c:v>
                </c:pt>
                <c:pt idx="845">
                  <c:v>14.083333333333334</c:v>
                </c:pt>
                <c:pt idx="846">
                  <c:v>14.1</c:v>
                </c:pt>
                <c:pt idx="847">
                  <c:v>14.116666666666667</c:v>
                </c:pt>
                <c:pt idx="848">
                  <c:v>14.133333333333333</c:v>
                </c:pt>
                <c:pt idx="849">
                  <c:v>14.15</c:v>
                </c:pt>
                <c:pt idx="850">
                  <c:v>14.166666666666666</c:v>
                </c:pt>
                <c:pt idx="851">
                  <c:v>14.183333333333334</c:v>
                </c:pt>
                <c:pt idx="852">
                  <c:v>14.2</c:v>
                </c:pt>
                <c:pt idx="853">
                  <c:v>14.216666666666667</c:v>
                </c:pt>
                <c:pt idx="854">
                  <c:v>14.233333333333333</c:v>
                </c:pt>
                <c:pt idx="855">
                  <c:v>14.25</c:v>
                </c:pt>
                <c:pt idx="856">
                  <c:v>14.266666666666667</c:v>
                </c:pt>
                <c:pt idx="857">
                  <c:v>14.283333333333333</c:v>
                </c:pt>
                <c:pt idx="858">
                  <c:v>14.3</c:v>
                </c:pt>
                <c:pt idx="859">
                  <c:v>14.316666666666666</c:v>
                </c:pt>
                <c:pt idx="860">
                  <c:v>14.333333333333334</c:v>
                </c:pt>
                <c:pt idx="861">
                  <c:v>14.35</c:v>
                </c:pt>
                <c:pt idx="862">
                  <c:v>14.366666666666667</c:v>
                </c:pt>
                <c:pt idx="863">
                  <c:v>14.383333333333333</c:v>
                </c:pt>
                <c:pt idx="864">
                  <c:v>14.4</c:v>
                </c:pt>
                <c:pt idx="865">
                  <c:v>14.416666666666666</c:v>
                </c:pt>
                <c:pt idx="866">
                  <c:v>14.433333333333334</c:v>
                </c:pt>
                <c:pt idx="867">
                  <c:v>14.45</c:v>
                </c:pt>
                <c:pt idx="868">
                  <c:v>14.466666666666667</c:v>
                </c:pt>
                <c:pt idx="869">
                  <c:v>14.483333333333333</c:v>
                </c:pt>
                <c:pt idx="870">
                  <c:v>14.5</c:v>
                </c:pt>
                <c:pt idx="871">
                  <c:v>14.516666666666667</c:v>
                </c:pt>
                <c:pt idx="872">
                  <c:v>14.533333333333333</c:v>
                </c:pt>
                <c:pt idx="873">
                  <c:v>14.55</c:v>
                </c:pt>
                <c:pt idx="874">
                  <c:v>14.566666666666666</c:v>
                </c:pt>
                <c:pt idx="875">
                  <c:v>14.583333333333334</c:v>
                </c:pt>
                <c:pt idx="876">
                  <c:v>14.6</c:v>
                </c:pt>
                <c:pt idx="877">
                  <c:v>14.616666666666667</c:v>
                </c:pt>
                <c:pt idx="878">
                  <c:v>14.633333333333333</c:v>
                </c:pt>
                <c:pt idx="879">
                  <c:v>14.65</c:v>
                </c:pt>
                <c:pt idx="880">
                  <c:v>14.666666666666666</c:v>
                </c:pt>
                <c:pt idx="881">
                  <c:v>14.683333333333334</c:v>
                </c:pt>
                <c:pt idx="882">
                  <c:v>14.7</c:v>
                </c:pt>
                <c:pt idx="883">
                  <c:v>14.716666666666667</c:v>
                </c:pt>
                <c:pt idx="884">
                  <c:v>14.733333333333333</c:v>
                </c:pt>
                <c:pt idx="885">
                  <c:v>14.75</c:v>
                </c:pt>
                <c:pt idx="886">
                  <c:v>14.766666666666667</c:v>
                </c:pt>
                <c:pt idx="887">
                  <c:v>14.783333333333333</c:v>
                </c:pt>
                <c:pt idx="888">
                  <c:v>14.8</c:v>
                </c:pt>
                <c:pt idx="889">
                  <c:v>14.816666666666666</c:v>
                </c:pt>
                <c:pt idx="890">
                  <c:v>14.833333333333334</c:v>
                </c:pt>
                <c:pt idx="891">
                  <c:v>14.85</c:v>
                </c:pt>
                <c:pt idx="892">
                  <c:v>14.866666666666667</c:v>
                </c:pt>
                <c:pt idx="893">
                  <c:v>14.883333333333333</c:v>
                </c:pt>
                <c:pt idx="894">
                  <c:v>14.9</c:v>
                </c:pt>
                <c:pt idx="895">
                  <c:v>14.916666666666666</c:v>
                </c:pt>
                <c:pt idx="896">
                  <c:v>14.933333333333334</c:v>
                </c:pt>
                <c:pt idx="897">
                  <c:v>14.95</c:v>
                </c:pt>
                <c:pt idx="898">
                  <c:v>14.966666666666667</c:v>
                </c:pt>
                <c:pt idx="899">
                  <c:v>14.983333333333333</c:v>
                </c:pt>
                <c:pt idx="900">
                  <c:v>15</c:v>
                </c:pt>
                <c:pt idx="901">
                  <c:v>15.016666666666667</c:v>
                </c:pt>
                <c:pt idx="902">
                  <c:v>15.033333333333333</c:v>
                </c:pt>
                <c:pt idx="903">
                  <c:v>15.05</c:v>
                </c:pt>
                <c:pt idx="904">
                  <c:v>15.066666666666666</c:v>
                </c:pt>
                <c:pt idx="905">
                  <c:v>15.083333333333334</c:v>
                </c:pt>
                <c:pt idx="906">
                  <c:v>15.1</c:v>
                </c:pt>
                <c:pt idx="907">
                  <c:v>15.116666666666667</c:v>
                </c:pt>
                <c:pt idx="908">
                  <c:v>15.133333333333333</c:v>
                </c:pt>
                <c:pt idx="909">
                  <c:v>15.15</c:v>
                </c:pt>
                <c:pt idx="910">
                  <c:v>15.166666666666666</c:v>
                </c:pt>
                <c:pt idx="911">
                  <c:v>15.183333333333334</c:v>
                </c:pt>
                <c:pt idx="912">
                  <c:v>15.2</c:v>
                </c:pt>
                <c:pt idx="913">
                  <c:v>15.216666666666667</c:v>
                </c:pt>
                <c:pt idx="914">
                  <c:v>15.233333333333333</c:v>
                </c:pt>
                <c:pt idx="915">
                  <c:v>15.25</c:v>
                </c:pt>
                <c:pt idx="916">
                  <c:v>15.266666666666667</c:v>
                </c:pt>
                <c:pt idx="917">
                  <c:v>15.283333333333333</c:v>
                </c:pt>
                <c:pt idx="918">
                  <c:v>15.3</c:v>
                </c:pt>
                <c:pt idx="919">
                  <c:v>15.316666666666666</c:v>
                </c:pt>
                <c:pt idx="920">
                  <c:v>15.333333333333334</c:v>
                </c:pt>
                <c:pt idx="921">
                  <c:v>15.35</c:v>
                </c:pt>
                <c:pt idx="922">
                  <c:v>15.366666666666667</c:v>
                </c:pt>
                <c:pt idx="923">
                  <c:v>15.383333333333333</c:v>
                </c:pt>
                <c:pt idx="924">
                  <c:v>15.4</c:v>
                </c:pt>
                <c:pt idx="925">
                  <c:v>15.416666666666666</c:v>
                </c:pt>
                <c:pt idx="926">
                  <c:v>15.433333333333334</c:v>
                </c:pt>
                <c:pt idx="927">
                  <c:v>15.45</c:v>
                </c:pt>
                <c:pt idx="928">
                  <c:v>15.466666666666667</c:v>
                </c:pt>
                <c:pt idx="929">
                  <c:v>15.483333333333333</c:v>
                </c:pt>
                <c:pt idx="930">
                  <c:v>15.5</c:v>
                </c:pt>
                <c:pt idx="931">
                  <c:v>15.516666666666667</c:v>
                </c:pt>
                <c:pt idx="932">
                  <c:v>15.533333333333333</c:v>
                </c:pt>
                <c:pt idx="933">
                  <c:v>15.55</c:v>
                </c:pt>
                <c:pt idx="934">
                  <c:v>15.566666666666666</c:v>
                </c:pt>
                <c:pt idx="935">
                  <c:v>15.583333333333334</c:v>
                </c:pt>
                <c:pt idx="936">
                  <c:v>15.6</c:v>
                </c:pt>
                <c:pt idx="937">
                  <c:v>15.616666666666667</c:v>
                </c:pt>
                <c:pt idx="938">
                  <c:v>15.633333333333333</c:v>
                </c:pt>
                <c:pt idx="939">
                  <c:v>15.65</c:v>
                </c:pt>
                <c:pt idx="940">
                  <c:v>15.666666666666666</c:v>
                </c:pt>
                <c:pt idx="941">
                  <c:v>15.683333333333334</c:v>
                </c:pt>
                <c:pt idx="942">
                  <c:v>15.7</c:v>
                </c:pt>
                <c:pt idx="943">
                  <c:v>15.716666666666667</c:v>
                </c:pt>
                <c:pt idx="944">
                  <c:v>15.733333333333333</c:v>
                </c:pt>
                <c:pt idx="945">
                  <c:v>15.75</c:v>
                </c:pt>
                <c:pt idx="946">
                  <c:v>15.766666666666667</c:v>
                </c:pt>
                <c:pt idx="947">
                  <c:v>15.783333333333333</c:v>
                </c:pt>
                <c:pt idx="948">
                  <c:v>15.8</c:v>
                </c:pt>
                <c:pt idx="949">
                  <c:v>15.816666666666666</c:v>
                </c:pt>
                <c:pt idx="950">
                  <c:v>15.833333333333334</c:v>
                </c:pt>
                <c:pt idx="951">
                  <c:v>15.85</c:v>
                </c:pt>
                <c:pt idx="952">
                  <c:v>15.866666666666667</c:v>
                </c:pt>
                <c:pt idx="953">
                  <c:v>15.883333333333333</c:v>
                </c:pt>
                <c:pt idx="954">
                  <c:v>15.9</c:v>
                </c:pt>
                <c:pt idx="955">
                  <c:v>15.916666666666666</c:v>
                </c:pt>
                <c:pt idx="956">
                  <c:v>15.933333333333334</c:v>
                </c:pt>
                <c:pt idx="957">
                  <c:v>15.95</c:v>
                </c:pt>
                <c:pt idx="958">
                  <c:v>15.966666666666667</c:v>
                </c:pt>
                <c:pt idx="959">
                  <c:v>15.983333333333333</c:v>
                </c:pt>
                <c:pt idx="960">
                  <c:v>16</c:v>
                </c:pt>
                <c:pt idx="961">
                  <c:v>16.016666666666666</c:v>
                </c:pt>
                <c:pt idx="962">
                  <c:v>16.033333333333335</c:v>
                </c:pt>
                <c:pt idx="963">
                  <c:v>16.05</c:v>
                </c:pt>
                <c:pt idx="964">
                  <c:v>16.066666666666666</c:v>
                </c:pt>
                <c:pt idx="965">
                  <c:v>16.083333333333332</c:v>
                </c:pt>
                <c:pt idx="966">
                  <c:v>16.100000000000001</c:v>
                </c:pt>
                <c:pt idx="967">
                  <c:v>16.116666666666667</c:v>
                </c:pt>
                <c:pt idx="968">
                  <c:v>16.133333333333333</c:v>
                </c:pt>
                <c:pt idx="969">
                  <c:v>16.149999999999999</c:v>
                </c:pt>
                <c:pt idx="970">
                  <c:v>16.166666666666668</c:v>
                </c:pt>
                <c:pt idx="971">
                  <c:v>16.183333333333334</c:v>
                </c:pt>
                <c:pt idx="972">
                  <c:v>16.2</c:v>
                </c:pt>
                <c:pt idx="973">
                  <c:v>16.216666666666665</c:v>
                </c:pt>
                <c:pt idx="974">
                  <c:v>16.233333333333334</c:v>
                </c:pt>
                <c:pt idx="975">
                  <c:v>16.25</c:v>
                </c:pt>
                <c:pt idx="976">
                  <c:v>16.266666666666666</c:v>
                </c:pt>
                <c:pt idx="977">
                  <c:v>16.283333333333335</c:v>
                </c:pt>
                <c:pt idx="978">
                  <c:v>16.3</c:v>
                </c:pt>
                <c:pt idx="979">
                  <c:v>16.316666666666666</c:v>
                </c:pt>
                <c:pt idx="980">
                  <c:v>16.333333333333332</c:v>
                </c:pt>
                <c:pt idx="981">
                  <c:v>16.350000000000001</c:v>
                </c:pt>
                <c:pt idx="982">
                  <c:v>16.366666666666667</c:v>
                </c:pt>
                <c:pt idx="983">
                  <c:v>16.383333333333333</c:v>
                </c:pt>
                <c:pt idx="984">
                  <c:v>16.399999999999999</c:v>
                </c:pt>
                <c:pt idx="985">
                  <c:v>16.416666666666668</c:v>
                </c:pt>
                <c:pt idx="986">
                  <c:v>16.433333333333334</c:v>
                </c:pt>
                <c:pt idx="987">
                  <c:v>16.45</c:v>
                </c:pt>
                <c:pt idx="988">
                  <c:v>16.466666666666665</c:v>
                </c:pt>
                <c:pt idx="989">
                  <c:v>16.483333333333334</c:v>
                </c:pt>
                <c:pt idx="990">
                  <c:v>16.5</c:v>
                </c:pt>
                <c:pt idx="991">
                  <c:v>16.516666666666666</c:v>
                </c:pt>
                <c:pt idx="992">
                  <c:v>16.533333333333335</c:v>
                </c:pt>
                <c:pt idx="993">
                  <c:v>16.55</c:v>
                </c:pt>
                <c:pt idx="994">
                  <c:v>16.566666666666666</c:v>
                </c:pt>
                <c:pt idx="995">
                  <c:v>16.583333333333332</c:v>
                </c:pt>
                <c:pt idx="996">
                  <c:v>16.600000000000001</c:v>
                </c:pt>
                <c:pt idx="997">
                  <c:v>16.616666666666667</c:v>
                </c:pt>
                <c:pt idx="998">
                  <c:v>16.633333333333333</c:v>
                </c:pt>
                <c:pt idx="999">
                  <c:v>16.649999999999999</c:v>
                </c:pt>
                <c:pt idx="1000">
                  <c:v>16.666666666666668</c:v>
                </c:pt>
                <c:pt idx="1001">
                  <c:v>16.683333333333334</c:v>
                </c:pt>
                <c:pt idx="1002">
                  <c:v>16.7</c:v>
                </c:pt>
                <c:pt idx="1003">
                  <c:v>16.716666666666665</c:v>
                </c:pt>
                <c:pt idx="1004">
                  <c:v>16.733333333333334</c:v>
                </c:pt>
                <c:pt idx="1005">
                  <c:v>16.75</c:v>
                </c:pt>
                <c:pt idx="1006">
                  <c:v>16.766666666666666</c:v>
                </c:pt>
                <c:pt idx="1007">
                  <c:v>16.783333333333335</c:v>
                </c:pt>
                <c:pt idx="1008">
                  <c:v>16.8</c:v>
                </c:pt>
                <c:pt idx="1009">
                  <c:v>16.816666666666666</c:v>
                </c:pt>
                <c:pt idx="1010">
                  <c:v>16.833333333333332</c:v>
                </c:pt>
                <c:pt idx="1011">
                  <c:v>16.850000000000001</c:v>
                </c:pt>
                <c:pt idx="1012">
                  <c:v>16.866666666666667</c:v>
                </c:pt>
                <c:pt idx="1013">
                  <c:v>16.883333333333333</c:v>
                </c:pt>
                <c:pt idx="1014">
                  <c:v>16.899999999999999</c:v>
                </c:pt>
                <c:pt idx="1015">
                  <c:v>16.916666666666668</c:v>
                </c:pt>
                <c:pt idx="1016">
                  <c:v>16.933333333333334</c:v>
                </c:pt>
                <c:pt idx="1017">
                  <c:v>16.95</c:v>
                </c:pt>
                <c:pt idx="1018">
                  <c:v>16.966666666666665</c:v>
                </c:pt>
                <c:pt idx="1019">
                  <c:v>16.983333333333334</c:v>
                </c:pt>
                <c:pt idx="1020">
                  <c:v>17</c:v>
                </c:pt>
                <c:pt idx="1021">
                  <c:v>17.016666666666666</c:v>
                </c:pt>
                <c:pt idx="1022">
                  <c:v>17.033333333333335</c:v>
                </c:pt>
                <c:pt idx="1023">
                  <c:v>17.05</c:v>
                </c:pt>
                <c:pt idx="1024">
                  <c:v>17.066666666666666</c:v>
                </c:pt>
                <c:pt idx="1025">
                  <c:v>17.083333333333332</c:v>
                </c:pt>
                <c:pt idx="1026">
                  <c:v>17.100000000000001</c:v>
                </c:pt>
                <c:pt idx="1027">
                  <c:v>17.116666666666667</c:v>
                </c:pt>
                <c:pt idx="1028">
                  <c:v>17.133333333333333</c:v>
                </c:pt>
                <c:pt idx="1029">
                  <c:v>17.149999999999999</c:v>
                </c:pt>
                <c:pt idx="1030">
                  <c:v>17.166666666666668</c:v>
                </c:pt>
                <c:pt idx="1031">
                  <c:v>17.183333333333334</c:v>
                </c:pt>
                <c:pt idx="1032">
                  <c:v>17.2</c:v>
                </c:pt>
                <c:pt idx="1033">
                  <c:v>17.216666666666665</c:v>
                </c:pt>
                <c:pt idx="1034">
                  <c:v>17.233333333333334</c:v>
                </c:pt>
                <c:pt idx="1035">
                  <c:v>17.25</c:v>
                </c:pt>
                <c:pt idx="1036">
                  <c:v>17.266666666666666</c:v>
                </c:pt>
                <c:pt idx="1037">
                  <c:v>17.283333333333335</c:v>
                </c:pt>
                <c:pt idx="1038">
                  <c:v>17.3</c:v>
                </c:pt>
                <c:pt idx="1039">
                  <c:v>17.316666666666666</c:v>
                </c:pt>
                <c:pt idx="1040">
                  <c:v>17.333333333333332</c:v>
                </c:pt>
                <c:pt idx="1041">
                  <c:v>17.350000000000001</c:v>
                </c:pt>
                <c:pt idx="1042">
                  <c:v>17.366666666666667</c:v>
                </c:pt>
                <c:pt idx="1043">
                  <c:v>17.383333333333333</c:v>
                </c:pt>
                <c:pt idx="1044">
                  <c:v>17.399999999999999</c:v>
                </c:pt>
                <c:pt idx="1045">
                  <c:v>17.416666666666668</c:v>
                </c:pt>
                <c:pt idx="1046">
                  <c:v>17.433333333333334</c:v>
                </c:pt>
                <c:pt idx="1047">
                  <c:v>17.45</c:v>
                </c:pt>
                <c:pt idx="1048">
                  <c:v>17.466666666666665</c:v>
                </c:pt>
                <c:pt idx="1049">
                  <c:v>17.483333333333334</c:v>
                </c:pt>
                <c:pt idx="1050">
                  <c:v>17.5</c:v>
                </c:pt>
                <c:pt idx="1051">
                  <c:v>17.516666666666666</c:v>
                </c:pt>
                <c:pt idx="1052">
                  <c:v>17.533333333333335</c:v>
                </c:pt>
                <c:pt idx="1053">
                  <c:v>17.55</c:v>
                </c:pt>
                <c:pt idx="1054">
                  <c:v>17.566666666666666</c:v>
                </c:pt>
                <c:pt idx="1055">
                  <c:v>17.583333333333332</c:v>
                </c:pt>
                <c:pt idx="1056">
                  <c:v>17.600000000000001</c:v>
                </c:pt>
                <c:pt idx="1057">
                  <c:v>17.616666666666667</c:v>
                </c:pt>
                <c:pt idx="1058">
                  <c:v>17.633333333333333</c:v>
                </c:pt>
                <c:pt idx="1059">
                  <c:v>17.649999999999999</c:v>
                </c:pt>
                <c:pt idx="1060">
                  <c:v>17.666666666666668</c:v>
                </c:pt>
                <c:pt idx="1061">
                  <c:v>17.683333333333334</c:v>
                </c:pt>
                <c:pt idx="1062">
                  <c:v>17.7</c:v>
                </c:pt>
                <c:pt idx="1063">
                  <c:v>17.716666666666665</c:v>
                </c:pt>
                <c:pt idx="1064">
                  <c:v>17.733333333333334</c:v>
                </c:pt>
                <c:pt idx="1065">
                  <c:v>17.75</c:v>
                </c:pt>
                <c:pt idx="1066">
                  <c:v>17.766666666666666</c:v>
                </c:pt>
                <c:pt idx="1067">
                  <c:v>17.783333333333335</c:v>
                </c:pt>
                <c:pt idx="1068">
                  <c:v>17.8</c:v>
                </c:pt>
                <c:pt idx="1069">
                  <c:v>17.816666666666666</c:v>
                </c:pt>
                <c:pt idx="1070">
                  <c:v>17.833333333333332</c:v>
                </c:pt>
                <c:pt idx="1071">
                  <c:v>17.850000000000001</c:v>
                </c:pt>
                <c:pt idx="1072">
                  <c:v>17.866666666666667</c:v>
                </c:pt>
                <c:pt idx="1073">
                  <c:v>17.883333333333333</c:v>
                </c:pt>
                <c:pt idx="1074">
                  <c:v>17.899999999999999</c:v>
                </c:pt>
                <c:pt idx="1075">
                  <c:v>17.916666666666668</c:v>
                </c:pt>
                <c:pt idx="1076">
                  <c:v>17.933333333333334</c:v>
                </c:pt>
                <c:pt idx="1077">
                  <c:v>17.95</c:v>
                </c:pt>
                <c:pt idx="1078">
                  <c:v>17.966666666666665</c:v>
                </c:pt>
                <c:pt idx="1079">
                  <c:v>17.983333333333334</c:v>
                </c:pt>
                <c:pt idx="1080">
                  <c:v>18</c:v>
                </c:pt>
                <c:pt idx="1081">
                  <c:v>18.016666666666666</c:v>
                </c:pt>
                <c:pt idx="1082">
                  <c:v>18.033333333333335</c:v>
                </c:pt>
                <c:pt idx="1083">
                  <c:v>18.05</c:v>
                </c:pt>
                <c:pt idx="1084">
                  <c:v>18.066666666666666</c:v>
                </c:pt>
                <c:pt idx="1085">
                  <c:v>18.083333333333332</c:v>
                </c:pt>
                <c:pt idx="1086">
                  <c:v>18.100000000000001</c:v>
                </c:pt>
                <c:pt idx="1087">
                  <c:v>18.116666666666667</c:v>
                </c:pt>
                <c:pt idx="1088">
                  <c:v>18.133333333333333</c:v>
                </c:pt>
                <c:pt idx="1089">
                  <c:v>18.149999999999999</c:v>
                </c:pt>
                <c:pt idx="1090">
                  <c:v>18.166666666666668</c:v>
                </c:pt>
                <c:pt idx="1091">
                  <c:v>18.183333333333334</c:v>
                </c:pt>
                <c:pt idx="1092">
                  <c:v>18.2</c:v>
                </c:pt>
                <c:pt idx="1093">
                  <c:v>18.216666666666665</c:v>
                </c:pt>
                <c:pt idx="1094">
                  <c:v>18.233333333333334</c:v>
                </c:pt>
                <c:pt idx="1095">
                  <c:v>18.25</c:v>
                </c:pt>
                <c:pt idx="1096">
                  <c:v>18.266666666666666</c:v>
                </c:pt>
                <c:pt idx="1097">
                  <c:v>18.283333333333335</c:v>
                </c:pt>
                <c:pt idx="1098">
                  <c:v>18.3</c:v>
                </c:pt>
                <c:pt idx="1099">
                  <c:v>18.316666666666666</c:v>
                </c:pt>
                <c:pt idx="1100">
                  <c:v>18.333333333333332</c:v>
                </c:pt>
                <c:pt idx="1101">
                  <c:v>18.350000000000001</c:v>
                </c:pt>
                <c:pt idx="1102">
                  <c:v>18.366666666666667</c:v>
                </c:pt>
                <c:pt idx="1103">
                  <c:v>18.383333333333333</c:v>
                </c:pt>
                <c:pt idx="1104">
                  <c:v>18.399999999999999</c:v>
                </c:pt>
                <c:pt idx="1105">
                  <c:v>18.416666666666668</c:v>
                </c:pt>
                <c:pt idx="1106">
                  <c:v>18.433333333333334</c:v>
                </c:pt>
                <c:pt idx="1107">
                  <c:v>18.45</c:v>
                </c:pt>
                <c:pt idx="1108">
                  <c:v>18.466666666666665</c:v>
                </c:pt>
                <c:pt idx="1109">
                  <c:v>18.483333333333334</c:v>
                </c:pt>
                <c:pt idx="1110">
                  <c:v>18.5</c:v>
                </c:pt>
                <c:pt idx="1111">
                  <c:v>18.516666666666666</c:v>
                </c:pt>
                <c:pt idx="1112">
                  <c:v>18.533333333333335</c:v>
                </c:pt>
                <c:pt idx="1113">
                  <c:v>18.55</c:v>
                </c:pt>
                <c:pt idx="1114">
                  <c:v>18.566666666666666</c:v>
                </c:pt>
                <c:pt idx="1115">
                  <c:v>18.583333333333332</c:v>
                </c:pt>
                <c:pt idx="1116">
                  <c:v>18.600000000000001</c:v>
                </c:pt>
                <c:pt idx="1117">
                  <c:v>18.616666666666667</c:v>
                </c:pt>
                <c:pt idx="1118">
                  <c:v>18.633333333333333</c:v>
                </c:pt>
                <c:pt idx="1119">
                  <c:v>18.649999999999999</c:v>
                </c:pt>
                <c:pt idx="1120">
                  <c:v>18.666666666666668</c:v>
                </c:pt>
                <c:pt idx="1121">
                  <c:v>18.683333333333334</c:v>
                </c:pt>
                <c:pt idx="1122">
                  <c:v>18.7</c:v>
                </c:pt>
                <c:pt idx="1123">
                  <c:v>18.716666666666665</c:v>
                </c:pt>
                <c:pt idx="1124">
                  <c:v>18.733333333333334</c:v>
                </c:pt>
                <c:pt idx="1125">
                  <c:v>18.75</c:v>
                </c:pt>
                <c:pt idx="1126">
                  <c:v>18.766666666666666</c:v>
                </c:pt>
                <c:pt idx="1127">
                  <c:v>18.783333333333335</c:v>
                </c:pt>
                <c:pt idx="1128">
                  <c:v>18.8</c:v>
                </c:pt>
                <c:pt idx="1129">
                  <c:v>18.816666666666666</c:v>
                </c:pt>
                <c:pt idx="1130">
                  <c:v>18.833333333333332</c:v>
                </c:pt>
                <c:pt idx="1131">
                  <c:v>18.850000000000001</c:v>
                </c:pt>
                <c:pt idx="1132">
                  <c:v>18.866666666666667</c:v>
                </c:pt>
                <c:pt idx="1133">
                  <c:v>18.883333333333333</c:v>
                </c:pt>
                <c:pt idx="1134">
                  <c:v>18.899999999999999</c:v>
                </c:pt>
                <c:pt idx="1135">
                  <c:v>18.916666666666668</c:v>
                </c:pt>
                <c:pt idx="1136">
                  <c:v>18.933333333333334</c:v>
                </c:pt>
                <c:pt idx="1137">
                  <c:v>18.95</c:v>
                </c:pt>
                <c:pt idx="1138">
                  <c:v>18.966666666666665</c:v>
                </c:pt>
                <c:pt idx="1139">
                  <c:v>18.983333333333334</c:v>
                </c:pt>
                <c:pt idx="1140">
                  <c:v>19</c:v>
                </c:pt>
                <c:pt idx="1141">
                  <c:v>19.016666666666666</c:v>
                </c:pt>
                <c:pt idx="1142">
                  <c:v>19.033333333333335</c:v>
                </c:pt>
                <c:pt idx="1143">
                  <c:v>19.05</c:v>
                </c:pt>
                <c:pt idx="1144">
                  <c:v>19.066666666666666</c:v>
                </c:pt>
                <c:pt idx="1145">
                  <c:v>19.083333333333332</c:v>
                </c:pt>
                <c:pt idx="1146">
                  <c:v>19.100000000000001</c:v>
                </c:pt>
                <c:pt idx="1147">
                  <c:v>19.116666666666667</c:v>
                </c:pt>
                <c:pt idx="1148">
                  <c:v>19.133333333333333</c:v>
                </c:pt>
                <c:pt idx="1149">
                  <c:v>19.149999999999999</c:v>
                </c:pt>
                <c:pt idx="1150">
                  <c:v>19.166666666666668</c:v>
                </c:pt>
                <c:pt idx="1151">
                  <c:v>19.183333333333334</c:v>
                </c:pt>
                <c:pt idx="1152">
                  <c:v>19.2</c:v>
                </c:pt>
                <c:pt idx="1153">
                  <c:v>19.216666666666665</c:v>
                </c:pt>
                <c:pt idx="1154">
                  <c:v>19.233333333333334</c:v>
                </c:pt>
                <c:pt idx="1155">
                  <c:v>19.25</c:v>
                </c:pt>
                <c:pt idx="1156">
                  <c:v>19.266666666666666</c:v>
                </c:pt>
                <c:pt idx="1157">
                  <c:v>19.283333333333335</c:v>
                </c:pt>
                <c:pt idx="1158">
                  <c:v>19.3</c:v>
                </c:pt>
                <c:pt idx="1159">
                  <c:v>19.316666666666666</c:v>
                </c:pt>
                <c:pt idx="1160">
                  <c:v>19.333333333333332</c:v>
                </c:pt>
                <c:pt idx="1161">
                  <c:v>19.350000000000001</c:v>
                </c:pt>
                <c:pt idx="1162">
                  <c:v>19.366666666666667</c:v>
                </c:pt>
                <c:pt idx="1163">
                  <c:v>19.383333333333333</c:v>
                </c:pt>
                <c:pt idx="1164">
                  <c:v>19.399999999999999</c:v>
                </c:pt>
                <c:pt idx="1165">
                  <c:v>19.416666666666668</c:v>
                </c:pt>
                <c:pt idx="1166">
                  <c:v>19.433333333333334</c:v>
                </c:pt>
                <c:pt idx="1167">
                  <c:v>19.45</c:v>
                </c:pt>
                <c:pt idx="1168">
                  <c:v>19.466666666666665</c:v>
                </c:pt>
                <c:pt idx="1169">
                  <c:v>19.483333333333334</c:v>
                </c:pt>
                <c:pt idx="1170">
                  <c:v>19.5</c:v>
                </c:pt>
                <c:pt idx="1171">
                  <c:v>19.516666666666666</c:v>
                </c:pt>
                <c:pt idx="1172">
                  <c:v>19.533333333333335</c:v>
                </c:pt>
                <c:pt idx="1173">
                  <c:v>19.55</c:v>
                </c:pt>
                <c:pt idx="1174">
                  <c:v>19.566666666666666</c:v>
                </c:pt>
                <c:pt idx="1175">
                  <c:v>19.583333333333332</c:v>
                </c:pt>
                <c:pt idx="1176">
                  <c:v>19.600000000000001</c:v>
                </c:pt>
                <c:pt idx="1177">
                  <c:v>19.616666666666667</c:v>
                </c:pt>
                <c:pt idx="1178">
                  <c:v>19.633333333333333</c:v>
                </c:pt>
                <c:pt idx="1179">
                  <c:v>19.649999999999999</c:v>
                </c:pt>
                <c:pt idx="1180">
                  <c:v>19.666666666666668</c:v>
                </c:pt>
                <c:pt idx="1181">
                  <c:v>19.683333333333334</c:v>
                </c:pt>
                <c:pt idx="1182">
                  <c:v>19.7</c:v>
                </c:pt>
                <c:pt idx="1183">
                  <c:v>19.716666666666665</c:v>
                </c:pt>
                <c:pt idx="1184">
                  <c:v>19.733333333333334</c:v>
                </c:pt>
                <c:pt idx="1185">
                  <c:v>19.75</c:v>
                </c:pt>
                <c:pt idx="1186">
                  <c:v>19.766666666666666</c:v>
                </c:pt>
                <c:pt idx="1187">
                  <c:v>19.783333333333335</c:v>
                </c:pt>
                <c:pt idx="1188">
                  <c:v>19.8</c:v>
                </c:pt>
                <c:pt idx="1189">
                  <c:v>19.816666666666666</c:v>
                </c:pt>
                <c:pt idx="1190">
                  <c:v>19.833333333333332</c:v>
                </c:pt>
                <c:pt idx="1191">
                  <c:v>19.850000000000001</c:v>
                </c:pt>
                <c:pt idx="1192">
                  <c:v>19.866666666666667</c:v>
                </c:pt>
                <c:pt idx="1193">
                  <c:v>19.883333333333333</c:v>
                </c:pt>
                <c:pt idx="1194">
                  <c:v>19.899999999999999</c:v>
                </c:pt>
                <c:pt idx="1195">
                  <c:v>19.916666666666668</c:v>
                </c:pt>
                <c:pt idx="1196">
                  <c:v>19.933333333333334</c:v>
                </c:pt>
                <c:pt idx="1197">
                  <c:v>19.95</c:v>
                </c:pt>
                <c:pt idx="1198">
                  <c:v>19.966666666666665</c:v>
                </c:pt>
                <c:pt idx="1199">
                  <c:v>19.983333333333334</c:v>
                </c:pt>
                <c:pt idx="1200">
                  <c:v>20</c:v>
                </c:pt>
                <c:pt idx="1201">
                  <c:v>20.016666666666666</c:v>
                </c:pt>
                <c:pt idx="1202">
                  <c:v>20.033333333333335</c:v>
                </c:pt>
                <c:pt idx="1203">
                  <c:v>20.05</c:v>
                </c:pt>
                <c:pt idx="1204">
                  <c:v>20.066666666666666</c:v>
                </c:pt>
                <c:pt idx="1205">
                  <c:v>20.083333333333332</c:v>
                </c:pt>
                <c:pt idx="1206">
                  <c:v>20.100000000000001</c:v>
                </c:pt>
                <c:pt idx="1207">
                  <c:v>20.116666666666667</c:v>
                </c:pt>
                <c:pt idx="1208">
                  <c:v>20.133333333333333</c:v>
                </c:pt>
                <c:pt idx="1209">
                  <c:v>20.149999999999999</c:v>
                </c:pt>
                <c:pt idx="1210">
                  <c:v>20.166666666666668</c:v>
                </c:pt>
                <c:pt idx="1211">
                  <c:v>20.183333333333334</c:v>
                </c:pt>
                <c:pt idx="1212">
                  <c:v>20.2</c:v>
                </c:pt>
                <c:pt idx="1213">
                  <c:v>20.216666666666665</c:v>
                </c:pt>
                <c:pt idx="1214">
                  <c:v>20.233333333333334</c:v>
                </c:pt>
                <c:pt idx="1215">
                  <c:v>20.25</c:v>
                </c:pt>
                <c:pt idx="1216">
                  <c:v>20.266666666666666</c:v>
                </c:pt>
                <c:pt idx="1217">
                  <c:v>20.283333333333335</c:v>
                </c:pt>
                <c:pt idx="1218">
                  <c:v>20.3</c:v>
                </c:pt>
                <c:pt idx="1219">
                  <c:v>20.316666666666666</c:v>
                </c:pt>
                <c:pt idx="1220">
                  <c:v>20.333333333333332</c:v>
                </c:pt>
                <c:pt idx="1221">
                  <c:v>20.350000000000001</c:v>
                </c:pt>
                <c:pt idx="1222">
                  <c:v>20.366666666666667</c:v>
                </c:pt>
                <c:pt idx="1223">
                  <c:v>20.383333333333333</c:v>
                </c:pt>
                <c:pt idx="1224">
                  <c:v>20.399999999999999</c:v>
                </c:pt>
                <c:pt idx="1225">
                  <c:v>20.416666666666668</c:v>
                </c:pt>
                <c:pt idx="1226">
                  <c:v>20.433333333333334</c:v>
                </c:pt>
                <c:pt idx="1227">
                  <c:v>20.45</c:v>
                </c:pt>
                <c:pt idx="1228">
                  <c:v>20.466666666666665</c:v>
                </c:pt>
                <c:pt idx="1229">
                  <c:v>20.483333333333334</c:v>
                </c:pt>
                <c:pt idx="1230">
                  <c:v>20.5</c:v>
                </c:pt>
                <c:pt idx="1231">
                  <c:v>20.516666666666666</c:v>
                </c:pt>
                <c:pt idx="1232">
                  <c:v>20.533333333333335</c:v>
                </c:pt>
                <c:pt idx="1233">
                  <c:v>20.55</c:v>
                </c:pt>
                <c:pt idx="1234">
                  <c:v>20.566666666666666</c:v>
                </c:pt>
                <c:pt idx="1235">
                  <c:v>20.583333333333332</c:v>
                </c:pt>
                <c:pt idx="1236">
                  <c:v>20.6</c:v>
                </c:pt>
                <c:pt idx="1237">
                  <c:v>20.616666666666667</c:v>
                </c:pt>
                <c:pt idx="1238">
                  <c:v>20.633333333333333</c:v>
                </c:pt>
                <c:pt idx="1239">
                  <c:v>20.65</c:v>
                </c:pt>
                <c:pt idx="1240">
                  <c:v>20.666666666666668</c:v>
                </c:pt>
                <c:pt idx="1241">
                  <c:v>20.683333333333334</c:v>
                </c:pt>
                <c:pt idx="1242">
                  <c:v>20.7</c:v>
                </c:pt>
                <c:pt idx="1243">
                  <c:v>20.716666666666665</c:v>
                </c:pt>
                <c:pt idx="1244">
                  <c:v>20.733333333333334</c:v>
                </c:pt>
                <c:pt idx="1245">
                  <c:v>20.75</c:v>
                </c:pt>
                <c:pt idx="1246">
                  <c:v>20.766666666666666</c:v>
                </c:pt>
                <c:pt idx="1247">
                  <c:v>20.783333333333335</c:v>
                </c:pt>
                <c:pt idx="1248">
                  <c:v>20.8</c:v>
                </c:pt>
                <c:pt idx="1249">
                  <c:v>20.816666666666666</c:v>
                </c:pt>
                <c:pt idx="1250">
                  <c:v>20.833333333333332</c:v>
                </c:pt>
                <c:pt idx="1251">
                  <c:v>20.85</c:v>
                </c:pt>
                <c:pt idx="1252">
                  <c:v>20.866666666666667</c:v>
                </c:pt>
                <c:pt idx="1253">
                  <c:v>20.883333333333333</c:v>
                </c:pt>
                <c:pt idx="1254">
                  <c:v>20.9</c:v>
                </c:pt>
                <c:pt idx="1255">
                  <c:v>20.916666666666668</c:v>
                </c:pt>
                <c:pt idx="1256">
                  <c:v>20.933333333333334</c:v>
                </c:pt>
                <c:pt idx="1257">
                  <c:v>20.95</c:v>
                </c:pt>
                <c:pt idx="1258">
                  <c:v>20.966666666666665</c:v>
                </c:pt>
                <c:pt idx="1259">
                  <c:v>20.983333333333334</c:v>
                </c:pt>
                <c:pt idx="1260">
                  <c:v>21</c:v>
                </c:pt>
                <c:pt idx="1261">
                  <c:v>21.016666666666666</c:v>
                </c:pt>
                <c:pt idx="1262">
                  <c:v>21.033333333333335</c:v>
                </c:pt>
                <c:pt idx="1263">
                  <c:v>21.05</c:v>
                </c:pt>
                <c:pt idx="1264">
                  <c:v>21.066666666666666</c:v>
                </c:pt>
                <c:pt idx="1265">
                  <c:v>21.083333333333332</c:v>
                </c:pt>
                <c:pt idx="1266">
                  <c:v>21.1</c:v>
                </c:pt>
                <c:pt idx="1267">
                  <c:v>21.116666666666667</c:v>
                </c:pt>
                <c:pt idx="1268">
                  <c:v>21.133333333333333</c:v>
                </c:pt>
                <c:pt idx="1269">
                  <c:v>21.15</c:v>
                </c:pt>
                <c:pt idx="1270">
                  <c:v>21.166666666666668</c:v>
                </c:pt>
                <c:pt idx="1271">
                  <c:v>21.183333333333334</c:v>
                </c:pt>
                <c:pt idx="1272">
                  <c:v>21.2</c:v>
                </c:pt>
                <c:pt idx="1273">
                  <c:v>21.216666666666665</c:v>
                </c:pt>
                <c:pt idx="1274">
                  <c:v>21.233333333333334</c:v>
                </c:pt>
                <c:pt idx="1275">
                  <c:v>21.25</c:v>
                </c:pt>
                <c:pt idx="1276">
                  <c:v>21.266666666666666</c:v>
                </c:pt>
                <c:pt idx="1277">
                  <c:v>21.283333333333335</c:v>
                </c:pt>
                <c:pt idx="1278">
                  <c:v>21.3</c:v>
                </c:pt>
                <c:pt idx="1279">
                  <c:v>21.316666666666666</c:v>
                </c:pt>
                <c:pt idx="1280">
                  <c:v>21.333333333333332</c:v>
                </c:pt>
                <c:pt idx="1281">
                  <c:v>21.35</c:v>
                </c:pt>
                <c:pt idx="1282">
                  <c:v>21.366666666666667</c:v>
                </c:pt>
                <c:pt idx="1283">
                  <c:v>21.383333333333333</c:v>
                </c:pt>
                <c:pt idx="1284">
                  <c:v>21.4</c:v>
                </c:pt>
                <c:pt idx="1285">
                  <c:v>21.416666666666668</c:v>
                </c:pt>
                <c:pt idx="1286">
                  <c:v>21.433333333333334</c:v>
                </c:pt>
                <c:pt idx="1287">
                  <c:v>21.45</c:v>
                </c:pt>
                <c:pt idx="1288">
                  <c:v>21.466666666666665</c:v>
                </c:pt>
                <c:pt idx="1289">
                  <c:v>21.483333333333334</c:v>
                </c:pt>
                <c:pt idx="1290">
                  <c:v>21.5</c:v>
                </c:pt>
                <c:pt idx="1291">
                  <c:v>21.516666666666666</c:v>
                </c:pt>
                <c:pt idx="1292">
                  <c:v>21.533333333333335</c:v>
                </c:pt>
                <c:pt idx="1293">
                  <c:v>21.55</c:v>
                </c:pt>
                <c:pt idx="1294">
                  <c:v>21.566666666666666</c:v>
                </c:pt>
                <c:pt idx="1295">
                  <c:v>21.583333333333332</c:v>
                </c:pt>
                <c:pt idx="1296">
                  <c:v>21.6</c:v>
                </c:pt>
                <c:pt idx="1297">
                  <c:v>21.616666666666667</c:v>
                </c:pt>
                <c:pt idx="1298">
                  <c:v>21.633333333333333</c:v>
                </c:pt>
                <c:pt idx="1299">
                  <c:v>21.65</c:v>
                </c:pt>
                <c:pt idx="1300">
                  <c:v>21.666666666666668</c:v>
                </c:pt>
                <c:pt idx="1301">
                  <c:v>21.683333333333334</c:v>
                </c:pt>
                <c:pt idx="1302">
                  <c:v>21.7</c:v>
                </c:pt>
                <c:pt idx="1303">
                  <c:v>21.716666666666665</c:v>
                </c:pt>
                <c:pt idx="1304">
                  <c:v>21.733333333333334</c:v>
                </c:pt>
                <c:pt idx="1305">
                  <c:v>21.75</c:v>
                </c:pt>
                <c:pt idx="1306">
                  <c:v>21.766666666666666</c:v>
                </c:pt>
                <c:pt idx="1307">
                  <c:v>21.783333333333335</c:v>
                </c:pt>
                <c:pt idx="1308">
                  <c:v>21.8</c:v>
                </c:pt>
                <c:pt idx="1309">
                  <c:v>21.816666666666666</c:v>
                </c:pt>
                <c:pt idx="1310">
                  <c:v>21.833333333333332</c:v>
                </c:pt>
                <c:pt idx="1311">
                  <c:v>21.85</c:v>
                </c:pt>
                <c:pt idx="1312">
                  <c:v>21.866666666666667</c:v>
                </c:pt>
                <c:pt idx="1313">
                  <c:v>21.883333333333333</c:v>
                </c:pt>
                <c:pt idx="1314">
                  <c:v>21.9</c:v>
                </c:pt>
                <c:pt idx="1315">
                  <c:v>21.916666666666668</c:v>
                </c:pt>
                <c:pt idx="1316">
                  <c:v>21.933333333333334</c:v>
                </c:pt>
                <c:pt idx="1317">
                  <c:v>21.95</c:v>
                </c:pt>
                <c:pt idx="1318">
                  <c:v>21.966666666666665</c:v>
                </c:pt>
                <c:pt idx="1319">
                  <c:v>21.983333333333334</c:v>
                </c:pt>
                <c:pt idx="1320">
                  <c:v>22</c:v>
                </c:pt>
                <c:pt idx="1321">
                  <c:v>22.016666666666666</c:v>
                </c:pt>
                <c:pt idx="1322">
                  <c:v>22.033333333333335</c:v>
                </c:pt>
                <c:pt idx="1323">
                  <c:v>22.05</c:v>
                </c:pt>
                <c:pt idx="1324">
                  <c:v>22.066666666666666</c:v>
                </c:pt>
                <c:pt idx="1325">
                  <c:v>22.083333333333332</c:v>
                </c:pt>
                <c:pt idx="1326">
                  <c:v>22.1</c:v>
                </c:pt>
                <c:pt idx="1327">
                  <c:v>22.116666666666667</c:v>
                </c:pt>
                <c:pt idx="1328">
                  <c:v>22.133333333333333</c:v>
                </c:pt>
                <c:pt idx="1329">
                  <c:v>22.15</c:v>
                </c:pt>
                <c:pt idx="1330">
                  <c:v>22.166666666666668</c:v>
                </c:pt>
                <c:pt idx="1331">
                  <c:v>22.183333333333334</c:v>
                </c:pt>
                <c:pt idx="1332">
                  <c:v>22.2</c:v>
                </c:pt>
                <c:pt idx="1333">
                  <c:v>22.216666666666665</c:v>
                </c:pt>
                <c:pt idx="1334">
                  <c:v>22.233333333333334</c:v>
                </c:pt>
                <c:pt idx="1335">
                  <c:v>22.25</c:v>
                </c:pt>
                <c:pt idx="1336">
                  <c:v>22.266666666666666</c:v>
                </c:pt>
                <c:pt idx="1337">
                  <c:v>22.283333333333335</c:v>
                </c:pt>
                <c:pt idx="1338">
                  <c:v>22.3</c:v>
                </c:pt>
                <c:pt idx="1339">
                  <c:v>22.316666666666666</c:v>
                </c:pt>
                <c:pt idx="1340">
                  <c:v>22.333333333333332</c:v>
                </c:pt>
                <c:pt idx="1341">
                  <c:v>22.35</c:v>
                </c:pt>
                <c:pt idx="1342">
                  <c:v>22.366666666666667</c:v>
                </c:pt>
                <c:pt idx="1343">
                  <c:v>22.383333333333333</c:v>
                </c:pt>
                <c:pt idx="1344">
                  <c:v>22.4</c:v>
                </c:pt>
                <c:pt idx="1345">
                  <c:v>22.416666666666668</c:v>
                </c:pt>
                <c:pt idx="1346">
                  <c:v>22.433333333333334</c:v>
                </c:pt>
                <c:pt idx="1347">
                  <c:v>22.45</c:v>
                </c:pt>
                <c:pt idx="1348">
                  <c:v>22.466666666666665</c:v>
                </c:pt>
                <c:pt idx="1349">
                  <c:v>22.483333333333334</c:v>
                </c:pt>
                <c:pt idx="1350">
                  <c:v>22.5</c:v>
                </c:pt>
                <c:pt idx="1351">
                  <c:v>22.516666666666666</c:v>
                </c:pt>
                <c:pt idx="1352">
                  <c:v>22.533333333333335</c:v>
                </c:pt>
                <c:pt idx="1353">
                  <c:v>22.55</c:v>
                </c:pt>
                <c:pt idx="1354">
                  <c:v>22.566666666666666</c:v>
                </c:pt>
                <c:pt idx="1355">
                  <c:v>22.583333333333332</c:v>
                </c:pt>
                <c:pt idx="1356">
                  <c:v>22.6</c:v>
                </c:pt>
                <c:pt idx="1357">
                  <c:v>22.616666666666667</c:v>
                </c:pt>
                <c:pt idx="1358">
                  <c:v>22.633333333333333</c:v>
                </c:pt>
                <c:pt idx="1359">
                  <c:v>22.65</c:v>
                </c:pt>
                <c:pt idx="1360">
                  <c:v>22.666666666666668</c:v>
                </c:pt>
                <c:pt idx="1361">
                  <c:v>22.683333333333334</c:v>
                </c:pt>
                <c:pt idx="1362">
                  <c:v>22.7</c:v>
                </c:pt>
                <c:pt idx="1363">
                  <c:v>22.716666666666665</c:v>
                </c:pt>
                <c:pt idx="1364">
                  <c:v>22.733333333333334</c:v>
                </c:pt>
                <c:pt idx="1365">
                  <c:v>22.75</c:v>
                </c:pt>
                <c:pt idx="1366">
                  <c:v>22.766666666666666</c:v>
                </c:pt>
                <c:pt idx="1367">
                  <c:v>22.783333333333335</c:v>
                </c:pt>
                <c:pt idx="1368">
                  <c:v>22.8</c:v>
                </c:pt>
                <c:pt idx="1369">
                  <c:v>22.816666666666666</c:v>
                </c:pt>
                <c:pt idx="1370">
                  <c:v>22.833333333333332</c:v>
                </c:pt>
                <c:pt idx="1371">
                  <c:v>22.85</c:v>
                </c:pt>
                <c:pt idx="1372">
                  <c:v>22.866666666666667</c:v>
                </c:pt>
                <c:pt idx="1373">
                  <c:v>22.883333333333333</c:v>
                </c:pt>
                <c:pt idx="1374">
                  <c:v>22.9</c:v>
                </c:pt>
                <c:pt idx="1375">
                  <c:v>22.916666666666668</c:v>
                </c:pt>
                <c:pt idx="1376">
                  <c:v>22.933333333333334</c:v>
                </c:pt>
                <c:pt idx="1377">
                  <c:v>22.95</c:v>
                </c:pt>
                <c:pt idx="1378">
                  <c:v>22.966666666666665</c:v>
                </c:pt>
                <c:pt idx="1379">
                  <c:v>22.983333333333334</c:v>
                </c:pt>
                <c:pt idx="1380">
                  <c:v>23</c:v>
                </c:pt>
                <c:pt idx="1381">
                  <c:v>23.016666666666666</c:v>
                </c:pt>
                <c:pt idx="1382">
                  <c:v>23.033333333333335</c:v>
                </c:pt>
                <c:pt idx="1383">
                  <c:v>23.05</c:v>
                </c:pt>
                <c:pt idx="1384">
                  <c:v>23.066666666666666</c:v>
                </c:pt>
                <c:pt idx="1385">
                  <c:v>23.083333333333332</c:v>
                </c:pt>
                <c:pt idx="1386">
                  <c:v>23.1</c:v>
                </c:pt>
                <c:pt idx="1387">
                  <c:v>23.116666666666667</c:v>
                </c:pt>
                <c:pt idx="1388">
                  <c:v>23.133333333333333</c:v>
                </c:pt>
                <c:pt idx="1389">
                  <c:v>23.15</c:v>
                </c:pt>
                <c:pt idx="1390">
                  <c:v>23.166666666666668</c:v>
                </c:pt>
                <c:pt idx="1391">
                  <c:v>23.183333333333334</c:v>
                </c:pt>
                <c:pt idx="1392">
                  <c:v>23.2</c:v>
                </c:pt>
                <c:pt idx="1393">
                  <c:v>23.216666666666665</c:v>
                </c:pt>
                <c:pt idx="1394">
                  <c:v>23.233333333333334</c:v>
                </c:pt>
                <c:pt idx="1395">
                  <c:v>23.25</c:v>
                </c:pt>
                <c:pt idx="1396">
                  <c:v>23.266666666666666</c:v>
                </c:pt>
                <c:pt idx="1397">
                  <c:v>23.283333333333335</c:v>
                </c:pt>
                <c:pt idx="1398">
                  <c:v>23.3</c:v>
                </c:pt>
                <c:pt idx="1399">
                  <c:v>23.316666666666666</c:v>
                </c:pt>
                <c:pt idx="1400">
                  <c:v>23.333333333333332</c:v>
                </c:pt>
                <c:pt idx="1401">
                  <c:v>23.35</c:v>
                </c:pt>
                <c:pt idx="1402">
                  <c:v>23.366666666666667</c:v>
                </c:pt>
                <c:pt idx="1403">
                  <c:v>23.383333333333333</c:v>
                </c:pt>
                <c:pt idx="1404">
                  <c:v>23.4</c:v>
                </c:pt>
                <c:pt idx="1405">
                  <c:v>23.416666666666668</c:v>
                </c:pt>
                <c:pt idx="1406">
                  <c:v>23.433333333333334</c:v>
                </c:pt>
                <c:pt idx="1407">
                  <c:v>23.45</c:v>
                </c:pt>
                <c:pt idx="1408">
                  <c:v>23.466666666666665</c:v>
                </c:pt>
                <c:pt idx="1409">
                  <c:v>23.483333333333334</c:v>
                </c:pt>
                <c:pt idx="1410">
                  <c:v>23.5</c:v>
                </c:pt>
                <c:pt idx="1411">
                  <c:v>23.516666666666666</c:v>
                </c:pt>
                <c:pt idx="1412">
                  <c:v>23.533333333333335</c:v>
                </c:pt>
                <c:pt idx="1413">
                  <c:v>23.55</c:v>
                </c:pt>
                <c:pt idx="1414">
                  <c:v>23.566666666666666</c:v>
                </c:pt>
                <c:pt idx="1415">
                  <c:v>23.583333333333332</c:v>
                </c:pt>
                <c:pt idx="1416">
                  <c:v>23.6</c:v>
                </c:pt>
                <c:pt idx="1417">
                  <c:v>23.616666666666667</c:v>
                </c:pt>
                <c:pt idx="1418">
                  <c:v>23.633333333333333</c:v>
                </c:pt>
                <c:pt idx="1419">
                  <c:v>23.65</c:v>
                </c:pt>
                <c:pt idx="1420">
                  <c:v>23.666666666666668</c:v>
                </c:pt>
                <c:pt idx="1421">
                  <c:v>23.683333333333334</c:v>
                </c:pt>
                <c:pt idx="1422">
                  <c:v>23.7</c:v>
                </c:pt>
                <c:pt idx="1423">
                  <c:v>23.716666666666665</c:v>
                </c:pt>
                <c:pt idx="1424">
                  <c:v>23.733333333333334</c:v>
                </c:pt>
                <c:pt idx="1425">
                  <c:v>23.75</c:v>
                </c:pt>
                <c:pt idx="1426">
                  <c:v>23.766666666666666</c:v>
                </c:pt>
                <c:pt idx="1427">
                  <c:v>23.783333333333335</c:v>
                </c:pt>
                <c:pt idx="1428">
                  <c:v>23.8</c:v>
                </c:pt>
                <c:pt idx="1429">
                  <c:v>23.816666666666666</c:v>
                </c:pt>
                <c:pt idx="1430">
                  <c:v>23.833333333333332</c:v>
                </c:pt>
                <c:pt idx="1431">
                  <c:v>23.85</c:v>
                </c:pt>
                <c:pt idx="1432">
                  <c:v>23.866666666666667</c:v>
                </c:pt>
                <c:pt idx="1433">
                  <c:v>23.883333333333333</c:v>
                </c:pt>
                <c:pt idx="1434">
                  <c:v>23.9</c:v>
                </c:pt>
                <c:pt idx="1435">
                  <c:v>23.916666666666668</c:v>
                </c:pt>
                <c:pt idx="1436">
                  <c:v>23.933333333333334</c:v>
                </c:pt>
                <c:pt idx="1437">
                  <c:v>23.95</c:v>
                </c:pt>
                <c:pt idx="1438">
                  <c:v>23.966666666666665</c:v>
                </c:pt>
                <c:pt idx="1439">
                  <c:v>23.983333333333334</c:v>
                </c:pt>
              </c:numCache>
            </c:numRef>
          </c:xVal>
          <c:yVal>
            <c:numRef>
              <c:f>'Medium_Draw 3_14_26 Snapshot'!$J$4:$J$1443</c:f>
              <c:numCache>
                <c:formatCode>_(* #,##0_);_(* \(#,##0\);_(* "-"??_);_(@_)</c:formatCode>
                <c:ptCount val="1440"/>
                <c:pt idx="0">
                  <c:v>1</c:v>
                </c:pt>
                <c:pt idx="1">
                  <c:v>1</c:v>
                </c:pt>
                <c:pt idx="2">
                  <c:v>2</c:v>
                </c:pt>
                <c:pt idx="3">
                  <c:v>2</c:v>
                </c:pt>
                <c:pt idx="4">
                  <c:v>0</c:v>
                </c:pt>
                <c:pt idx="5">
                  <c:v>1</c:v>
                </c:pt>
                <c:pt idx="6">
                  <c:v>1</c:v>
                </c:pt>
                <c:pt idx="7">
                  <c:v>1</c:v>
                </c:pt>
                <c:pt idx="8">
                  <c:v>1</c:v>
                </c:pt>
                <c:pt idx="9">
                  <c:v>0</c:v>
                </c:pt>
                <c:pt idx="10">
                  <c:v>1</c:v>
                </c:pt>
                <c:pt idx="11">
                  <c:v>2</c:v>
                </c:pt>
                <c:pt idx="12">
                  <c:v>2</c:v>
                </c:pt>
                <c:pt idx="13">
                  <c:v>2</c:v>
                </c:pt>
                <c:pt idx="14">
                  <c:v>3</c:v>
                </c:pt>
                <c:pt idx="15">
                  <c:v>3</c:v>
                </c:pt>
                <c:pt idx="16">
                  <c:v>2</c:v>
                </c:pt>
                <c:pt idx="17">
                  <c:v>3</c:v>
                </c:pt>
                <c:pt idx="18">
                  <c:v>5</c:v>
                </c:pt>
                <c:pt idx="19">
                  <c:v>3</c:v>
                </c:pt>
                <c:pt idx="20">
                  <c:v>1</c:v>
                </c:pt>
                <c:pt idx="21">
                  <c:v>0</c:v>
                </c:pt>
                <c:pt idx="22">
                  <c:v>0</c:v>
                </c:pt>
                <c:pt idx="23">
                  <c:v>0</c:v>
                </c:pt>
                <c:pt idx="24">
                  <c:v>1</c:v>
                </c:pt>
                <c:pt idx="25">
                  <c:v>2</c:v>
                </c:pt>
                <c:pt idx="26">
                  <c:v>2</c:v>
                </c:pt>
                <c:pt idx="27">
                  <c:v>0</c:v>
                </c:pt>
                <c:pt idx="28">
                  <c:v>0</c:v>
                </c:pt>
                <c:pt idx="29">
                  <c:v>0</c:v>
                </c:pt>
                <c:pt idx="30">
                  <c:v>0</c:v>
                </c:pt>
                <c:pt idx="31">
                  <c:v>1</c:v>
                </c:pt>
                <c:pt idx="32">
                  <c:v>4</c:v>
                </c:pt>
                <c:pt idx="33">
                  <c:v>6</c:v>
                </c:pt>
                <c:pt idx="34">
                  <c:v>4</c:v>
                </c:pt>
                <c:pt idx="35">
                  <c:v>4</c:v>
                </c:pt>
                <c:pt idx="36">
                  <c:v>5</c:v>
                </c:pt>
                <c:pt idx="37">
                  <c:v>3</c:v>
                </c:pt>
                <c:pt idx="38">
                  <c:v>4</c:v>
                </c:pt>
                <c:pt idx="39">
                  <c:v>2</c:v>
                </c:pt>
                <c:pt idx="40">
                  <c:v>1</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2</c:v>
                </c:pt>
                <c:pt idx="57">
                  <c:v>0</c:v>
                </c:pt>
                <c:pt idx="58">
                  <c:v>1</c:v>
                </c:pt>
                <c:pt idx="59">
                  <c:v>1</c:v>
                </c:pt>
                <c:pt idx="60">
                  <c:v>1</c:v>
                </c:pt>
                <c:pt idx="61">
                  <c:v>0</c:v>
                </c:pt>
                <c:pt idx="62">
                  <c:v>1</c:v>
                </c:pt>
                <c:pt idx="63">
                  <c:v>1</c:v>
                </c:pt>
                <c:pt idx="64">
                  <c:v>0</c:v>
                </c:pt>
                <c:pt idx="65">
                  <c:v>1</c:v>
                </c:pt>
                <c:pt idx="66">
                  <c:v>1</c:v>
                </c:pt>
                <c:pt idx="67">
                  <c:v>0</c:v>
                </c:pt>
                <c:pt idx="68">
                  <c:v>1</c:v>
                </c:pt>
                <c:pt idx="69">
                  <c:v>0</c:v>
                </c:pt>
                <c:pt idx="70">
                  <c:v>0</c:v>
                </c:pt>
                <c:pt idx="71">
                  <c:v>0</c:v>
                </c:pt>
                <c:pt idx="72">
                  <c:v>0</c:v>
                </c:pt>
                <c:pt idx="73">
                  <c:v>0</c:v>
                </c:pt>
                <c:pt idx="74">
                  <c:v>0</c:v>
                </c:pt>
                <c:pt idx="75">
                  <c:v>1</c:v>
                </c:pt>
                <c:pt idx="76">
                  <c:v>0</c:v>
                </c:pt>
                <c:pt idx="77">
                  <c:v>0</c:v>
                </c:pt>
                <c:pt idx="78">
                  <c:v>1</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2</c:v>
                </c:pt>
                <c:pt idx="95">
                  <c:v>1</c:v>
                </c:pt>
                <c:pt idx="96">
                  <c:v>1</c:v>
                </c:pt>
                <c:pt idx="97">
                  <c:v>2</c:v>
                </c:pt>
                <c:pt idx="98">
                  <c:v>1</c:v>
                </c:pt>
                <c:pt idx="99">
                  <c:v>2</c:v>
                </c:pt>
                <c:pt idx="100">
                  <c:v>1</c:v>
                </c:pt>
                <c:pt idx="101">
                  <c:v>1</c:v>
                </c:pt>
                <c:pt idx="102">
                  <c:v>2</c:v>
                </c:pt>
                <c:pt idx="103">
                  <c:v>1</c:v>
                </c:pt>
                <c:pt idx="104">
                  <c:v>1</c:v>
                </c:pt>
                <c:pt idx="105">
                  <c:v>2</c:v>
                </c:pt>
                <c:pt idx="106">
                  <c:v>1</c:v>
                </c:pt>
                <c:pt idx="107">
                  <c:v>1</c:v>
                </c:pt>
                <c:pt idx="108">
                  <c:v>2</c:v>
                </c:pt>
                <c:pt idx="109">
                  <c:v>1</c:v>
                </c:pt>
                <c:pt idx="110">
                  <c:v>1</c:v>
                </c:pt>
                <c:pt idx="111">
                  <c:v>2</c:v>
                </c:pt>
                <c:pt idx="112">
                  <c:v>1</c:v>
                </c:pt>
                <c:pt idx="113">
                  <c:v>2</c:v>
                </c:pt>
                <c:pt idx="114">
                  <c:v>2</c:v>
                </c:pt>
                <c:pt idx="115">
                  <c:v>1</c:v>
                </c:pt>
                <c:pt idx="116">
                  <c:v>2</c:v>
                </c:pt>
                <c:pt idx="117">
                  <c:v>1</c:v>
                </c:pt>
                <c:pt idx="118">
                  <c:v>1</c:v>
                </c:pt>
                <c:pt idx="119">
                  <c:v>2</c:v>
                </c:pt>
                <c:pt idx="120">
                  <c:v>1</c:v>
                </c:pt>
                <c:pt idx="121">
                  <c:v>1</c:v>
                </c:pt>
                <c:pt idx="122">
                  <c:v>1</c:v>
                </c:pt>
                <c:pt idx="123">
                  <c:v>2</c:v>
                </c:pt>
                <c:pt idx="124">
                  <c:v>1</c:v>
                </c:pt>
                <c:pt idx="125">
                  <c:v>1</c:v>
                </c:pt>
                <c:pt idx="126">
                  <c:v>2</c:v>
                </c:pt>
                <c:pt idx="127">
                  <c:v>1</c:v>
                </c:pt>
                <c:pt idx="128">
                  <c:v>2</c:v>
                </c:pt>
                <c:pt idx="129">
                  <c:v>1</c:v>
                </c:pt>
                <c:pt idx="130">
                  <c:v>1</c:v>
                </c:pt>
                <c:pt idx="131">
                  <c:v>2</c:v>
                </c:pt>
                <c:pt idx="132">
                  <c:v>1</c:v>
                </c:pt>
                <c:pt idx="133">
                  <c:v>1</c:v>
                </c:pt>
                <c:pt idx="134">
                  <c:v>2</c:v>
                </c:pt>
                <c:pt idx="135">
                  <c:v>1</c:v>
                </c:pt>
                <c:pt idx="136">
                  <c:v>2</c:v>
                </c:pt>
                <c:pt idx="137">
                  <c:v>3</c:v>
                </c:pt>
                <c:pt idx="138">
                  <c:v>2</c:v>
                </c:pt>
                <c:pt idx="139">
                  <c:v>3</c:v>
                </c:pt>
                <c:pt idx="140">
                  <c:v>2</c:v>
                </c:pt>
                <c:pt idx="141">
                  <c:v>3</c:v>
                </c:pt>
                <c:pt idx="142">
                  <c:v>2</c:v>
                </c:pt>
                <c:pt idx="143">
                  <c:v>2</c:v>
                </c:pt>
                <c:pt idx="144">
                  <c:v>2</c:v>
                </c:pt>
                <c:pt idx="145">
                  <c:v>2</c:v>
                </c:pt>
                <c:pt idx="146">
                  <c:v>1</c:v>
                </c:pt>
                <c:pt idx="147">
                  <c:v>1</c:v>
                </c:pt>
                <c:pt idx="148">
                  <c:v>2</c:v>
                </c:pt>
                <c:pt idx="149">
                  <c:v>1</c:v>
                </c:pt>
                <c:pt idx="150">
                  <c:v>1</c:v>
                </c:pt>
                <c:pt idx="151">
                  <c:v>1</c:v>
                </c:pt>
                <c:pt idx="152">
                  <c:v>2</c:v>
                </c:pt>
                <c:pt idx="153">
                  <c:v>2</c:v>
                </c:pt>
                <c:pt idx="154">
                  <c:v>2</c:v>
                </c:pt>
                <c:pt idx="155">
                  <c:v>2</c:v>
                </c:pt>
                <c:pt idx="156">
                  <c:v>1</c:v>
                </c:pt>
                <c:pt idx="157">
                  <c:v>1</c:v>
                </c:pt>
                <c:pt idx="158">
                  <c:v>2</c:v>
                </c:pt>
                <c:pt idx="159">
                  <c:v>4</c:v>
                </c:pt>
                <c:pt idx="160">
                  <c:v>5</c:v>
                </c:pt>
                <c:pt idx="161">
                  <c:v>4</c:v>
                </c:pt>
                <c:pt idx="162">
                  <c:v>4</c:v>
                </c:pt>
                <c:pt idx="163">
                  <c:v>1</c:v>
                </c:pt>
                <c:pt idx="164">
                  <c:v>1</c:v>
                </c:pt>
                <c:pt idx="165">
                  <c:v>2</c:v>
                </c:pt>
                <c:pt idx="166">
                  <c:v>3</c:v>
                </c:pt>
                <c:pt idx="167">
                  <c:v>2</c:v>
                </c:pt>
                <c:pt idx="168">
                  <c:v>2</c:v>
                </c:pt>
                <c:pt idx="169">
                  <c:v>2</c:v>
                </c:pt>
                <c:pt idx="170">
                  <c:v>2</c:v>
                </c:pt>
                <c:pt idx="171">
                  <c:v>0</c:v>
                </c:pt>
                <c:pt idx="172">
                  <c:v>1</c:v>
                </c:pt>
                <c:pt idx="173">
                  <c:v>0</c:v>
                </c:pt>
                <c:pt idx="174">
                  <c:v>1</c:v>
                </c:pt>
                <c:pt idx="175">
                  <c:v>1</c:v>
                </c:pt>
                <c:pt idx="176">
                  <c:v>0</c:v>
                </c:pt>
                <c:pt idx="177">
                  <c:v>1</c:v>
                </c:pt>
                <c:pt idx="178">
                  <c:v>0</c:v>
                </c:pt>
                <c:pt idx="179">
                  <c:v>1</c:v>
                </c:pt>
                <c:pt idx="180">
                  <c:v>1</c:v>
                </c:pt>
                <c:pt idx="181">
                  <c:v>0</c:v>
                </c:pt>
                <c:pt idx="182">
                  <c:v>1</c:v>
                </c:pt>
                <c:pt idx="183">
                  <c:v>1</c:v>
                </c:pt>
                <c:pt idx="184">
                  <c:v>0</c:v>
                </c:pt>
                <c:pt idx="185">
                  <c:v>1</c:v>
                </c:pt>
                <c:pt idx="186">
                  <c:v>0</c:v>
                </c:pt>
                <c:pt idx="187">
                  <c:v>1</c:v>
                </c:pt>
                <c:pt idx="188">
                  <c:v>1</c:v>
                </c:pt>
                <c:pt idx="189">
                  <c:v>0</c:v>
                </c:pt>
                <c:pt idx="190">
                  <c:v>1</c:v>
                </c:pt>
                <c:pt idx="191">
                  <c:v>1</c:v>
                </c:pt>
                <c:pt idx="192">
                  <c:v>0</c:v>
                </c:pt>
                <c:pt idx="193">
                  <c:v>1</c:v>
                </c:pt>
                <c:pt idx="194">
                  <c:v>4</c:v>
                </c:pt>
                <c:pt idx="195">
                  <c:v>3</c:v>
                </c:pt>
                <c:pt idx="196">
                  <c:v>1</c:v>
                </c:pt>
                <c:pt idx="197">
                  <c:v>1</c:v>
                </c:pt>
                <c:pt idx="198">
                  <c:v>1</c:v>
                </c:pt>
                <c:pt idx="199">
                  <c:v>0</c:v>
                </c:pt>
                <c:pt idx="200">
                  <c:v>0</c:v>
                </c:pt>
                <c:pt idx="201">
                  <c:v>1</c:v>
                </c:pt>
                <c:pt idx="202">
                  <c:v>0</c:v>
                </c:pt>
                <c:pt idx="203">
                  <c:v>0</c:v>
                </c:pt>
                <c:pt idx="204">
                  <c:v>0</c:v>
                </c:pt>
                <c:pt idx="205">
                  <c:v>0</c:v>
                </c:pt>
                <c:pt idx="206">
                  <c:v>0</c:v>
                </c:pt>
                <c:pt idx="207">
                  <c:v>0</c:v>
                </c:pt>
                <c:pt idx="208">
                  <c:v>0</c:v>
                </c:pt>
                <c:pt idx="209">
                  <c:v>0</c:v>
                </c:pt>
                <c:pt idx="210">
                  <c:v>0</c:v>
                </c:pt>
                <c:pt idx="211">
                  <c:v>1</c:v>
                </c:pt>
                <c:pt idx="212">
                  <c:v>0</c:v>
                </c:pt>
                <c:pt idx="213">
                  <c:v>0</c:v>
                </c:pt>
                <c:pt idx="214">
                  <c:v>0</c:v>
                </c:pt>
                <c:pt idx="215">
                  <c:v>0</c:v>
                </c:pt>
                <c:pt idx="216">
                  <c:v>0</c:v>
                </c:pt>
                <c:pt idx="217">
                  <c:v>0</c:v>
                </c:pt>
                <c:pt idx="218">
                  <c:v>0</c:v>
                </c:pt>
                <c:pt idx="219">
                  <c:v>0</c:v>
                </c:pt>
                <c:pt idx="220">
                  <c:v>0</c:v>
                </c:pt>
                <c:pt idx="221">
                  <c:v>1</c:v>
                </c:pt>
                <c:pt idx="222">
                  <c:v>1</c:v>
                </c:pt>
                <c:pt idx="223">
                  <c:v>2</c:v>
                </c:pt>
                <c:pt idx="224">
                  <c:v>1</c:v>
                </c:pt>
                <c:pt idx="225">
                  <c:v>1</c:v>
                </c:pt>
                <c:pt idx="226">
                  <c:v>2</c:v>
                </c:pt>
                <c:pt idx="227">
                  <c:v>1</c:v>
                </c:pt>
                <c:pt idx="228">
                  <c:v>1</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1</c:v>
                </c:pt>
                <c:pt idx="249">
                  <c:v>0</c:v>
                </c:pt>
                <c:pt idx="250">
                  <c:v>0</c:v>
                </c:pt>
                <c:pt idx="251">
                  <c:v>0</c:v>
                </c:pt>
                <c:pt idx="252">
                  <c:v>0</c:v>
                </c:pt>
                <c:pt idx="253">
                  <c:v>0</c:v>
                </c:pt>
                <c:pt idx="254">
                  <c:v>0</c:v>
                </c:pt>
                <c:pt idx="255">
                  <c:v>0</c:v>
                </c:pt>
                <c:pt idx="256">
                  <c:v>1</c:v>
                </c:pt>
                <c:pt idx="257">
                  <c:v>2</c:v>
                </c:pt>
                <c:pt idx="258">
                  <c:v>2</c:v>
                </c:pt>
                <c:pt idx="259">
                  <c:v>1</c:v>
                </c:pt>
                <c:pt idx="260">
                  <c:v>2</c:v>
                </c:pt>
                <c:pt idx="261">
                  <c:v>2</c:v>
                </c:pt>
                <c:pt idx="262">
                  <c:v>6</c:v>
                </c:pt>
                <c:pt idx="263">
                  <c:v>4</c:v>
                </c:pt>
                <c:pt idx="264">
                  <c:v>6</c:v>
                </c:pt>
                <c:pt idx="265">
                  <c:v>5</c:v>
                </c:pt>
                <c:pt idx="266">
                  <c:v>4</c:v>
                </c:pt>
                <c:pt idx="267">
                  <c:v>5</c:v>
                </c:pt>
                <c:pt idx="268">
                  <c:v>2</c:v>
                </c:pt>
                <c:pt idx="269">
                  <c:v>3</c:v>
                </c:pt>
                <c:pt idx="270">
                  <c:v>3</c:v>
                </c:pt>
                <c:pt idx="271">
                  <c:v>2</c:v>
                </c:pt>
                <c:pt idx="272">
                  <c:v>3</c:v>
                </c:pt>
                <c:pt idx="273">
                  <c:v>3</c:v>
                </c:pt>
                <c:pt idx="274">
                  <c:v>4</c:v>
                </c:pt>
                <c:pt idx="275">
                  <c:v>3</c:v>
                </c:pt>
                <c:pt idx="276">
                  <c:v>2</c:v>
                </c:pt>
                <c:pt idx="277">
                  <c:v>2</c:v>
                </c:pt>
                <c:pt idx="278">
                  <c:v>3</c:v>
                </c:pt>
                <c:pt idx="279">
                  <c:v>3</c:v>
                </c:pt>
                <c:pt idx="280">
                  <c:v>4</c:v>
                </c:pt>
                <c:pt idx="281">
                  <c:v>4</c:v>
                </c:pt>
                <c:pt idx="282">
                  <c:v>3</c:v>
                </c:pt>
                <c:pt idx="283">
                  <c:v>3</c:v>
                </c:pt>
                <c:pt idx="284">
                  <c:v>5</c:v>
                </c:pt>
                <c:pt idx="285">
                  <c:v>4</c:v>
                </c:pt>
                <c:pt idx="286">
                  <c:v>4</c:v>
                </c:pt>
                <c:pt idx="287">
                  <c:v>6</c:v>
                </c:pt>
                <c:pt idx="288">
                  <c:v>4</c:v>
                </c:pt>
                <c:pt idx="289">
                  <c:v>2</c:v>
                </c:pt>
                <c:pt idx="290">
                  <c:v>2</c:v>
                </c:pt>
                <c:pt idx="291">
                  <c:v>2</c:v>
                </c:pt>
                <c:pt idx="292">
                  <c:v>0</c:v>
                </c:pt>
                <c:pt idx="293">
                  <c:v>2</c:v>
                </c:pt>
                <c:pt idx="294">
                  <c:v>3</c:v>
                </c:pt>
                <c:pt idx="295">
                  <c:v>2</c:v>
                </c:pt>
                <c:pt idx="296">
                  <c:v>1</c:v>
                </c:pt>
                <c:pt idx="297">
                  <c:v>2</c:v>
                </c:pt>
                <c:pt idx="298">
                  <c:v>1</c:v>
                </c:pt>
                <c:pt idx="299">
                  <c:v>1</c:v>
                </c:pt>
                <c:pt idx="300">
                  <c:v>2</c:v>
                </c:pt>
                <c:pt idx="301">
                  <c:v>2</c:v>
                </c:pt>
                <c:pt idx="302">
                  <c:v>1</c:v>
                </c:pt>
                <c:pt idx="303">
                  <c:v>1</c:v>
                </c:pt>
                <c:pt idx="304">
                  <c:v>1</c:v>
                </c:pt>
                <c:pt idx="305">
                  <c:v>3</c:v>
                </c:pt>
                <c:pt idx="306">
                  <c:v>6</c:v>
                </c:pt>
                <c:pt idx="307">
                  <c:v>7</c:v>
                </c:pt>
                <c:pt idx="308">
                  <c:v>6</c:v>
                </c:pt>
                <c:pt idx="309">
                  <c:v>7</c:v>
                </c:pt>
                <c:pt idx="310">
                  <c:v>6</c:v>
                </c:pt>
                <c:pt idx="311">
                  <c:v>5</c:v>
                </c:pt>
                <c:pt idx="312">
                  <c:v>5</c:v>
                </c:pt>
                <c:pt idx="313">
                  <c:v>5</c:v>
                </c:pt>
                <c:pt idx="314">
                  <c:v>5</c:v>
                </c:pt>
                <c:pt idx="315">
                  <c:v>5</c:v>
                </c:pt>
                <c:pt idx="316">
                  <c:v>4</c:v>
                </c:pt>
                <c:pt idx="317">
                  <c:v>4</c:v>
                </c:pt>
                <c:pt idx="318">
                  <c:v>2</c:v>
                </c:pt>
                <c:pt idx="319">
                  <c:v>2</c:v>
                </c:pt>
                <c:pt idx="320">
                  <c:v>3</c:v>
                </c:pt>
                <c:pt idx="321">
                  <c:v>2</c:v>
                </c:pt>
                <c:pt idx="322">
                  <c:v>2</c:v>
                </c:pt>
                <c:pt idx="323">
                  <c:v>4</c:v>
                </c:pt>
                <c:pt idx="324">
                  <c:v>3</c:v>
                </c:pt>
                <c:pt idx="325">
                  <c:v>4</c:v>
                </c:pt>
                <c:pt idx="326">
                  <c:v>3</c:v>
                </c:pt>
                <c:pt idx="327">
                  <c:v>3</c:v>
                </c:pt>
                <c:pt idx="328">
                  <c:v>0</c:v>
                </c:pt>
                <c:pt idx="329">
                  <c:v>1</c:v>
                </c:pt>
                <c:pt idx="330">
                  <c:v>1</c:v>
                </c:pt>
                <c:pt idx="331">
                  <c:v>0</c:v>
                </c:pt>
                <c:pt idx="332">
                  <c:v>0</c:v>
                </c:pt>
                <c:pt idx="333">
                  <c:v>0</c:v>
                </c:pt>
                <c:pt idx="334">
                  <c:v>1</c:v>
                </c:pt>
                <c:pt idx="335">
                  <c:v>2</c:v>
                </c:pt>
                <c:pt idx="336">
                  <c:v>4</c:v>
                </c:pt>
                <c:pt idx="337">
                  <c:v>3</c:v>
                </c:pt>
                <c:pt idx="338">
                  <c:v>3</c:v>
                </c:pt>
                <c:pt idx="339">
                  <c:v>3</c:v>
                </c:pt>
                <c:pt idx="340">
                  <c:v>3</c:v>
                </c:pt>
                <c:pt idx="341">
                  <c:v>4</c:v>
                </c:pt>
                <c:pt idx="342">
                  <c:v>3</c:v>
                </c:pt>
                <c:pt idx="343">
                  <c:v>3</c:v>
                </c:pt>
                <c:pt idx="344">
                  <c:v>4</c:v>
                </c:pt>
                <c:pt idx="345">
                  <c:v>3</c:v>
                </c:pt>
                <c:pt idx="346">
                  <c:v>3</c:v>
                </c:pt>
                <c:pt idx="347">
                  <c:v>3</c:v>
                </c:pt>
                <c:pt idx="348">
                  <c:v>2</c:v>
                </c:pt>
                <c:pt idx="349">
                  <c:v>2</c:v>
                </c:pt>
                <c:pt idx="350">
                  <c:v>4</c:v>
                </c:pt>
                <c:pt idx="351">
                  <c:v>3</c:v>
                </c:pt>
                <c:pt idx="352">
                  <c:v>2</c:v>
                </c:pt>
                <c:pt idx="353">
                  <c:v>2</c:v>
                </c:pt>
                <c:pt idx="354">
                  <c:v>0</c:v>
                </c:pt>
                <c:pt idx="355">
                  <c:v>1</c:v>
                </c:pt>
                <c:pt idx="356">
                  <c:v>0</c:v>
                </c:pt>
                <c:pt idx="357">
                  <c:v>0</c:v>
                </c:pt>
                <c:pt idx="358">
                  <c:v>0</c:v>
                </c:pt>
                <c:pt idx="359">
                  <c:v>0</c:v>
                </c:pt>
                <c:pt idx="360">
                  <c:v>1</c:v>
                </c:pt>
                <c:pt idx="361">
                  <c:v>3</c:v>
                </c:pt>
                <c:pt idx="362">
                  <c:v>3</c:v>
                </c:pt>
                <c:pt idx="363">
                  <c:v>4</c:v>
                </c:pt>
                <c:pt idx="364">
                  <c:v>2</c:v>
                </c:pt>
                <c:pt idx="365">
                  <c:v>1</c:v>
                </c:pt>
                <c:pt idx="366">
                  <c:v>2</c:v>
                </c:pt>
                <c:pt idx="367">
                  <c:v>3</c:v>
                </c:pt>
                <c:pt idx="368">
                  <c:v>1</c:v>
                </c:pt>
                <c:pt idx="369">
                  <c:v>2</c:v>
                </c:pt>
                <c:pt idx="370">
                  <c:v>2</c:v>
                </c:pt>
                <c:pt idx="371">
                  <c:v>2</c:v>
                </c:pt>
                <c:pt idx="372">
                  <c:v>3</c:v>
                </c:pt>
                <c:pt idx="373">
                  <c:v>4</c:v>
                </c:pt>
                <c:pt idx="374">
                  <c:v>2</c:v>
                </c:pt>
                <c:pt idx="375">
                  <c:v>3</c:v>
                </c:pt>
                <c:pt idx="376">
                  <c:v>3</c:v>
                </c:pt>
                <c:pt idx="377">
                  <c:v>2</c:v>
                </c:pt>
                <c:pt idx="378">
                  <c:v>4</c:v>
                </c:pt>
                <c:pt idx="379">
                  <c:v>5</c:v>
                </c:pt>
                <c:pt idx="380">
                  <c:v>6</c:v>
                </c:pt>
                <c:pt idx="381">
                  <c:v>6</c:v>
                </c:pt>
                <c:pt idx="382">
                  <c:v>5</c:v>
                </c:pt>
                <c:pt idx="383">
                  <c:v>5</c:v>
                </c:pt>
                <c:pt idx="384">
                  <c:v>4</c:v>
                </c:pt>
                <c:pt idx="385">
                  <c:v>4</c:v>
                </c:pt>
                <c:pt idx="386">
                  <c:v>4</c:v>
                </c:pt>
                <c:pt idx="387">
                  <c:v>2</c:v>
                </c:pt>
                <c:pt idx="388">
                  <c:v>2</c:v>
                </c:pt>
                <c:pt idx="389">
                  <c:v>1</c:v>
                </c:pt>
                <c:pt idx="390">
                  <c:v>3</c:v>
                </c:pt>
                <c:pt idx="391">
                  <c:v>3</c:v>
                </c:pt>
                <c:pt idx="392">
                  <c:v>3</c:v>
                </c:pt>
                <c:pt idx="393">
                  <c:v>4</c:v>
                </c:pt>
                <c:pt idx="394">
                  <c:v>5</c:v>
                </c:pt>
                <c:pt idx="395">
                  <c:v>5</c:v>
                </c:pt>
                <c:pt idx="396">
                  <c:v>5</c:v>
                </c:pt>
                <c:pt idx="397">
                  <c:v>5</c:v>
                </c:pt>
                <c:pt idx="398">
                  <c:v>5</c:v>
                </c:pt>
                <c:pt idx="399">
                  <c:v>5</c:v>
                </c:pt>
                <c:pt idx="400">
                  <c:v>5</c:v>
                </c:pt>
                <c:pt idx="401">
                  <c:v>7</c:v>
                </c:pt>
                <c:pt idx="402">
                  <c:v>6</c:v>
                </c:pt>
                <c:pt idx="403">
                  <c:v>5</c:v>
                </c:pt>
                <c:pt idx="404">
                  <c:v>5</c:v>
                </c:pt>
                <c:pt idx="405">
                  <c:v>4</c:v>
                </c:pt>
                <c:pt idx="406">
                  <c:v>3</c:v>
                </c:pt>
                <c:pt idx="407">
                  <c:v>3</c:v>
                </c:pt>
                <c:pt idx="408">
                  <c:v>4</c:v>
                </c:pt>
                <c:pt idx="409">
                  <c:v>4</c:v>
                </c:pt>
                <c:pt idx="410">
                  <c:v>5</c:v>
                </c:pt>
                <c:pt idx="411">
                  <c:v>3</c:v>
                </c:pt>
                <c:pt idx="412">
                  <c:v>5</c:v>
                </c:pt>
                <c:pt idx="413">
                  <c:v>3</c:v>
                </c:pt>
                <c:pt idx="414">
                  <c:v>1</c:v>
                </c:pt>
                <c:pt idx="415">
                  <c:v>1</c:v>
                </c:pt>
                <c:pt idx="416">
                  <c:v>1</c:v>
                </c:pt>
                <c:pt idx="417">
                  <c:v>2</c:v>
                </c:pt>
                <c:pt idx="418">
                  <c:v>2</c:v>
                </c:pt>
                <c:pt idx="419">
                  <c:v>2</c:v>
                </c:pt>
                <c:pt idx="420">
                  <c:v>3</c:v>
                </c:pt>
                <c:pt idx="421">
                  <c:v>3</c:v>
                </c:pt>
                <c:pt idx="422">
                  <c:v>2</c:v>
                </c:pt>
                <c:pt idx="423">
                  <c:v>3</c:v>
                </c:pt>
                <c:pt idx="424">
                  <c:v>3</c:v>
                </c:pt>
                <c:pt idx="425">
                  <c:v>4</c:v>
                </c:pt>
                <c:pt idx="426">
                  <c:v>5</c:v>
                </c:pt>
                <c:pt idx="427">
                  <c:v>7</c:v>
                </c:pt>
                <c:pt idx="428">
                  <c:v>7</c:v>
                </c:pt>
                <c:pt idx="429">
                  <c:v>9</c:v>
                </c:pt>
                <c:pt idx="430">
                  <c:v>8</c:v>
                </c:pt>
                <c:pt idx="431">
                  <c:v>6</c:v>
                </c:pt>
                <c:pt idx="432">
                  <c:v>5</c:v>
                </c:pt>
                <c:pt idx="433">
                  <c:v>5</c:v>
                </c:pt>
                <c:pt idx="434">
                  <c:v>6</c:v>
                </c:pt>
                <c:pt idx="435">
                  <c:v>8</c:v>
                </c:pt>
                <c:pt idx="436">
                  <c:v>6</c:v>
                </c:pt>
                <c:pt idx="437">
                  <c:v>5</c:v>
                </c:pt>
                <c:pt idx="438">
                  <c:v>7</c:v>
                </c:pt>
                <c:pt idx="439">
                  <c:v>7</c:v>
                </c:pt>
                <c:pt idx="440">
                  <c:v>7</c:v>
                </c:pt>
                <c:pt idx="441">
                  <c:v>6</c:v>
                </c:pt>
                <c:pt idx="442">
                  <c:v>6</c:v>
                </c:pt>
                <c:pt idx="443">
                  <c:v>4</c:v>
                </c:pt>
                <c:pt idx="444">
                  <c:v>6</c:v>
                </c:pt>
                <c:pt idx="445">
                  <c:v>6</c:v>
                </c:pt>
                <c:pt idx="446">
                  <c:v>5</c:v>
                </c:pt>
                <c:pt idx="447">
                  <c:v>6</c:v>
                </c:pt>
                <c:pt idx="448">
                  <c:v>6</c:v>
                </c:pt>
                <c:pt idx="449">
                  <c:v>9</c:v>
                </c:pt>
                <c:pt idx="450">
                  <c:v>6</c:v>
                </c:pt>
                <c:pt idx="451">
                  <c:v>5</c:v>
                </c:pt>
                <c:pt idx="452">
                  <c:v>3</c:v>
                </c:pt>
                <c:pt idx="453">
                  <c:v>4</c:v>
                </c:pt>
                <c:pt idx="454">
                  <c:v>5</c:v>
                </c:pt>
                <c:pt idx="455">
                  <c:v>7</c:v>
                </c:pt>
                <c:pt idx="456">
                  <c:v>4</c:v>
                </c:pt>
                <c:pt idx="457">
                  <c:v>4</c:v>
                </c:pt>
                <c:pt idx="458">
                  <c:v>5</c:v>
                </c:pt>
                <c:pt idx="459">
                  <c:v>4</c:v>
                </c:pt>
                <c:pt idx="460">
                  <c:v>5</c:v>
                </c:pt>
                <c:pt idx="461">
                  <c:v>4</c:v>
                </c:pt>
                <c:pt idx="462">
                  <c:v>4</c:v>
                </c:pt>
                <c:pt idx="463">
                  <c:v>4</c:v>
                </c:pt>
                <c:pt idx="464">
                  <c:v>4</c:v>
                </c:pt>
                <c:pt idx="465">
                  <c:v>4</c:v>
                </c:pt>
                <c:pt idx="466">
                  <c:v>2</c:v>
                </c:pt>
                <c:pt idx="467">
                  <c:v>4</c:v>
                </c:pt>
                <c:pt idx="468">
                  <c:v>6</c:v>
                </c:pt>
                <c:pt idx="469">
                  <c:v>6</c:v>
                </c:pt>
                <c:pt idx="470">
                  <c:v>7</c:v>
                </c:pt>
                <c:pt idx="471">
                  <c:v>5</c:v>
                </c:pt>
                <c:pt idx="472">
                  <c:v>5</c:v>
                </c:pt>
                <c:pt idx="473">
                  <c:v>6</c:v>
                </c:pt>
                <c:pt idx="474">
                  <c:v>5</c:v>
                </c:pt>
                <c:pt idx="475">
                  <c:v>8</c:v>
                </c:pt>
                <c:pt idx="476">
                  <c:v>7</c:v>
                </c:pt>
                <c:pt idx="477">
                  <c:v>7</c:v>
                </c:pt>
                <c:pt idx="478">
                  <c:v>6</c:v>
                </c:pt>
                <c:pt idx="479">
                  <c:v>6</c:v>
                </c:pt>
                <c:pt idx="480">
                  <c:v>7</c:v>
                </c:pt>
                <c:pt idx="481">
                  <c:v>6</c:v>
                </c:pt>
                <c:pt idx="482">
                  <c:v>7</c:v>
                </c:pt>
                <c:pt idx="483">
                  <c:v>6</c:v>
                </c:pt>
                <c:pt idx="484">
                  <c:v>6</c:v>
                </c:pt>
                <c:pt idx="485">
                  <c:v>6</c:v>
                </c:pt>
                <c:pt idx="486">
                  <c:v>6</c:v>
                </c:pt>
                <c:pt idx="487">
                  <c:v>6</c:v>
                </c:pt>
                <c:pt idx="488">
                  <c:v>7</c:v>
                </c:pt>
                <c:pt idx="489">
                  <c:v>6</c:v>
                </c:pt>
                <c:pt idx="490">
                  <c:v>6</c:v>
                </c:pt>
                <c:pt idx="491">
                  <c:v>5</c:v>
                </c:pt>
                <c:pt idx="492">
                  <c:v>6</c:v>
                </c:pt>
                <c:pt idx="493">
                  <c:v>6</c:v>
                </c:pt>
                <c:pt idx="494">
                  <c:v>5</c:v>
                </c:pt>
                <c:pt idx="495">
                  <c:v>6</c:v>
                </c:pt>
                <c:pt idx="496">
                  <c:v>4</c:v>
                </c:pt>
                <c:pt idx="497">
                  <c:v>4</c:v>
                </c:pt>
                <c:pt idx="498">
                  <c:v>5</c:v>
                </c:pt>
                <c:pt idx="499">
                  <c:v>5</c:v>
                </c:pt>
                <c:pt idx="500">
                  <c:v>6</c:v>
                </c:pt>
                <c:pt idx="501">
                  <c:v>4</c:v>
                </c:pt>
                <c:pt idx="502">
                  <c:v>5</c:v>
                </c:pt>
                <c:pt idx="503">
                  <c:v>4</c:v>
                </c:pt>
                <c:pt idx="504">
                  <c:v>7</c:v>
                </c:pt>
                <c:pt idx="505">
                  <c:v>6</c:v>
                </c:pt>
                <c:pt idx="506">
                  <c:v>5</c:v>
                </c:pt>
                <c:pt idx="507">
                  <c:v>6</c:v>
                </c:pt>
                <c:pt idx="508">
                  <c:v>4</c:v>
                </c:pt>
                <c:pt idx="509">
                  <c:v>6</c:v>
                </c:pt>
                <c:pt idx="510">
                  <c:v>8</c:v>
                </c:pt>
                <c:pt idx="511">
                  <c:v>7</c:v>
                </c:pt>
                <c:pt idx="512">
                  <c:v>5</c:v>
                </c:pt>
                <c:pt idx="513">
                  <c:v>6</c:v>
                </c:pt>
                <c:pt idx="514">
                  <c:v>7</c:v>
                </c:pt>
                <c:pt idx="515">
                  <c:v>7</c:v>
                </c:pt>
                <c:pt idx="516">
                  <c:v>6</c:v>
                </c:pt>
                <c:pt idx="517">
                  <c:v>3</c:v>
                </c:pt>
                <c:pt idx="518">
                  <c:v>2</c:v>
                </c:pt>
                <c:pt idx="519">
                  <c:v>3</c:v>
                </c:pt>
                <c:pt idx="520">
                  <c:v>4</c:v>
                </c:pt>
                <c:pt idx="521">
                  <c:v>5</c:v>
                </c:pt>
                <c:pt idx="522">
                  <c:v>1</c:v>
                </c:pt>
                <c:pt idx="523">
                  <c:v>1</c:v>
                </c:pt>
                <c:pt idx="524">
                  <c:v>2</c:v>
                </c:pt>
                <c:pt idx="525">
                  <c:v>2</c:v>
                </c:pt>
                <c:pt idx="526">
                  <c:v>2</c:v>
                </c:pt>
                <c:pt idx="527">
                  <c:v>9</c:v>
                </c:pt>
                <c:pt idx="528">
                  <c:v>7</c:v>
                </c:pt>
                <c:pt idx="529">
                  <c:v>3</c:v>
                </c:pt>
                <c:pt idx="530">
                  <c:v>4</c:v>
                </c:pt>
                <c:pt idx="531">
                  <c:v>10</c:v>
                </c:pt>
                <c:pt idx="532">
                  <c:v>12</c:v>
                </c:pt>
                <c:pt idx="533">
                  <c:v>10</c:v>
                </c:pt>
                <c:pt idx="534">
                  <c:v>9</c:v>
                </c:pt>
                <c:pt idx="535">
                  <c:v>7</c:v>
                </c:pt>
                <c:pt idx="536">
                  <c:v>6</c:v>
                </c:pt>
                <c:pt idx="537">
                  <c:v>3</c:v>
                </c:pt>
                <c:pt idx="538">
                  <c:v>4</c:v>
                </c:pt>
                <c:pt idx="539">
                  <c:v>3</c:v>
                </c:pt>
                <c:pt idx="540">
                  <c:v>4</c:v>
                </c:pt>
                <c:pt idx="541">
                  <c:v>5</c:v>
                </c:pt>
                <c:pt idx="542">
                  <c:v>6</c:v>
                </c:pt>
                <c:pt idx="543">
                  <c:v>5</c:v>
                </c:pt>
                <c:pt idx="544">
                  <c:v>4</c:v>
                </c:pt>
                <c:pt idx="545">
                  <c:v>6</c:v>
                </c:pt>
                <c:pt idx="546">
                  <c:v>5</c:v>
                </c:pt>
                <c:pt idx="547">
                  <c:v>5</c:v>
                </c:pt>
                <c:pt idx="548">
                  <c:v>6</c:v>
                </c:pt>
                <c:pt idx="549">
                  <c:v>4</c:v>
                </c:pt>
                <c:pt idx="550">
                  <c:v>3</c:v>
                </c:pt>
                <c:pt idx="551">
                  <c:v>3</c:v>
                </c:pt>
                <c:pt idx="552">
                  <c:v>3</c:v>
                </c:pt>
                <c:pt idx="553">
                  <c:v>4</c:v>
                </c:pt>
                <c:pt idx="554">
                  <c:v>5</c:v>
                </c:pt>
                <c:pt idx="555">
                  <c:v>3</c:v>
                </c:pt>
                <c:pt idx="556">
                  <c:v>3</c:v>
                </c:pt>
                <c:pt idx="557">
                  <c:v>4</c:v>
                </c:pt>
                <c:pt idx="558">
                  <c:v>7</c:v>
                </c:pt>
                <c:pt idx="559">
                  <c:v>6</c:v>
                </c:pt>
                <c:pt idx="560">
                  <c:v>6</c:v>
                </c:pt>
                <c:pt idx="561">
                  <c:v>8</c:v>
                </c:pt>
                <c:pt idx="562">
                  <c:v>7</c:v>
                </c:pt>
                <c:pt idx="563">
                  <c:v>7</c:v>
                </c:pt>
                <c:pt idx="564">
                  <c:v>6</c:v>
                </c:pt>
                <c:pt idx="565">
                  <c:v>6</c:v>
                </c:pt>
                <c:pt idx="566">
                  <c:v>4</c:v>
                </c:pt>
                <c:pt idx="567">
                  <c:v>5</c:v>
                </c:pt>
                <c:pt idx="568">
                  <c:v>6</c:v>
                </c:pt>
                <c:pt idx="569">
                  <c:v>4</c:v>
                </c:pt>
                <c:pt idx="570">
                  <c:v>5</c:v>
                </c:pt>
                <c:pt idx="571">
                  <c:v>3</c:v>
                </c:pt>
                <c:pt idx="572">
                  <c:v>4</c:v>
                </c:pt>
                <c:pt idx="573">
                  <c:v>3</c:v>
                </c:pt>
                <c:pt idx="574">
                  <c:v>4</c:v>
                </c:pt>
                <c:pt idx="575">
                  <c:v>4</c:v>
                </c:pt>
                <c:pt idx="576">
                  <c:v>3</c:v>
                </c:pt>
                <c:pt idx="577">
                  <c:v>4</c:v>
                </c:pt>
                <c:pt idx="578">
                  <c:v>6</c:v>
                </c:pt>
                <c:pt idx="579">
                  <c:v>6</c:v>
                </c:pt>
                <c:pt idx="580">
                  <c:v>4</c:v>
                </c:pt>
                <c:pt idx="581">
                  <c:v>6</c:v>
                </c:pt>
                <c:pt idx="582">
                  <c:v>7</c:v>
                </c:pt>
                <c:pt idx="583">
                  <c:v>4</c:v>
                </c:pt>
                <c:pt idx="584">
                  <c:v>3</c:v>
                </c:pt>
                <c:pt idx="585">
                  <c:v>4</c:v>
                </c:pt>
                <c:pt idx="586">
                  <c:v>5</c:v>
                </c:pt>
                <c:pt idx="587">
                  <c:v>8</c:v>
                </c:pt>
                <c:pt idx="588">
                  <c:v>7</c:v>
                </c:pt>
                <c:pt idx="589">
                  <c:v>4</c:v>
                </c:pt>
                <c:pt idx="590">
                  <c:v>2</c:v>
                </c:pt>
                <c:pt idx="591">
                  <c:v>2</c:v>
                </c:pt>
                <c:pt idx="592">
                  <c:v>2</c:v>
                </c:pt>
                <c:pt idx="593">
                  <c:v>3</c:v>
                </c:pt>
                <c:pt idx="594">
                  <c:v>3</c:v>
                </c:pt>
                <c:pt idx="595">
                  <c:v>4</c:v>
                </c:pt>
                <c:pt idx="596">
                  <c:v>2</c:v>
                </c:pt>
                <c:pt idx="597">
                  <c:v>5</c:v>
                </c:pt>
                <c:pt idx="598">
                  <c:v>6</c:v>
                </c:pt>
                <c:pt idx="599">
                  <c:v>7</c:v>
                </c:pt>
                <c:pt idx="600">
                  <c:v>5</c:v>
                </c:pt>
                <c:pt idx="601">
                  <c:v>6</c:v>
                </c:pt>
                <c:pt idx="602">
                  <c:v>5</c:v>
                </c:pt>
                <c:pt idx="603">
                  <c:v>5</c:v>
                </c:pt>
                <c:pt idx="604">
                  <c:v>2</c:v>
                </c:pt>
                <c:pt idx="605">
                  <c:v>2</c:v>
                </c:pt>
                <c:pt idx="606">
                  <c:v>2</c:v>
                </c:pt>
                <c:pt idx="607">
                  <c:v>3</c:v>
                </c:pt>
                <c:pt idx="608">
                  <c:v>3</c:v>
                </c:pt>
                <c:pt idx="609">
                  <c:v>2</c:v>
                </c:pt>
                <c:pt idx="610">
                  <c:v>2</c:v>
                </c:pt>
                <c:pt idx="611">
                  <c:v>4</c:v>
                </c:pt>
                <c:pt idx="612">
                  <c:v>2</c:v>
                </c:pt>
                <c:pt idx="613">
                  <c:v>2</c:v>
                </c:pt>
                <c:pt idx="614">
                  <c:v>4</c:v>
                </c:pt>
                <c:pt idx="615">
                  <c:v>3</c:v>
                </c:pt>
                <c:pt idx="616">
                  <c:v>3</c:v>
                </c:pt>
                <c:pt idx="617">
                  <c:v>2</c:v>
                </c:pt>
                <c:pt idx="618">
                  <c:v>1</c:v>
                </c:pt>
                <c:pt idx="619">
                  <c:v>1</c:v>
                </c:pt>
                <c:pt idx="620">
                  <c:v>1</c:v>
                </c:pt>
                <c:pt idx="621">
                  <c:v>2</c:v>
                </c:pt>
                <c:pt idx="622">
                  <c:v>2</c:v>
                </c:pt>
                <c:pt idx="623">
                  <c:v>2</c:v>
                </c:pt>
                <c:pt idx="624">
                  <c:v>1</c:v>
                </c:pt>
                <c:pt idx="625">
                  <c:v>2</c:v>
                </c:pt>
                <c:pt idx="626">
                  <c:v>2</c:v>
                </c:pt>
                <c:pt idx="627">
                  <c:v>1</c:v>
                </c:pt>
                <c:pt idx="628">
                  <c:v>4</c:v>
                </c:pt>
                <c:pt idx="629">
                  <c:v>4</c:v>
                </c:pt>
                <c:pt idx="630">
                  <c:v>5</c:v>
                </c:pt>
                <c:pt idx="631">
                  <c:v>5</c:v>
                </c:pt>
                <c:pt idx="632">
                  <c:v>4</c:v>
                </c:pt>
                <c:pt idx="633">
                  <c:v>5</c:v>
                </c:pt>
                <c:pt idx="634">
                  <c:v>5</c:v>
                </c:pt>
                <c:pt idx="635">
                  <c:v>5</c:v>
                </c:pt>
                <c:pt idx="636">
                  <c:v>5</c:v>
                </c:pt>
                <c:pt idx="637">
                  <c:v>4</c:v>
                </c:pt>
                <c:pt idx="638">
                  <c:v>2</c:v>
                </c:pt>
                <c:pt idx="639">
                  <c:v>1</c:v>
                </c:pt>
                <c:pt idx="640">
                  <c:v>0</c:v>
                </c:pt>
                <c:pt idx="641">
                  <c:v>0</c:v>
                </c:pt>
                <c:pt idx="642">
                  <c:v>0</c:v>
                </c:pt>
                <c:pt idx="643">
                  <c:v>2</c:v>
                </c:pt>
                <c:pt idx="644">
                  <c:v>1</c:v>
                </c:pt>
                <c:pt idx="645">
                  <c:v>0</c:v>
                </c:pt>
                <c:pt idx="646">
                  <c:v>0</c:v>
                </c:pt>
                <c:pt idx="647">
                  <c:v>1</c:v>
                </c:pt>
                <c:pt idx="648">
                  <c:v>0</c:v>
                </c:pt>
                <c:pt idx="649">
                  <c:v>0</c:v>
                </c:pt>
                <c:pt idx="650">
                  <c:v>0</c:v>
                </c:pt>
                <c:pt idx="651">
                  <c:v>0</c:v>
                </c:pt>
                <c:pt idx="652">
                  <c:v>1</c:v>
                </c:pt>
                <c:pt idx="653">
                  <c:v>0</c:v>
                </c:pt>
                <c:pt idx="654">
                  <c:v>0</c:v>
                </c:pt>
                <c:pt idx="655">
                  <c:v>1</c:v>
                </c:pt>
                <c:pt idx="656">
                  <c:v>1</c:v>
                </c:pt>
                <c:pt idx="657">
                  <c:v>2</c:v>
                </c:pt>
                <c:pt idx="658">
                  <c:v>1</c:v>
                </c:pt>
                <c:pt idx="659">
                  <c:v>1</c:v>
                </c:pt>
                <c:pt idx="660">
                  <c:v>3</c:v>
                </c:pt>
                <c:pt idx="661">
                  <c:v>2</c:v>
                </c:pt>
                <c:pt idx="662">
                  <c:v>2</c:v>
                </c:pt>
                <c:pt idx="663">
                  <c:v>2</c:v>
                </c:pt>
                <c:pt idx="664">
                  <c:v>2</c:v>
                </c:pt>
                <c:pt idx="665">
                  <c:v>2</c:v>
                </c:pt>
                <c:pt idx="666">
                  <c:v>2</c:v>
                </c:pt>
                <c:pt idx="667">
                  <c:v>1</c:v>
                </c:pt>
                <c:pt idx="668">
                  <c:v>1</c:v>
                </c:pt>
                <c:pt idx="669">
                  <c:v>1</c:v>
                </c:pt>
                <c:pt idx="670">
                  <c:v>2</c:v>
                </c:pt>
                <c:pt idx="671">
                  <c:v>1</c:v>
                </c:pt>
                <c:pt idx="672">
                  <c:v>3</c:v>
                </c:pt>
                <c:pt idx="673">
                  <c:v>1</c:v>
                </c:pt>
                <c:pt idx="674">
                  <c:v>0</c:v>
                </c:pt>
                <c:pt idx="675">
                  <c:v>1</c:v>
                </c:pt>
                <c:pt idx="676">
                  <c:v>1</c:v>
                </c:pt>
                <c:pt idx="677">
                  <c:v>1</c:v>
                </c:pt>
                <c:pt idx="678">
                  <c:v>0</c:v>
                </c:pt>
                <c:pt idx="679">
                  <c:v>1</c:v>
                </c:pt>
                <c:pt idx="680">
                  <c:v>1</c:v>
                </c:pt>
                <c:pt idx="681">
                  <c:v>1</c:v>
                </c:pt>
                <c:pt idx="682">
                  <c:v>2</c:v>
                </c:pt>
                <c:pt idx="683">
                  <c:v>1</c:v>
                </c:pt>
                <c:pt idx="684">
                  <c:v>0</c:v>
                </c:pt>
                <c:pt idx="685">
                  <c:v>1</c:v>
                </c:pt>
                <c:pt idx="686">
                  <c:v>0</c:v>
                </c:pt>
                <c:pt idx="687">
                  <c:v>1</c:v>
                </c:pt>
                <c:pt idx="688">
                  <c:v>1</c:v>
                </c:pt>
                <c:pt idx="689">
                  <c:v>1</c:v>
                </c:pt>
                <c:pt idx="690">
                  <c:v>2</c:v>
                </c:pt>
                <c:pt idx="691">
                  <c:v>2</c:v>
                </c:pt>
                <c:pt idx="692">
                  <c:v>3</c:v>
                </c:pt>
                <c:pt idx="693">
                  <c:v>2</c:v>
                </c:pt>
                <c:pt idx="694">
                  <c:v>2</c:v>
                </c:pt>
                <c:pt idx="695">
                  <c:v>2</c:v>
                </c:pt>
                <c:pt idx="696">
                  <c:v>2</c:v>
                </c:pt>
                <c:pt idx="697">
                  <c:v>2</c:v>
                </c:pt>
                <c:pt idx="698">
                  <c:v>2</c:v>
                </c:pt>
                <c:pt idx="699">
                  <c:v>3</c:v>
                </c:pt>
                <c:pt idx="700">
                  <c:v>2</c:v>
                </c:pt>
                <c:pt idx="701">
                  <c:v>1</c:v>
                </c:pt>
                <c:pt idx="702">
                  <c:v>0</c:v>
                </c:pt>
                <c:pt idx="703">
                  <c:v>1</c:v>
                </c:pt>
                <c:pt idx="704">
                  <c:v>1</c:v>
                </c:pt>
                <c:pt idx="705">
                  <c:v>1</c:v>
                </c:pt>
                <c:pt idx="706">
                  <c:v>1</c:v>
                </c:pt>
                <c:pt idx="707">
                  <c:v>1</c:v>
                </c:pt>
                <c:pt idx="708">
                  <c:v>0</c:v>
                </c:pt>
                <c:pt idx="709">
                  <c:v>2</c:v>
                </c:pt>
                <c:pt idx="710">
                  <c:v>2</c:v>
                </c:pt>
                <c:pt idx="711">
                  <c:v>1</c:v>
                </c:pt>
                <c:pt idx="712">
                  <c:v>1</c:v>
                </c:pt>
                <c:pt idx="713">
                  <c:v>1</c:v>
                </c:pt>
                <c:pt idx="714">
                  <c:v>0</c:v>
                </c:pt>
                <c:pt idx="715">
                  <c:v>0</c:v>
                </c:pt>
                <c:pt idx="716">
                  <c:v>0</c:v>
                </c:pt>
                <c:pt idx="717">
                  <c:v>1</c:v>
                </c:pt>
                <c:pt idx="718">
                  <c:v>2</c:v>
                </c:pt>
                <c:pt idx="719">
                  <c:v>2</c:v>
                </c:pt>
                <c:pt idx="720">
                  <c:v>2</c:v>
                </c:pt>
                <c:pt idx="721">
                  <c:v>3</c:v>
                </c:pt>
                <c:pt idx="722">
                  <c:v>2</c:v>
                </c:pt>
                <c:pt idx="723">
                  <c:v>2</c:v>
                </c:pt>
                <c:pt idx="724">
                  <c:v>2</c:v>
                </c:pt>
                <c:pt idx="725">
                  <c:v>2</c:v>
                </c:pt>
                <c:pt idx="726">
                  <c:v>2</c:v>
                </c:pt>
                <c:pt idx="727">
                  <c:v>2</c:v>
                </c:pt>
                <c:pt idx="728">
                  <c:v>2</c:v>
                </c:pt>
                <c:pt idx="729">
                  <c:v>5</c:v>
                </c:pt>
                <c:pt idx="730">
                  <c:v>4</c:v>
                </c:pt>
                <c:pt idx="731">
                  <c:v>3</c:v>
                </c:pt>
                <c:pt idx="732">
                  <c:v>2</c:v>
                </c:pt>
                <c:pt idx="733">
                  <c:v>4</c:v>
                </c:pt>
                <c:pt idx="734">
                  <c:v>5</c:v>
                </c:pt>
                <c:pt idx="735">
                  <c:v>3</c:v>
                </c:pt>
                <c:pt idx="736">
                  <c:v>2</c:v>
                </c:pt>
                <c:pt idx="737">
                  <c:v>3</c:v>
                </c:pt>
                <c:pt idx="738">
                  <c:v>2</c:v>
                </c:pt>
                <c:pt idx="739">
                  <c:v>3</c:v>
                </c:pt>
                <c:pt idx="740">
                  <c:v>3</c:v>
                </c:pt>
                <c:pt idx="741">
                  <c:v>3</c:v>
                </c:pt>
                <c:pt idx="742">
                  <c:v>3</c:v>
                </c:pt>
                <c:pt idx="743">
                  <c:v>3</c:v>
                </c:pt>
                <c:pt idx="744">
                  <c:v>3</c:v>
                </c:pt>
                <c:pt idx="745">
                  <c:v>1</c:v>
                </c:pt>
                <c:pt idx="746">
                  <c:v>0</c:v>
                </c:pt>
                <c:pt idx="747">
                  <c:v>2</c:v>
                </c:pt>
                <c:pt idx="748">
                  <c:v>1</c:v>
                </c:pt>
                <c:pt idx="749">
                  <c:v>1</c:v>
                </c:pt>
                <c:pt idx="750">
                  <c:v>1</c:v>
                </c:pt>
                <c:pt idx="751">
                  <c:v>0</c:v>
                </c:pt>
                <c:pt idx="752">
                  <c:v>0</c:v>
                </c:pt>
                <c:pt idx="753">
                  <c:v>0</c:v>
                </c:pt>
                <c:pt idx="754">
                  <c:v>1</c:v>
                </c:pt>
                <c:pt idx="755">
                  <c:v>1</c:v>
                </c:pt>
                <c:pt idx="756">
                  <c:v>1</c:v>
                </c:pt>
                <c:pt idx="757">
                  <c:v>2</c:v>
                </c:pt>
                <c:pt idx="758">
                  <c:v>0</c:v>
                </c:pt>
                <c:pt idx="759">
                  <c:v>0</c:v>
                </c:pt>
                <c:pt idx="760">
                  <c:v>0</c:v>
                </c:pt>
                <c:pt idx="761">
                  <c:v>0</c:v>
                </c:pt>
                <c:pt idx="762">
                  <c:v>0</c:v>
                </c:pt>
                <c:pt idx="763">
                  <c:v>2</c:v>
                </c:pt>
                <c:pt idx="764">
                  <c:v>1</c:v>
                </c:pt>
                <c:pt idx="765">
                  <c:v>2</c:v>
                </c:pt>
                <c:pt idx="766">
                  <c:v>2</c:v>
                </c:pt>
                <c:pt idx="767">
                  <c:v>0</c:v>
                </c:pt>
                <c:pt idx="768">
                  <c:v>0</c:v>
                </c:pt>
                <c:pt idx="769">
                  <c:v>0</c:v>
                </c:pt>
                <c:pt idx="770">
                  <c:v>0</c:v>
                </c:pt>
                <c:pt idx="771">
                  <c:v>1</c:v>
                </c:pt>
                <c:pt idx="772">
                  <c:v>0</c:v>
                </c:pt>
                <c:pt idx="773">
                  <c:v>0</c:v>
                </c:pt>
                <c:pt idx="774">
                  <c:v>0</c:v>
                </c:pt>
                <c:pt idx="775">
                  <c:v>0</c:v>
                </c:pt>
                <c:pt idx="776">
                  <c:v>1</c:v>
                </c:pt>
                <c:pt idx="777">
                  <c:v>1</c:v>
                </c:pt>
                <c:pt idx="778">
                  <c:v>0</c:v>
                </c:pt>
                <c:pt idx="779">
                  <c:v>2</c:v>
                </c:pt>
                <c:pt idx="780">
                  <c:v>2</c:v>
                </c:pt>
                <c:pt idx="781">
                  <c:v>0</c:v>
                </c:pt>
                <c:pt idx="782">
                  <c:v>1</c:v>
                </c:pt>
                <c:pt idx="783">
                  <c:v>1</c:v>
                </c:pt>
                <c:pt idx="784">
                  <c:v>4</c:v>
                </c:pt>
                <c:pt idx="785">
                  <c:v>4</c:v>
                </c:pt>
                <c:pt idx="786">
                  <c:v>5</c:v>
                </c:pt>
                <c:pt idx="787">
                  <c:v>5</c:v>
                </c:pt>
                <c:pt idx="788">
                  <c:v>4</c:v>
                </c:pt>
                <c:pt idx="789">
                  <c:v>4</c:v>
                </c:pt>
                <c:pt idx="790">
                  <c:v>0</c:v>
                </c:pt>
                <c:pt idx="791">
                  <c:v>0</c:v>
                </c:pt>
                <c:pt idx="792">
                  <c:v>0</c:v>
                </c:pt>
                <c:pt idx="793">
                  <c:v>0</c:v>
                </c:pt>
                <c:pt idx="794">
                  <c:v>1</c:v>
                </c:pt>
                <c:pt idx="795">
                  <c:v>1</c:v>
                </c:pt>
                <c:pt idx="796">
                  <c:v>0</c:v>
                </c:pt>
                <c:pt idx="797">
                  <c:v>1</c:v>
                </c:pt>
                <c:pt idx="798">
                  <c:v>0</c:v>
                </c:pt>
                <c:pt idx="799">
                  <c:v>1</c:v>
                </c:pt>
                <c:pt idx="800">
                  <c:v>0</c:v>
                </c:pt>
                <c:pt idx="801">
                  <c:v>0</c:v>
                </c:pt>
                <c:pt idx="802">
                  <c:v>0</c:v>
                </c:pt>
                <c:pt idx="803">
                  <c:v>0</c:v>
                </c:pt>
                <c:pt idx="804">
                  <c:v>0</c:v>
                </c:pt>
                <c:pt idx="805">
                  <c:v>2</c:v>
                </c:pt>
                <c:pt idx="806">
                  <c:v>0</c:v>
                </c:pt>
                <c:pt idx="807">
                  <c:v>0</c:v>
                </c:pt>
                <c:pt idx="808">
                  <c:v>3</c:v>
                </c:pt>
                <c:pt idx="809">
                  <c:v>2</c:v>
                </c:pt>
                <c:pt idx="810">
                  <c:v>0</c:v>
                </c:pt>
                <c:pt idx="811">
                  <c:v>0</c:v>
                </c:pt>
                <c:pt idx="812">
                  <c:v>0</c:v>
                </c:pt>
                <c:pt idx="813">
                  <c:v>0</c:v>
                </c:pt>
                <c:pt idx="814">
                  <c:v>2</c:v>
                </c:pt>
                <c:pt idx="815">
                  <c:v>0</c:v>
                </c:pt>
                <c:pt idx="816">
                  <c:v>1</c:v>
                </c:pt>
                <c:pt idx="817">
                  <c:v>1</c:v>
                </c:pt>
                <c:pt idx="818">
                  <c:v>1</c:v>
                </c:pt>
                <c:pt idx="819">
                  <c:v>1</c:v>
                </c:pt>
                <c:pt idx="820">
                  <c:v>1</c:v>
                </c:pt>
                <c:pt idx="821">
                  <c:v>2</c:v>
                </c:pt>
                <c:pt idx="822">
                  <c:v>2</c:v>
                </c:pt>
                <c:pt idx="823">
                  <c:v>2</c:v>
                </c:pt>
                <c:pt idx="824">
                  <c:v>5</c:v>
                </c:pt>
                <c:pt idx="825">
                  <c:v>3</c:v>
                </c:pt>
                <c:pt idx="826">
                  <c:v>1</c:v>
                </c:pt>
                <c:pt idx="827">
                  <c:v>0</c:v>
                </c:pt>
                <c:pt idx="828">
                  <c:v>0</c:v>
                </c:pt>
                <c:pt idx="829">
                  <c:v>0</c:v>
                </c:pt>
                <c:pt idx="830">
                  <c:v>1</c:v>
                </c:pt>
                <c:pt idx="831">
                  <c:v>2</c:v>
                </c:pt>
                <c:pt idx="832">
                  <c:v>4</c:v>
                </c:pt>
                <c:pt idx="833">
                  <c:v>2</c:v>
                </c:pt>
                <c:pt idx="834">
                  <c:v>2</c:v>
                </c:pt>
                <c:pt idx="835">
                  <c:v>0</c:v>
                </c:pt>
                <c:pt idx="836">
                  <c:v>0</c:v>
                </c:pt>
                <c:pt idx="837">
                  <c:v>0</c:v>
                </c:pt>
                <c:pt idx="838">
                  <c:v>3</c:v>
                </c:pt>
                <c:pt idx="839">
                  <c:v>3</c:v>
                </c:pt>
                <c:pt idx="840">
                  <c:v>1</c:v>
                </c:pt>
                <c:pt idx="841">
                  <c:v>0</c:v>
                </c:pt>
                <c:pt idx="842">
                  <c:v>0</c:v>
                </c:pt>
                <c:pt idx="843">
                  <c:v>1</c:v>
                </c:pt>
                <c:pt idx="844">
                  <c:v>2</c:v>
                </c:pt>
                <c:pt idx="845">
                  <c:v>2</c:v>
                </c:pt>
                <c:pt idx="846">
                  <c:v>4</c:v>
                </c:pt>
                <c:pt idx="847">
                  <c:v>3</c:v>
                </c:pt>
                <c:pt idx="848">
                  <c:v>3</c:v>
                </c:pt>
                <c:pt idx="849">
                  <c:v>4</c:v>
                </c:pt>
                <c:pt idx="850">
                  <c:v>5</c:v>
                </c:pt>
                <c:pt idx="851">
                  <c:v>3</c:v>
                </c:pt>
                <c:pt idx="852">
                  <c:v>4</c:v>
                </c:pt>
                <c:pt idx="853">
                  <c:v>3</c:v>
                </c:pt>
                <c:pt idx="854">
                  <c:v>2</c:v>
                </c:pt>
                <c:pt idx="855">
                  <c:v>1</c:v>
                </c:pt>
                <c:pt idx="856">
                  <c:v>2</c:v>
                </c:pt>
                <c:pt idx="857">
                  <c:v>1</c:v>
                </c:pt>
                <c:pt idx="858">
                  <c:v>2</c:v>
                </c:pt>
                <c:pt idx="859">
                  <c:v>3</c:v>
                </c:pt>
                <c:pt idx="860">
                  <c:v>2</c:v>
                </c:pt>
                <c:pt idx="861">
                  <c:v>4</c:v>
                </c:pt>
                <c:pt idx="862">
                  <c:v>2</c:v>
                </c:pt>
                <c:pt idx="863">
                  <c:v>2</c:v>
                </c:pt>
                <c:pt idx="864">
                  <c:v>1</c:v>
                </c:pt>
                <c:pt idx="865">
                  <c:v>1</c:v>
                </c:pt>
                <c:pt idx="866">
                  <c:v>2</c:v>
                </c:pt>
                <c:pt idx="867">
                  <c:v>2</c:v>
                </c:pt>
                <c:pt idx="868">
                  <c:v>3</c:v>
                </c:pt>
                <c:pt idx="869">
                  <c:v>2</c:v>
                </c:pt>
                <c:pt idx="870">
                  <c:v>2</c:v>
                </c:pt>
                <c:pt idx="871">
                  <c:v>2</c:v>
                </c:pt>
                <c:pt idx="872">
                  <c:v>2</c:v>
                </c:pt>
                <c:pt idx="873">
                  <c:v>2</c:v>
                </c:pt>
                <c:pt idx="874">
                  <c:v>0</c:v>
                </c:pt>
                <c:pt idx="875">
                  <c:v>0</c:v>
                </c:pt>
                <c:pt idx="876">
                  <c:v>1</c:v>
                </c:pt>
                <c:pt idx="877">
                  <c:v>1</c:v>
                </c:pt>
                <c:pt idx="878">
                  <c:v>0</c:v>
                </c:pt>
                <c:pt idx="879">
                  <c:v>2</c:v>
                </c:pt>
                <c:pt idx="880">
                  <c:v>3</c:v>
                </c:pt>
                <c:pt idx="881">
                  <c:v>3</c:v>
                </c:pt>
                <c:pt idx="882">
                  <c:v>1</c:v>
                </c:pt>
                <c:pt idx="883">
                  <c:v>2</c:v>
                </c:pt>
                <c:pt idx="884">
                  <c:v>2</c:v>
                </c:pt>
                <c:pt idx="885">
                  <c:v>2</c:v>
                </c:pt>
                <c:pt idx="886">
                  <c:v>3</c:v>
                </c:pt>
                <c:pt idx="887">
                  <c:v>2</c:v>
                </c:pt>
                <c:pt idx="888">
                  <c:v>2</c:v>
                </c:pt>
                <c:pt idx="889">
                  <c:v>2</c:v>
                </c:pt>
                <c:pt idx="890">
                  <c:v>2</c:v>
                </c:pt>
                <c:pt idx="891">
                  <c:v>1</c:v>
                </c:pt>
                <c:pt idx="892">
                  <c:v>3</c:v>
                </c:pt>
                <c:pt idx="893">
                  <c:v>2</c:v>
                </c:pt>
                <c:pt idx="894">
                  <c:v>5</c:v>
                </c:pt>
                <c:pt idx="895">
                  <c:v>4</c:v>
                </c:pt>
                <c:pt idx="896">
                  <c:v>4</c:v>
                </c:pt>
                <c:pt idx="897">
                  <c:v>4</c:v>
                </c:pt>
                <c:pt idx="898">
                  <c:v>3</c:v>
                </c:pt>
                <c:pt idx="899">
                  <c:v>4</c:v>
                </c:pt>
                <c:pt idx="900">
                  <c:v>3</c:v>
                </c:pt>
                <c:pt idx="901">
                  <c:v>3</c:v>
                </c:pt>
                <c:pt idx="902">
                  <c:v>4</c:v>
                </c:pt>
                <c:pt idx="903">
                  <c:v>6</c:v>
                </c:pt>
                <c:pt idx="904">
                  <c:v>4</c:v>
                </c:pt>
                <c:pt idx="905">
                  <c:v>5</c:v>
                </c:pt>
                <c:pt idx="906">
                  <c:v>1</c:v>
                </c:pt>
                <c:pt idx="907">
                  <c:v>1</c:v>
                </c:pt>
                <c:pt idx="908">
                  <c:v>1</c:v>
                </c:pt>
                <c:pt idx="909">
                  <c:v>1</c:v>
                </c:pt>
                <c:pt idx="910">
                  <c:v>2</c:v>
                </c:pt>
                <c:pt idx="911">
                  <c:v>1</c:v>
                </c:pt>
                <c:pt idx="912">
                  <c:v>4</c:v>
                </c:pt>
                <c:pt idx="913">
                  <c:v>3</c:v>
                </c:pt>
                <c:pt idx="914">
                  <c:v>4</c:v>
                </c:pt>
                <c:pt idx="915">
                  <c:v>3</c:v>
                </c:pt>
                <c:pt idx="916">
                  <c:v>4</c:v>
                </c:pt>
                <c:pt idx="917">
                  <c:v>3</c:v>
                </c:pt>
                <c:pt idx="918">
                  <c:v>4</c:v>
                </c:pt>
                <c:pt idx="919">
                  <c:v>5</c:v>
                </c:pt>
                <c:pt idx="920">
                  <c:v>5</c:v>
                </c:pt>
                <c:pt idx="921">
                  <c:v>4</c:v>
                </c:pt>
                <c:pt idx="922">
                  <c:v>3</c:v>
                </c:pt>
                <c:pt idx="923">
                  <c:v>2</c:v>
                </c:pt>
                <c:pt idx="924">
                  <c:v>2</c:v>
                </c:pt>
                <c:pt idx="925">
                  <c:v>3</c:v>
                </c:pt>
                <c:pt idx="926">
                  <c:v>2</c:v>
                </c:pt>
                <c:pt idx="927">
                  <c:v>1</c:v>
                </c:pt>
                <c:pt idx="928">
                  <c:v>2</c:v>
                </c:pt>
                <c:pt idx="929">
                  <c:v>1</c:v>
                </c:pt>
                <c:pt idx="930">
                  <c:v>2</c:v>
                </c:pt>
                <c:pt idx="931">
                  <c:v>2</c:v>
                </c:pt>
                <c:pt idx="932">
                  <c:v>1</c:v>
                </c:pt>
                <c:pt idx="933">
                  <c:v>1</c:v>
                </c:pt>
                <c:pt idx="934">
                  <c:v>1</c:v>
                </c:pt>
                <c:pt idx="935">
                  <c:v>1</c:v>
                </c:pt>
                <c:pt idx="936">
                  <c:v>1</c:v>
                </c:pt>
                <c:pt idx="937">
                  <c:v>2</c:v>
                </c:pt>
                <c:pt idx="938">
                  <c:v>2</c:v>
                </c:pt>
                <c:pt idx="939">
                  <c:v>1</c:v>
                </c:pt>
                <c:pt idx="940">
                  <c:v>1</c:v>
                </c:pt>
                <c:pt idx="941">
                  <c:v>2</c:v>
                </c:pt>
                <c:pt idx="942">
                  <c:v>0</c:v>
                </c:pt>
                <c:pt idx="943">
                  <c:v>1</c:v>
                </c:pt>
                <c:pt idx="944">
                  <c:v>3</c:v>
                </c:pt>
                <c:pt idx="945">
                  <c:v>3</c:v>
                </c:pt>
                <c:pt idx="946">
                  <c:v>3</c:v>
                </c:pt>
                <c:pt idx="947">
                  <c:v>3</c:v>
                </c:pt>
                <c:pt idx="948">
                  <c:v>3</c:v>
                </c:pt>
                <c:pt idx="949">
                  <c:v>3</c:v>
                </c:pt>
                <c:pt idx="950">
                  <c:v>4</c:v>
                </c:pt>
                <c:pt idx="951">
                  <c:v>2</c:v>
                </c:pt>
                <c:pt idx="952">
                  <c:v>1</c:v>
                </c:pt>
                <c:pt idx="953">
                  <c:v>2</c:v>
                </c:pt>
                <c:pt idx="954">
                  <c:v>1</c:v>
                </c:pt>
                <c:pt idx="955">
                  <c:v>0</c:v>
                </c:pt>
                <c:pt idx="956">
                  <c:v>2</c:v>
                </c:pt>
                <c:pt idx="957">
                  <c:v>2</c:v>
                </c:pt>
                <c:pt idx="958">
                  <c:v>2</c:v>
                </c:pt>
                <c:pt idx="959">
                  <c:v>1</c:v>
                </c:pt>
                <c:pt idx="960">
                  <c:v>1</c:v>
                </c:pt>
                <c:pt idx="961">
                  <c:v>2</c:v>
                </c:pt>
                <c:pt idx="962">
                  <c:v>2</c:v>
                </c:pt>
                <c:pt idx="963">
                  <c:v>2</c:v>
                </c:pt>
                <c:pt idx="964">
                  <c:v>2</c:v>
                </c:pt>
                <c:pt idx="965">
                  <c:v>2</c:v>
                </c:pt>
                <c:pt idx="966">
                  <c:v>3</c:v>
                </c:pt>
                <c:pt idx="967">
                  <c:v>3</c:v>
                </c:pt>
                <c:pt idx="968">
                  <c:v>3</c:v>
                </c:pt>
                <c:pt idx="969">
                  <c:v>3</c:v>
                </c:pt>
                <c:pt idx="970">
                  <c:v>1</c:v>
                </c:pt>
                <c:pt idx="971">
                  <c:v>2</c:v>
                </c:pt>
                <c:pt idx="972">
                  <c:v>2</c:v>
                </c:pt>
                <c:pt idx="973">
                  <c:v>2</c:v>
                </c:pt>
                <c:pt idx="974">
                  <c:v>2</c:v>
                </c:pt>
                <c:pt idx="975">
                  <c:v>1</c:v>
                </c:pt>
                <c:pt idx="976">
                  <c:v>1</c:v>
                </c:pt>
                <c:pt idx="977">
                  <c:v>1</c:v>
                </c:pt>
                <c:pt idx="978">
                  <c:v>1</c:v>
                </c:pt>
                <c:pt idx="979">
                  <c:v>2</c:v>
                </c:pt>
                <c:pt idx="980">
                  <c:v>0</c:v>
                </c:pt>
                <c:pt idx="981">
                  <c:v>1</c:v>
                </c:pt>
                <c:pt idx="982">
                  <c:v>1</c:v>
                </c:pt>
                <c:pt idx="983">
                  <c:v>1</c:v>
                </c:pt>
                <c:pt idx="984">
                  <c:v>0</c:v>
                </c:pt>
                <c:pt idx="985">
                  <c:v>0</c:v>
                </c:pt>
                <c:pt idx="986">
                  <c:v>1</c:v>
                </c:pt>
                <c:pt idx="987">
                  <c:v>0</c:v>
                </c:pt>
                <c:pt idx="988">
                  <c:v>1</c:v>
                </c:pt>
                <c:pt idx="989">
                  <c:v>1</c:v>
                </c:pt>
                <c:pt idx="990">
                  <c:v>2</c:v>
                </c:pt>
                <c:pt idx="991">
                  <c:v>3</c:v>
                </c:pt>
                <c:pt idx="992">
                  <c:v>2</c:v>
                </c:pt>
                <c:pt idx="993">
                  <c:v>3</c:v>
                </c:pt>
                <c:pt idx="994">
                  <c:v>2</c:v>
                </c:pt>
                <c:pt idx="995">
                  <c:v>1</c:v>
                </c:pt>
                <c:pt idx="996">
                  <c:v>2</c:v>
                </c:pt>
                <c:pt idx="997">
                  <c:v>1</c:v>
                </c:pt>
                <c:pt idx="998">
                  <c:v>1</c:v>
                </c:pt>
                <c:pt idx="999">
                  <c:v>2</c:v>
                </c:pt>
                <c:pt idx="1000">
                  <c:v>1</c:v>
                </c:pt>
                <c:pt idx="1001">
                  <c:v>1</c:v>
                </c:pt>
                <c:pt idx="1002">
                  <c:v>2</c:v>
                </c:pt>
                <c:pt idx="1003">
                  <c:v>1</c:v>
                </c:pt>
                <c:pt idx="1004">
                  <c:v>0</c:v>
                </c:pt>
                <c:pt idx="1005">
                  <c:v>0</c:v>
                </c:pt>
                <c:pt idx="1006">
                  <c:v>1</c:v>
                </c:pt>
                <c:pt idx="1007">
                  <c:v>0</c:v>
                </c:pt>
                <c:pt idx="1008">
                  <c:v>1</c:v>
                </c:pt>
                <c:pt idx="1009">
                  <c:v>1</c:v>
                </c:pt>
                <c:pt idx="1010">
                  <c:v>4</c:v>
                </c:pt>
                <c:pt idx="1011">
                  <c:v>3</c:v>
                </c:pt>
                <c:pt idx="1012">
                  <c:v>5</c:v>
                </c:pt>
                <c:pt idx="1013">
                  <c:v>4</c:v>
                </c:pt>
                <c:pt idx="1014">
                  <c:v>3</c:v>
                </c:pt>
                <c:pt idx="1015">
                  <c:v>2</c:v>
                </c:pt>
                <c:pt idx="1016">
                  <c:v>2</c:v>
                </c:pt>
                <c:pt idx="1017">
                  <c:v>2</c:v>
                </c:pt>
                <c:pt idx="1018">
                  <c:v>1</c:v>
                </c:pt>
                <c:pt idx="1019">
                  <c:v>1</c:v>
                </c:pt>
                <c:pt idx="1020">
                  <c:v>1</c:v>
                </c:pt>
                <c:pt idx="1021">
                  <c:v>1</c:v>
                </c:pt>
                <c:pt idx="1022">
                  <c:v>2</c:v>
                </c:pt>
                <c:pt idx="1023">
                  <c:v>1</c:v>
                </c:pt>
                <c:pt idx="1024">
                  <c:v>2</c:v>
                </c:pt>
                <c:pt idx="1025">
                  <c:v>3</c:v>
                </c:pt>
                <c:pt idx="1026">
                  <c:v>3</c:v>
                </c:pt>
                <c:pt idx="1027">
                  <c:v>3</c:v>
                </c:pt>
                <c:pt idx="1028">
                  <c:v>4</c:v>
                </c:pt>
                <c:pt idx="1029">
                  <c:v>3</c:v>
                </c:pt>
                <c:pt idx="1030">
                  <c:v>2</c:v>
                </c:pt>
                <c:pt idx="1031">
                  <c:v>2</c:v>
                </c:pt>
                <c:pt idx="1032">
                  <c:v>1</c:v>
                </c:pt>
                <c:pt idx="1033">
                  <c:v>1</c:v>
                </c:pt>
                <c:pt idx="1034">
                  <c:v>0</c:v>
                </c:pt>
                <c:pt idx="1035">
                  <c:v>2</c:v>
                </c:pt>
                <c:pt idx="1036">
                  <c:v>2</c:v>
                </c:pt>
                <c:pt idx="1037">
                  <c:v>2</c:v>
                </c:pt>
                <c:pt idx="1038">
                  <c:v>3</c:v>
                </c:pt>
                <c:pt idx="1039">
                  <c:v>2</c:v>
                </c:pt>
                <c:pt idx="1040">
                  <c:v>3</c:v>
                </c:pt>
                <c:pt idx="1041">
                  <c:v>2</c:v>
                </c:pt>
                <c:pt idx="1042">
                  <c:v>2</c:v>
                </c:pt>
                <c:pt idx="1043">
                  <c:v>2</c:v>
                </c:pt>
                <c:pt idx="1044">
                  <c:v>2</c:v>
                </c:pt>
                <c:pt idx="1045">
                  <c:v>2</c:v>
                </c:pt>
                <c:pt idx="1046">
                  <c:v>1</c:v>
                </c:pt>
                <c:pt idx="1047">
                  <c:v>2</c:v>
                </c:pt>
                <c:pt idx="1048">
                  <c:v>2</c:v>
                </c:pt>
                <c:pt idx="1049">
                  <c:v>3</c:v>
                </c:pt>
                <c:pt idx="1050">
                  <c:v>2</c:v>
                </c:pt>
                <c:pt idx="1051">
                  <c:v>2</c:v>
                </c:pt>
                <c:pt idx="1052">
                  <c:v>2</c:v>
                </c:pt>
                <c:pt idx="1053">
                  <c:v>2</c:v>
                </c:pt>
                <c:pt idx="1054">
                  <c:v>2</c:v>
                </c:pt>
                <c:pt idx="1055">
                  <c:v>1</c:v>
                </c:pt>
                <c:pt idx="1056">
                  <c:v>2</c:v>
                </c:pt>
                <c:pt idx="1057">
                  <c:v>2</c:v>
                </c:pt>
                <c:pt idx="1058">
                  <c:v>2</c:v>
                </c:pt>
                <c:pt idx="1059">
                  <c:v>2</c:v>
                </c:pt>
                <c:pt idx="1060">
                  <c:v>1</c:v>
                </c:pt>
                <c:pt idx="1061">
                  <c:v>2</c:v>
                </c:pt>
                <c:pt idx="1062">
                  <c:v>3</c:v>
                </c:pt>
                <c:pt idx="1063">
                  <c:v>2</c:v>
                </c:pt>
                <c:pt idx="1064">
                  <c:v>2</c:v>
                </c:pt>
                <c:pt idx="1065">
                  <c:v>2</c:v>
                </c:pt>
                <c:pt idx="1066">
                  <c:v>3</c:v>
                </c:pt>
                <c:pt idx="1067">
                  <c:v>2</c:v>
                </c:pt>
                <c:pt idx="1068">
                  <c:v>3</c:v>
                </c:pt>
                <c:pt idx="1069">
                  <c:v>2</c:v>
                </c:pt>
                <c:pt idx="1070">
                  <c:v>1</c:v>
                </c:pt>
                <c:pt idx="1071">
                  <c:v>3</c:v>
                </c:pt>
                <c:pt idx="1072">
                  <c:v>3</c:v>
                </c:pt>
                <c:pt idx="1073">
                  <c:v>4</c:v>
                </c:pt>
                <c:pt idx="1074">
                  <c:v>2</c:v>
                </c:pt>
                <c:pt idx="1075">
                  <c:v>3</c:v>
                </c:pt>
                <c:pt idx="1076">
                  <c:v>2</c:v>
                </c:pt>
                <c:pt idx="1077">
                  <c:v>0</c:v>
                </c:pt>
                <c:pt idx="1078">
                  <c:v>1</c:v>
                </c:pt>
                <c:pt idx="1079">
                  <c:v>0</c:v>
                </c:pt>
                <c:pt idx="1080">
                  <c:v>0</c:v>
                </c:pt>
                <c:pt idx="1081">
                  <c:v>0</c:v>
                </c:pt>
                <c:pt idx="1082">
                  <c:v>0</c:v>
                </c:pt>
                <c:pt idx="1083">
                  <c:v>1</c:v>
                </c:pt>
                <c:pt idx="1084">
                  <c:v>0</c:v>
                </c:pt>
                <c:pt idx="1085">
                  <c:v>1</c:v>
                </c:pt>
                <c:pt idx="1086">
                  <c:v>0</c:v>
                </c:pt>
                <c:pt idx="1087">
                  <c:v>1</c:v>
                </c:pt>
                <c:pt idx="1088">
                  <c:v>0</c:v>
                </c:pt>
                <c:pt idx="1089">
                  <c:v>4</c:v>
                </c:pt>
                <c:pt idx="1090">
                  <c:v>2</c:v>
                </c:pt>
                <c:pt idx="1091">
                  <c:v>4</c:v>
                </c:pt>
                <c:pt idx="1092">
                  <c:v>3</c:v>
                </c:pt>
                <c:pt idx="1093">
                  <c:v>3</c:v>
                </c:pt>
                <c:pt idx="1094">
                  <c:v>3</c:v>
                </c:pt>
                <c:pt idx="1095">
                  <c:v>2</c:v>
                </c:pt>
                <c:pt idx="1096">
                  <c:v>2</c:v>
                </c:pt>
                <c:pt idx="1097">
                  <c:v>2</c:v>
                </c:pt>
                <c:pt idx="1098">
                  <c:v>2</c:v>
                </c:pt>
                <c:pt idx="1099">
                  <c:v>1</c:v>
                </c:pt>
                <c:pt idx="1100">
                  <c:v>2</c:v>
                </c:pt>
                <c:pt idx="1101">
                  <c:v>2</c:v>
                </c:pt>
                <c:pt idx="1102">
                  <c:v>3</c:v>
                </c:pt>
                <c:pt idx="1103">
                  <c:v>5</c:v>
                </c:pt>
                <c:pt idx="1104">
                  <c:v>4</c:v>
                </c:pt>
                <c:pt idx="1105">
                  <c:v>4</c:v>
                </c:pt>
                <c:pt idx="1106">
                  <c:v>5</c:v>
                </c:pt>
                <c:pt idx="1107">
                  <c:v>2</c:v>
                </c:pt>
                <c:pt idx="1108">
                  <c:v>2</c:v>
                </c:pt>
                <c:pt idx="1109">
                  <c:v>2</c:v>
                </c:pt>
                <c:pt idx="1110">
                  <c:v>2</c:v>
                </c:pt>
                <c:pt idx="1111">
                  <c:v>3</c:v>
                </c:pt>
                <c:pt idx="1112">
                  <c:v>3</c:v>
                </c:pt>
                <c:pt idx="1113">
                  <c:v>3</c:v>
                </c:pt>
                <c:pt idx="1114">
                  <c:v>3</c:v>
                </c:pt>
                <c:pt idx="1115">
                  <c:v>2</c:v>
                </c:pt>
                <c:pt idx="1116">
                  <c:v>3</c:v>
                </c:pt>
                <c:pt idx="1117">
                  <c:v>2</c:v>
                </c:pt>
                <c:pt idx="1118">
                  <c:v>2</c:v>
                </c:pt>
                <c:pt idx="1119">
                  <c:v>3</c:v>
                </c:pt>
                <c:pt idx="1120">
                  <c:v>2</c:v>
                </c:pt>
                <c:pt idx="1121">
                  <c:v>1</c:v>
                </c:pt>
                <c:pt idx="1122">
                  <c:v>2</c:v>
                </c:pt>
                <c:pt idx="1123">
                  <c:v>1</c:v>
                </c:pt>
                <c:pt idx="1124">
                  <c:v>1</c:v>
                </c:pt>
                <c:pt idx="1125">
                  <c:v>0</c:v>
                </c:pt>
                <c:pt idx="1126">
                  <c:v>1</c:v>
                </c:pt>
                <c:pt idx="1127">
                  <c:v>0</c:v>
                </c:pt>
                <c:pt idx="1128">
                  <c:v>0</c:v>
                </c:pt>
                <c:pt idx="1129">
                  <c:v>1</c:v>
                </c:pt>
                <c:pt idx="1130">
                  <c:v>0</c:v>
                </c:pt>
                <c:pt idx="1131">
                  <c:v>0</c:v>
                </c:pt>
                <c:pt idx="1132">
                  <c:v>1</c:v>
                </c:pt>
                <c:pt idx="1133">
                  <c:v>0</c:v>
                </c:pt>
                <c:pt idx="1134">
                  <c:v>0</c:v>
                </c:pt>
                <c:pt idx="1135">
                  <c:v>0</c:v>
                </c:pt>
                <c:pt idx="1136">
                  <c:v>0</c:v>
                </c:pt>
                <c:pt idx="1137">
                  <c:v>0</c:v>
                </c:pt>
                <c:pt idx="1138">
                  <c:v>0</c:v>
                </c:pt>
                <c:pt idx="1139">
                  <c:v>0</c:v>
                </c:pt>
                <c:pt idx="1140">
                  <c:v>0</c:v>
                </c:pt>
                <c:pt idx="1141">
                  <c:v>0</c:v>
                </c:pt>
                <c:pt idx="1142">
                  <c:v>0</c:v>
                </c:pt>
                <c:pt idx="1143">
                  <c:v>0</c:v>
                </c:pt>
                <c:pt idx="1144">
                  <c:v>0</c:v>
                </c:pt>
                <c:pt idx="1145">
                  <c:v>0</c:v>
                </c:pt>
                <c:pt idx="1146">
                  <c:v>0</c:v>
                </c:pt>
                <c:pt idx="1147">
                  <c:v>0</c:v>
                </c:pt>
                <c:pt idx="1148">
                  <c:v>0</c:v>
                </c:pt>
                <c:pt idx="1149">
                  <c:v>0</c:v>
                </c:pt>
                <c:pt idx="1150">
                  <c:v>0</c:v>
                </c:pt>
                <c:pt idx="1151">
                  <c:v>0</c:v>
                </c:pt>
                <c:pt idx="1152">
                  <c:v>0</c:v>
                </c:pt>
                <c:pt idx="1153">
                  <c:v>0</c:v>
                </c:pt>
                <c:pt idx="1154">
                  <c:v>1</c:v>
                </c:pt>
                <c:pt idx="1155">
                  <c:v>3</c:v>
                </c:pt>
                <c:pt idx="1156">
                  <c:v>4</c:v>
                </c:pt>
                <c:pt idx="1157">
                  <c:v>3</c:v>
                </c:pt>
                <c:pt idx="1158">
                  <c:v>1</c:v>
                </c:pt>
                <c:pt idx="1159">
                  <c:v>0</c:v>
                </c:pt>
                <c:pt idx="1160">
                  <c:v>14</c:v>
                </c:pt>
                <c:pt idx="1161">
                  <c:v>17</c:v>
                </c:pt>
                <c:pt idx="1162">
                  <c:v>14</c:v>
                </c:pt>
                <c:pt idx="1163">
                  <c:v>17</c:v>
                </c:pt>
                <c:pt idx="1164">
                  <c:v>11</c:v>
                </c:pt>
                <c:pt idx="1165">
                  <c:v>12</c:v>
                </c:pt>
                <c:pt idx="1166">
                  <c:v>9</c:v>
                </c:pt>
                <c:pt idx="1167">
                  <c:v>10</c:v>
                </c:pt>
                <c:pt idx="1168">
                  <c:v>9</c:v>
                </c:pt>
                <c:pt idx="1169">
                  <c:v>7</c:v>
                </c:pt>
                <c:pt idx="1170">
                  <c:v>13</c:v>
                </c:pt>
                <c:pt idx="1171">
                  <c:v>10</c:v>
                </c:pt>
                <c:pt idx="1172">
                  <c:v>8</c:v>
                </c:pt>
                <c:pt idx="1173">
                  <c:v>5</c:v>
                </c:pt>
                <c:pt idx="1174">
                  <c:v>3</c:v>
                </c:pt>
                <c:pt idx="1175">
                  <c:v>3</c:v>
                </c:pt>
                <c:pt idx="1176">
                  <c:v>1</c:v>
                </c:pt>
                <c:pt idx="1177">
                  <c:v>0</c:v>
                </c:pt>
                <c:pt idx="1178">
                  <c:v>1</c:v>
                </c:pt>
                <c:pt idx="1179">
                  <c:v>2</c:v>
                </c:pt>
                <c:pt idx="1180">
                  <c:v>2</c:v>
                </c:pt>
                <c:pt idx="1181">
                  <c:v>1</c:v>
                </c:pt>
                <c:pt idx="1182">
                  <c:v>5</c:v>
                </c:pt>
                <c:pt idx="1183">
                  <c:v>3</c:v>
                </c:pt>
                <c:pt idx="1184">
                  <c:v>1</c:v>
                </c:pt>
                <c:pt idx="1185">
                  <c:v>3</c:v>
                </c:pt>
                <c:pt idx="1186">
                  <c:v>4</c:v>
                </c:pt>
                <c:pt idx="1187">
                  <c:v>5</c:v>
                </c:pt>
                <c:pt idx="1188">
                  <c:v>4</c:v>
                </c:pt>
                <c:pt idx="1189">
                  <c:v>2</c:v>
                </c:pt>
                <c:pt idx="1190">
                  <c:v>1</c:v>
                </c:pt>
                <c:pt idx="1191">
                  <c:v>1</c:v>
                </c:pt>
                <c:pt idx="1192">
                  <c:v>14</c:v>
                </c:pt>
                <c:pt idx="1193">
                  <c:v>3</c:v>
                </c:pt>
                <c:pt idx="1194">
                  <c:v>1</c:v>
                </c:pt>
                <c:pt idx="1195">
                  <c:v>3</c:v>
                </c:pt>
                <c:pt idx="1196">
                  <c:v>2</c:v>
                </c:pt>
                <c:pt idx="1197">
                  <c:v>3</c:v>
                </c:pt>
                <c:pt idx="1198">
                  <c:v>5</c:v>
                </c:pt>
                <c:pt idx="1199">
                  <c:v>6</c:v>
                </c:pt>
                <c:pt idx="1200">
                  <c:v>5</c:v>
                </c:pt>
                <c:pt idx="1201">
                  <c:v>6</c:v>
                </c:pt>
                <c:pt idx="1202">
                  <c:v>12</c:v>
                </c:pt>
                <c:pt idx="1203">
                  <c:v>11</c:v>
                </c:pt>
                <c:pt idx="1204">
                  <c:v>9</c:v>
                </c:pt>
                <c:pt idx="1205">
                  <c:v>7</c:v>
                </c:pt>
                <c:pt idx="1206">
                  <c:v>3</c:v>
                </c:pt>
                <c:pt idx="1207">
                  <c:v>2</c:v>
                </c:pt>
                <c:pt idx="1208">
                  <c:v>4</c:v>
                </c:pt>
                <c:pt idx="1209">
                  <c:v>7</c:v>
                </c:pt>
                <c:pt idx="1210">
                  <c:v>5</c:v>
                </c:pt>
                <c:pt idx="1211">
                  <c:v>5</c:v>
                </c:pt>
                <c:pt idx="1212">
                  <c:v>5</c:v>
                </c:pt>
                <c:pt idx="1213">
                  <c:v>6</c:v>
                </c:pt>
                <c:pt idx="1214">
                  <c:v>5</c:v>
                </c:pt>
                <c:pt idx="1215">
                  <c:v>4</c:v>
                </c:pt>
                <c:pt idx="1216">
                  <c:v>5</c:v>
                </c:pt>
                <c:pt idx="1217">
                  <c:v>2</c:v>
                </c:pt>
                <c:pt idx="1218">
                  <c:v>3</c:v>
                </c:pt>
                <c:pt idx="1219">
                  <c:v>12</c:v>
                </c:pt>
                <c:pt idx="1220">
                  <c:v>1</c:v>
                </c:pt>
                <c:pt idx="1221">
                  <c:v>1</c:v>
                </c:pt>
                <c:pt idx="1222">
                  <c:v>1</c:v>
                </c:pt>
                <c:pt idx="1223">
                  <c:v>3</c:v>
                </c:pt>
                <c:pt idx="1224">
                  <c:v>4</c:v>
                </c:pt>
                <c:pt idx="1225">
                  <c:v>4</c:v>
                </c:pt>
                <c:pt idx="1226">
                  <c:v>7</c:v>
                </c:pt>
                <c:pt idx="1227">
                  <c:v>9</c:v>
                </c:pt>
                <c:pt idx="1228">
                  <c:v>10</c:v>
                </c:pt>
                <c:pt idx="1229">
                  <c:v>10</c:v>
                </c:pt>
                <c:pt idx="1230">
                  <c:v>16</c:v>
                </c:pt>
                <c:pt idx="1231">
                  <c:v>11</c:v>
                </c:pt>
                <c:pt idx="1232">
                  <c:v>12</c:v>
                </c:pt>
                <c:pt idx="1233">
                  <c:v>8</c:v>
                </c:pt>
                <c:pt idx="1234">
                  <c:v>7</c:v>
                </c:pt>
                <c:pt idx="1235">
                  <c:v>9</c:v>
                </c:pt>
                <c:pt idx="1236">
                  <c:v>4</c:v>
                </c:pt>
                <c:pt idx="1237">
                  <c:v>4</c:v>
                </c:pt>
                <c:pt idx="1238">
                  <c:v>4</c:v>
                </c:pt>
                <c:pt idx="1239">
                  <c:v>7</c:v>
                </c:pt>
                <c:pt idx="1240">
                  <c:v>6</c:v>
                </c:pt>
                <c:pt idx="1241">
                  <c:v>5</c:v>
                </c:pt>
                <c:pt idx="1242">
                  <c:v>6</c:v>
                </c:pt>
                <c:pt idx="1243">
                  <c:v>3</c:v>
                </c:pt>
                <c:pt idx="1244">
                  <c:v>2</c:v>
                </c:pt>
                <c:pt idx="1245">
                  <c:v>5</c:v>
                </c:pt>
                <c:pt idx="1246">
                  <c:v>4</c:v>
                </c:pt>
                <c:pt idx="1247">
                  <c:v>2</c:v>
                </c:pt>
                <c:pt idx="1248">
                  <c:v>2</c:v>
                </c:pt>
                <c:pt idx="1249">
                  <c:v>3</c:v>
                </c:pt>
                <c:pt idx="1250">
                  <c:v>3</c:v>
                </c:pt>
                <c:pt idx="1251">
                  <c:v>2</c:v>
                </c:pt>
                <c:pt idx="1252">
                  <c:v>3</c:v>
                </c:pt>
                <c:pt idx="1253">
                  <c:v>2</c:v>
                </c:pt>
                <c:pt idx="1254">
                  <c:v>15</c:v>
                </c:pt>
                <c:pt idx="1255">
                  <c:v>8</c:v>
                </c:pt>
                <c:pt idx="1256">
                  <c:v>2</c:v>
                </c:pt>
                <c:pt idx="1257">
                  <c:v>2</c:v>
                </c:pt>
                <c:pt idx="1258">
                  <c:v>2</c:v>
                </c:pt>
                <c:pt idx="1259">
                  <c:v>2</c:v>
                </c:pt>
                <c:pt idx="1260">
                  <c:v>2</c:v>
                </c:pt>
                <c:pt idx="1261">
                  <c:v>3</c:v>
                </c:pt>
                <c:pt idx="1262">
                  <c:v>2</c:v>
                </c:pt>
                <c:pt idx="1263">
                  <c:v>3</c:v>
                </c:pt>
                <c:pt idx="1264">
                  <c:v>3</c:v>
                </c:pt>
                <c:pt idx="1265">
                  <c:v>4</c:v>
                </c:pt>
                <c:pt idx="1266">
                  <c:v>8</c:v>
                </c:pt>
                <c:pt idx="1267">
                  <c:v>9</c:v>
                </c:pt>
                <c:pt idx="1268">
                  <c:v>8</c:v>
                </c:pt>
                <c:pt idx="1269">
                  <c:v>6</c:v>
                </c:pt>
                <c:pt idx="1270">
                  <c:v>4</c:v>
                </c:pt>
                <c:pt idx="1271">
                  <c:v>4</c:v>
                </c:pt>
                <c:pt idx="1272">
                  <c:v>2</c:v>
                </c:pt>
                <c:pt idx="1273">
                  <c:v>3</c:v>
                </c:pt>
                <c:pt idx="1274">
                  <c:v>3</c:v>
                </c:pt>
                <c:pt idx="1275">
                  <c:v>4</c:v>
                </c:pt>
                <c:pt idx="1276">
                  <c:v>3</c:v>
                </c:pt>
                <c:pt idx="1277">
                  <c:v>4</c:v>
                </c:pt>
                <c:pt idx="1278">
                  <c:v>4</c:v>
                </c:pt>
                <c:pt idx="1279">
                  <c:v>3</c:v>
                </c:pt>
                <c:pt idx="1280">
                  <c:v>3</c:v>
                </c:pt>
                <c:pt idx="1281">
                  <c:v>13</c:v>
                </c:pt>
                <c:pt idx="1282">
                  <c:v>3</c:v>
                </c:pt>
                <c:pt idx="1283">
                  <c:v>3</c:v>
                </c:pt>
                <c:pt idx="1284">
                  <c:v>2</c:v>
                </c:pt>
                <c:pt idx="1285">
                  <c:v>1</c:v>
                </c:pt>
                <c:pt idx="1286">
                  <c:v>1</c:v>
                </c:pt>
                <c:pt idx="1287">
                  <c:v>1</c:v>
                </c:pt>
                <c:pt idx="1288">
                  <c:v>2</c:v>
                </c:pt>
                <c:pt idx="1289">
                  <c:v>4</c:v>
                </c:pt>
                <c:pt idx="1290">
                  <c:v>4</c:v>
                </c:pt>
                <c:pt idx="1291">
                  <c:v>5</c:v>
                </c:pt>
                <c:pt idx="1292">
                  <c:v>10</c:v>
                </c:pt>
                <c:pt idx="1293">
                  <c:v>4</c:v>
                </c:pt>
                <c:pt idx="1294">
                  <c:v>3</c:v>
                </c:pt>
                <c:pt idx="1295">
                  <c:v>2</c:v>
                </c:pt>
                <c:pt idx="1296">
                  <c:v>3</c:v>
                </c:pt>
                <c:pt idx="1297">
                  <c:v>4</c:v>
                </c:pt>
                <c:pt idx="1298">
                  <c:v>3</c:v>
                </c:pt>
                <c:pt idx="1299">
                  <c:v>3</c:v>
                </c:pt>
                <c:pt idx="1300">
                  <c:v>3</c:v>
                </c:pt>
                <c:pt idx="1301">
                  <c:v>2</c:v>
                </c:pt>
                <c:pt idx="1302">
                  <c:v>2</c:v>
                </c:pt>
                <c:pt idx="1303">
                  <c:v>3</c:v>
                </c:pt>
                <c:pt idx="1304">
                  <c:v>2</c:v>
                </c:pt>
                <c:pt idx="1305">
                  <c:v>1</c:v>
                </c:pt>
                <c:pt idx="1306">
                  <c:v>1</c:v>
                </c:pt>
                <c:pt idx="1307">
                  <c:v>1</c:v>
                </c:pt>
                <c:pt idx="1308">
                  <c:v>2</c:v>
                </c:pt>
                <c:pt idx="1309">
                  <c:v>2</c:v>
                </c:pt>
                <c:pt idx="1310">
                  <c:v>4</c:v>
                </c:pt>
                <c:pt idx="1311">
                  <c:v>4</c:v>
                </c:pt>
                <c:pt idx="1312">
                  <c:v>4</c:v>
                </c:pt>
                <c:pt idx="1313">
                  <c:v>4</c:v>
                </c:pt>
                <c:pt idx="1314">
                  <c:v>14</c:v>
                </c:pt>
                <c:pt idx="1315">
                  <c:v>12</c:v>
                </c:pt>
                <c:pt idx="1316">
                  <c:v>3</c:v>
                </c:pt>
                <c:pt idx="1317">
                  <c:v>4</c:v>
                </c:pt>
                <c:pt idx="1318">
                  <c:v>4</c:v>
                </c:pt>
                <c:pt idx="1319">
                  <c:v>4</c:v>
                </c:pt>
                <c:pt idx="1320">
                  <c:v>4</c:v>
                </c:pt>
                <c:pt idx="1321">
                  <c:v>7</c:v>
                </c:pt>
                <c:pt idx="1322">
                  <c:v>6</c:v>
                </c:pt>
                <c:pt idx="1323">
                  <c:v>5</c:v>
                </c:pt>
                <c:pt idx="1324">
                  <c:v>5</c:v>
                </c:pt>
                <c:pt idx="1325">
                  <c:v>5</c:v>
                </c:pt>
                <c:pt idx="1326">
                  <c:v>1</c:v>
                </c:pt>
                <c:pt idx="1327">
                  <c:v>5</c:v>
                </c:pt>
                <c:pt idx="1328">
                  <c:v>4</c:v>
                </c:pt>
                <c:pt idx="1329">
                  <c:v>8</c:v>
                </c:pt>
                <c:pt idx="1330">
                  <c:v>7</c:v>
                </c:pt>
                <c:pt idx="1331">
                  <c:v>8</c:v>
                </c:pt>
                <c:pt idx="1332">
                  <c:v>6</c:v>
                </c:pt>
                <c:pt idx="1333">
                  <c:v>4</c:v>
                </c:pt>
                <c:pt idx="1334">
                  <c:v>3</c:v>
                </c:pt>
                <c:pt idx="1335">
                  <c:v>4</c:v>
                </c:pt>
                <c:pt idx="1336">
                  <c:v>2</c:v>
                </c:pt>
                <c:pt idx="1337">
                  <c:v>2</c:v>
                </c:pt>
                <c:pt idx="1338">
                  <c:v>1</c:v>
                </c:pt>
                <c:pt idx="1339">
                  <c:v>1</c:v>
                </c:pt>
                <c:pt idx="1340">
                  <c:v>1</c:v>
                </c:pt>
                <c:pt idx="1341">
                  <c:v>2</c:v>
                </c:pt>
                <c:pt idx="1342">
                  <c:v>3</c:v>
                </c:pt>
                <c:pt idx="1343">
                  <c:v>3</c:v>
                </c:pt>
                <c:pt idx="1344">
                  <c:v>3</c:v>
                </c:pt>
                <c:pt idx="1345">
                  <c:v>4</c:v>
                </c:pt>
                <c:pt idx="1346">
                  <c:v>5</c:v>
                </c:pt>
                <c:pt idx="1347">
                  <c:v>5</c:v>
                </c:pt>
                <c:pt idx="1348">
                  <c:v>5</c:v>
                </c:pt>
                <c:pt idx="1349">
                  <c:v>4</c:v>
                </c:pt>
                <c:pt idx="1350">
                  <c:v>2</c:v>
                </c:pt>
                <c:pt idx="1351">
                  <c:v>2</c:v>
                </c:pt>
                <c:pt idx="1352">
                  <c:v>4</c:v>
                </c:pt>
                <c:pt idx="1353">
                  <c:v>4</c:v>
                </c:pt>
                <c:pt idx="1354">
                  <c:v>4</c:v>
                </c:pt>
                <c:pt idx="1355">
                  <c:v>4</c:v>
                </c:pt>
                <c:pt idx="1356">
                  <c:v>6</c:v>
                </c:pt>
                <c:pt idx="1357">
                  <c:v>7</c:v>
                </c:pt>
                <c:pt idx="1358">
                  <c:v>7</c:v>
                </c:pt>
                <c:pt idx="1359">
                  <c:v>5</c:v>
                </c:pt>
                <c:pt idx="1360">
                  <c:v>5</c:v>
                </c:pt>
                <c:pt idx="1361">
                  <c:v>5</c:v>
                </c:pt>
                <c:pt idx="1362">
                  <c:v>5</c:v>
                </c:pt>
                <c:pt idx="1363">
                  <c:v>5</c:v>
                </c:pt>
                <c:pt idx="1364">
                  <c:v>5</c:v>
                </c:pt>
                <c:pt idx="1365">
                  <c:v>2</c:v>
                </c:pt>
                <c:pt idx="1366">
                  <c:v>2</c:v>
                </c:pt>
                <c:pt idx="1367">
                  <c:v>2</c:v>
                </c:pt>
                <c:pt idx="1368">
                  <c:v>2</c:v>
                </c:pt>
                <c:pt idx="1369">
                  <c:v>2</c:v>
                </c:pt>
                <c:pt idx="1370">
                  <c:v>2</c:v>
                </c:pt>
                <c:pt idx="1371">
                  <c:v>2</c:v>
                </c:pt>
                <c:pt idx="1372">
                  <c:v>2</c:v>
                </c:pt>
                <c:pt idx="1373">
                  <c:v>2</c:v>
                </c:pt>
                <c:pt idx="1374">
                  <c:v>1</c:v>
                </c:pt>
                <c:pt idx="1375">
                  <c:v>1</c:v>
                </c:pt>
                <c:pt idx="1376">
                  <c:v>1</c:v>
                </c:pt>
                <c:pt idx="1377">
                  <c:v>1</c:v>
                </c:pt>
                <c:pt idx="1378">
                  <c:v>1</c:v>
                </c:pt>
                <c:pt idx="1379">
                  <c:v>2</c:v>
                </c:pt>
                <c:pt idx="1380">
                  <c:v>2</c:v>
                </c:pt>
                <c:pt idx="1381">
                  <c:v>3</c:v>
                </c:pt>
                <c:pt idx="1382">
                  <c:v>4</c:v>
                </c:pt>
                <c:pt idx="1383">
                  <c:v>5</c:v>
                </c:pt>
                <c:pt idx="1384">
                  <c:v>4</c:v>
                </c:pt>
                <c:pt idx="1385">
                  <c:v>6</c:v>
                </c:pt>
                <c:pt idx="1386">
                  <c:v>4</c:v>
                </c:pt>
                <c:pt idx="1387">
                  <c:v>3</c:v>
                </c:pt>
                <c:pt idx="1388">
                  <c:v>3</c:v>
                </c:pt>
                <c:pt idx="1389">
                  <c:v>7</c:v>
                </c:pt>
                <c:pt idx="1390">
                  <c:v>7</c:v>
                </c:pt>
                <c:pt idx="1391">
                  <c:v>6</c:v>
                </c:pt>
                <c:pt idx="1392">
                  <c:v>6</c:v>
                </c:pt>
                <c:pt idx="1393">
                  <c:v>6</c:v>
                </c:pt>
                <c:pt idx="1394">
                  <c:v>6</c:v>
                </c:pt>
                <c:pt idx="1395">
                  <c:v>5</c:v>
                </c:pt>
                <c:pt idx="1396">
                  <c:v>5</c:v>
                </c:pt>
                <c:pt idx="1397">
                  <c:v>4</c:v>
                </c:pt>
                <c:pt idx="1398">
                  <c:v>4</c:v>
                </c:pt>
                <c:pt idx="1399">
                  <c:v>3</c:v>
                </c:pt>
                <c:pt idx="1400">
                  <c:v>3</c:v>
                </c:pt>
                <c:pt idx="1401">
                  <c:v>1</c:v>
                </c:pt>
                <c:pt idx="1402">
                  <c:v>4</c:v>
                </c:pt>
                <c:pt idx="1403">
                  <c:v>5</c:v>
                </c:pt>
                <c:pt idx="1404">
                  <c:v>4</c:v>
                </c:pt>
                <c:pt idx="1405">
                  <c:v>4</c:v>
                </c:pt>
                <c:pt idx="1406">
                  <c:v>4</c:v>
                </c:pt>
                <c:pt idx="1407">
                  <c:v>4</c:v>
                </c:pt>
                <c:pt idx="1408">
                  <c:v>5</c:v>
                </c:pt>
                <c:pt idx="1409">
                  <c:v>5</c:v>
                </c:pt>
                <c:pt idx="1410">
                  <c:v>5</c:v>
                </c:pt>
                <c:pt idx="1411">
                  <c:v>3</c:v>
                </c:pt>
                <c:pt idx="1412">
                  <c:v>2</c:v>
                </c:pt>
                <c:pt idx="1413">
                  <c:v>4</c:v>
                </c:pt>
                <c:pt idx="1414">
                  <c:v>4</c:v>
                </c:pt>
                <c:pt idx="1415">
                  <c:v>2</c:v>
                </c:pt>
                <c:pt idx="1416">
                  <c:v>1</c:v>
                </c:pt>
                <c:pt idx="1417">
                  <c:v>1</c:v>
                </c:pt>
                <c:pt idx="1418">
                  <c:v>1</c:v>
                </c:pt>
                <c:pt idx="1419">
                  <c:v>1</c:v>
                </c:pt>
                <c:pt idx="1420">
                  <c:v>2</c:v>
                </c:pt>
                <c:pt idx="1421">
                  <c:v>2</c:v>
                </c:pt>
                <c:pt idx="1422">
                  <c:v>2</c:v>
                </c:pt>
                <c:pt idx="1423">
                  <c:v>2</c:v>
                </c:pt>
                <c:pt idx="1424">
                  <c:v>1</c:v>
                </c:pt>
                <c:pt idx="1425">
                  <c:v>1</c:v>
                </c:pt>
                <c:pt idx="1426">
                  <c:v>1</c:v>
                </c:pt>
                <c:pt idx="1427">
                  <c:v>1</c:v>
                </c:pt>
                <c:pt idx="1428">
                  <c:v>0</c:v>
                </c:pt>
                <c:pt idx="1429">
                  <c:v>1</c:v>
                </c:pt>
                <c:pt idx="1430">
                  <c:v>1</c:v>
                </c:pt>
                <c:pt idx="1431">
                  <c:v>2</c:v>
                </c:pt>
                <c:pt idx="1432">
                  <c:v>1</c:v>
                </c:pt>
                <c:pt idx="1433">
                  <c:v>0</c:v>
                </c:pt>
                <c:pt idx="1434">
                  <c:v>0</c:v>
                </c:pt>
                <c:pt idx="1435">
                  <c:v>1</c:v>
                </c:pt>
                <c:pt idx="1436">
                  <c:v>1</c:v>
                </c:pt>
                <c:pt idx="1437">
                  <c:v>0</c:v>
                </c:pt>
                <c:pt idx="1438">
                  <c:v>1</c:v>
                </c:pt>
                <c:pt idx="1439">
                  <c:v>0</c:v>
                </c:pt>
              </c:numCache>
            </c:numRef>
          </c:yVal>
          <c:smooth val="1"/>
          <c:extLst>
            <c:ext xmlns:c16="http://schemas.microsoft.com/office/drawing/2014/chart" uri="{C3380CC4-5D6E-409C-BE32-E72D297353CC}">
              <c16:uniqueId val="{00000002-8BF8-43C5-9C84-38885753DCA6}"/>
            </c:ext>
          </c:extLst>
        </c:ser>
        <c:ser>
          <c:idx val="5"/>
          <c:order val="5"/>
          <c:tx>
            <c:strRef>
              <c:f>'Medium_Draw 3_14_26 Snapshot'!$I$3</c:f>
              <c:strCache>
                <c:ptCount val="1"/>
                <c:pt idx="0">
                  <c:v>GAHP ON/OFF (scaled x 10)</c:v>
                </c:pt>
              </c:strCache>
            </c:strRef>
          </c:tx>
          <c:spPr>
            <a:ln w="19050" cap="rnd">
              <a:solidFill>
                <a:schemeClr val="tx2"/>
              </a:solidFill>
              <a:round/>
            </a:ln>
            <a:effectLst/>
          </c:spPr>
          <c:marker>
            <c:symbol val="none"/>
          </c:marker>
          <c:xVal>
            <c:numRef>
              <c:f>'Medium_Draw 3_14_26 Snapshot'!$H$4:$H$1443</c:f>
              <c:numCache>
                <c:formatCode>_(* #,##0_);_(* \(#,##0\);_(* "-"??_);_(@_)</c:formatCode>
                <c:ptCount val="1440"/>
                <c:pt idx="0">
                  <c:v>0</c:v>
                </c:pt>
                <c:pt idx="1">
                  <c:v>1.6666666666666666E-2</c:v>
                </c:pt>
                <c:pt idx="2">
                  <c:v>3.3333333333333333E-2</c:v>
                </c:pt>
                <c:pt idx="3">
                  <c:v>0.05</c:v>
                </c:pt>
                <c:pt idx="4">
                  <c:v>6.6666666666666666E-2</c:v>
                </c:pt>
                <c:pt idx="5">
                  <c:v>8.3333333333333329E-2</c:v>
                </c:pt>
                <c:pt idx="6">
                  <c:v>0.1</c:v>
                </c:pt>
                <c:pt idx="7">
                  <c:v>0.11666666666666667</c:v>
                </c:pt>
                <c:pt idx="8">
                  <c:v>0.13333333333333333</c:v>
                </c:pt>
                <c:pt idx="9">
                  <c:v>0.15</c:v>
                </c:pt>
                <c:pt idx="10">
                  <c:v>0.16666666666666666</c:v>
                </c:pt>
                <c:pt idx="11">
                  <c:v>0.18333333333333332</c:v>
                </c:pt>
                <c:pt idx="12">
                  <c:v>0.2</c:v>
                </c:pt>
                <c:pt idx="13">
                  <c:v>0.21666666666666667</c:v>
                </c:pt>
                <c:pt idx="14">
                  <c:v>0.23333333333333334</c:v>
                </c:pt>
                <c:pt idx="15">
                  <c:v>0.25</c:v>
                </c:pt>
                <c:pt idx="16">
                  <c:v>0.26666666666666666</c:v>
                </c:pt>
                <c:pt idx="17">
                  <c:v>0.28333333333333333</c:v>
                </c:pt>
                <c:pt idx="18">
                  <c:v>0.3</c:v>
                </c:pt>
                <c:pt idx="19">
                  <c:v>0.31666666666666665</c:v>
                </c:pt>
                <c:pt idx="20">
                  <c:v>0.33333333333333331</c:v>
                </c:pt>
                <c:pt idx="21">
                  <c:v>0.35</c:v>
                </c:pt>
                <c:pt idx="22">
                  <c:v>0.36666666666666664</c:v>
                </c:pt>
                <c:pt idx="23">
                  <c:v>0.38333333333333336</c:v>
                </c:pt>
                <c:pt idx="24">
                  <c:v>0.4</c:v>
                </c:pt>
                <c:pt idx="25">
                  <c:v>0.41666666666666669</c:v>
                </c:pt>
                <c:pt idx="26">
                  <c:v>0.43333333333333335</c:v>
                </c:pt>
                <c:pt idx="27">
                  <c:v>0.45</c:v>
                </c:pt>
                <c:pt idx="28">
                  <c:v>0.46666666666666667</c:v>
                </c:pt>
                <c:pt idx="29">
                  <c:v>0.48333333333333334</c:v>
                </c:pt>
                <c:pt idx="30">
                  <c:v>0.5</c:v>
                </c:pt>
                <c:pt idx="31">
                  <c:v>0.51666666666666672</c:v>
                </c:pt>
                <c:pt idx="32">
                  <c:v>0.53333333333333333</c:v>
                </c:pt>
                <c:pt idx="33">
                  <c:v>0.55000000000000004</c:v>
                </c:pt>
                <c:pt idx="34">
                  <c:v>0.56666666666666665</c:v>
                </c:pt>
                <c:pt idx="35">
                  <c:v>0.58333333333333337</c:v>
                </c:pt>
                <c:pt idx="36">
                  <c:v>0.6</c:v>
                </c:pt>
                <c:pt idx="37">
                  <c:v>0.6166666666666667</c:v>
                </c:pt>
                <c:pt idx="38">
                  <c:v>0.6333333333333333</c:v>
                </c:pt>
                <c:pt idx="39">
                  <c:v>0.65</c:v>
                </c:pt>
                <c:pt idx="40">
                  <c:v>0.66666666666666663</c:v>
                </c:pt>
                <c:pt idx="41">
                  <c:v>0.68333333333333335</c:v>
                </c:pt>
                <c:pt idx="42">
                  <c:v>0.7</c:v>
                </c:pt>
                <c:pt idx="43">
                  <c:v>0.71666666666666667</c:v>
                </c:pt>
                <c:pt idx="44">
                  <c:v>0.73333333333333328</c:v>
                </c:pt>
                <c:pt idx="45">
                  <c:v>0.75</c:v>
                </c:pt>
                <c:pt idx="46">
                  <c:v>0.76666666666666672</c:v>
                </c:pt>
                <c:pt idx="47">
                  <c:v>0.78333333333333333</c:v>
                </c:pt>
                <c:pt idx="48">
                  <c:v>0.8</c:v>
                </c:pt>
                <c:pt idx="49">
                  <c:v>0.81666666666666665</c:v>
                </c:pt>
                <c:pt idx="50">
                  <c:v>0.83333333333333337</c:v>
                </c:pt>
                <c:pt idx="51">
                  <c:v>0.85</c:v>
                </c:pt>
                <c:pt idx="52">
                  <c:v>0.8666666666666667</c:v>
                </c:pt>
                <c:pt idx="53">
                  <c:v>0.8833333333333333</c:v>
                </c:pt>
                <c:pt idx="54">
                  <c:v>0.9</c:v>
                </c:pt>
                <c:pt idx="55">
                  <c:v>0.91666666666666663</c:v>
                </c:pt>
                <c:pt idx="56">
                  <c:v>0.93333333333333335</c:v>
                </c:pt>
                <c:pt idx="57">
                  <c:v>0.95</c:v>
                </c:pt>
                <c:pt idx="58">
                  <c:v>0.96666666666666667</c:v>
                </c:pt>
                <c:pt idx="59">
                  <c:v>0.98333333333333328</c:v>
                </c:pt>
                <c:pt idx="60">
                  <c:v>1</c:v>
                </c:pt>
                <c:pt idx="61">
                  <c:v>1.0166666666666666</c:v>
                </c:pt>
                <c:pt idx="62">
                  <c:v>1.0333333333333334</c:v>
                </c:pt>
                <c:pt idx="63">
                  <c:v>1.05</c:v>
                </c:pt>
                <c:pt idx="64">
                  <c:v>1.0666666666666667</c:v>
                </c:pt>
                <c:pt idx="65">
                  <c:v>1.0833333333333333</c:v>
                </c:pt>
                <c:pt idx="66">
                  <c:v>1.1000000000000001</c:v>
                </c:pt>
                <c:pt idx="67">
                  <c:v>1.1166666666666667</c:v>
                </c:pt>
                <c:pt idx="68">
                  <c:v>1.1333333333333333</c:v>
                </c:pt>
                <c:pt idx="69">
                  <c:v>1.1499999999999999</c:v>
                </c:pt>
                <c:pt idx="70">
                  <c:v>1.1666666666666667</c:v>
                </c:pt>
                <c:pt idx="71">
                  <c:v>1.1833333333333333</c:v>
                </c:pt>
                <c:pt idx="72">
                  <c:v>1.2</c:v>
                </c:pt>
                <c:pt idx="73">
                  <c:v>1.2166666666666666</c:v>
                </c:pt>
                <c:pt idx="74">
                  <c:v>1.2333333333333334</c:v>
                </c:pt>
                <c:pt idx="75">
                  <c:v>1.25</c:v>
                </c:pt>
                <c:pt idx="76">
                  <c:v>1.2666666666666666</c:v>
                </c:pt>
                <c:pt idx="77">
                  <c:v>1.2833333333333334</c:v>
                </c:pt>
                <c:pt idx="78">
                  <c:v>1.3</c:v>
                </c:pt>
                <c:pt idx="79">
                  <c:v>1.3166666666666667</c:v>
                </c:pt>
                <c:pt idx="80">
                  <c:v>1.3333333333333333</c:v>
                </c:pt>
                <c:pt idx="81">
                  <c:v>1.35</c:v>
                </c:pt>
                <c:pt idx="82">
                  <c:v>1.3666666666666667</c:v>
                </c:pt>
                <c:pt idx="83">
                  <c:v>1.3833333333333333</c:v>
                </c:pt>
                <c:pt idx="84">
                  <c:v>1.4</c:v>
                </c:pt>
                <c:pt idx="85">
                  <c:v>1.4166666666666667</c:v>
                </c:pt>
                <c:pt idx="86">
                  <c:v>1.4333333333333333</c:v>
                </c:pt>
                <c:pt idx="87">
                  <c:v>1.45</c:v>
                </c:pt>
                <c:pt idx="88">
                  <c:v>1.4666666666666666</c:v>
                </c:pt>
                <c:pt idx="89">
                  <c:v>1.4833333333333334</c:v>
                </c:pt>
                <c:pt idx="90">
                  <c:v>1.5</c:v>
                </c:pt>
                <c:pt idx="91">
                  <c:v>1.5166666666666666</c:v>
                </c:pt>
                <c:pt idx="92">
                  <c:v>1.5333333333333334</c:v>
                </c:pt>
                <c:pt idx="93">
                  <c:v>1.55</c:v>
                </c:pt>
                <c:pt idx="94">
                  <c:v>1.5666666666666667</c:v>
                </c:pt>
                <c:pt idx="95">
                  <c:v>1.5833333333333333</c:v>
                </c:pt>
                <c:pt idx="96">
                  <c:v>1.6</c:v>
                </c:pt>
                <c:pt idx="97">
                  <c:v>1.6166666666666667</c:v>
                </c:pt>
                <c:pt idx="98">
                  <c:v>1.6333333333333333</c:v>
                </c:pt>
                <c:pt idx="99">
                  <c:v>1.65</c:v>
                </c:pt>
                <c:pt idx="100">
                  <c:v>1.6666666666666667</c:v>
                </c:pt>
                <c:pt idx="101">
                  <c:v>1.6833333333333333</c:v>
                </c:pt>
                <c:pt idx="102">
                  <c:v>1.7</c:v>
                </c:pt>
                <c:pt idx="103">
                  <c:v>1.7166666666666666</c:v>
                </c:pt>
                <c:pt idx="104">
                  <c:v>1.7333333333333334</c:v>
                </c:pt>
                <c:pt idx="105">
                  <c:v>1.75</c:v>
                </c:pt>
                <c:pt idx="106">
                  <c:v>1.7666666666666666</c:v>
                </c:pt>
                <c:pt idx="107">
                  <c:v>1.7833333333333334</c:v>
                </c:pt>
                <c:pt idx="108">
                  <c:v>1.8</c:v>
                </c:pt>
                <c:pt idx="109">
                  <c:v>1.8166666666666667</c:v>
                </c:pt>
                <c:pt idx="110">
                  <c:v>1.8333333333333333</c:v>
                </c:pt>
                <c:pt idx="111">
                  <c:v>1.85</c:v>
                </c:pt>
                <c:pt idx="112">
                  <c:v>1.8666666666666667</c:v>
                </c:pt>
                <c:pt idx="113">
                  <c:v>1.8833333333333333</c:v>
                </c:pt>
                <c:pt idx="114">
                  <c:v>1.9</c:v>
                </c:pt>
                <c:pt idx="115">
                  <c:v>1.9166666666666667</c:v>
                </c:pt>
                <c:pt idx="116">
                  <c:v>1.9333333333333333</c:v>
                </c:pt>
                <c:pt idx="117">
                  <c:v>1.95</c:v>
                </c:pt>
                <c:pt idx="118">
                  <c:v>1.9666666666666666</c:v>
                </c:pt>
                <c:pt idx="119">
                  <c:v>1.9833333333333334</c:v>
                </c:pt>
                <c:pt idx="120">
                  <c:v>2</c:v>
                </c:pt>
                <c:pt idx="121">
                  <c:v>2.0166666666666666</c:v>
                </c:pt>
                <c:pt idx="122">
                  <c:v>2.0333333333333332</c:v>
                </c:pt>
                <c:pt idx="123">
                  <c:v>2.0499999999999998</c:v>
                </c:pt>
                <c:pt idx="124">
                  <c:v>2.0666666666666669</c:v>
                </c:pt>
                <c:pt idx="125">
                  <c:v>2.0833333333333335</c:v>
                </c:pt>
                <c:pt idx="126">
                  <c:v>2.1</c:v>
                </c:pt>
                <c:pt idx="127">
                  <c:v>2.1166666666666667</c:v>
                </c:pt>
                <c:pt idx="128">
                  <c:v>2.1333333333333333</c:v>
                </c:pt>
                <c:pt idx="129">
                  <c:v>2.15</c:v>
                </c:pt>
                <c:pt idx="130">
                  <c:v>2.1666666666666665</c:v>
                </c:pt>
                <c:pt idx="131">
                  <c:v>2.1833333333333331</c:v>
                </c:pt>
                <c:pt idx="132">
                  <c:v>2.2000000000000002</c:v>
                </c:pt>
                <c:pt idx="133">
                  <c:v>2.2166666666666668</c:v>
                </c:pt>
                <c:pt idx="134">
                  <c:v>2.2333333333333334</c:v>
                </c:pt>
                <c:pt idx="135">
                  <c:v>2.25</c:v>
                </c:pt>
                <c:pt idx="136">
                  <c:v>2.2666666666666666</c:v>
                </c:pt>
                <c:pt idx="137">
                  <c:v>2.2833333333333332</c:v>
                </c:pt>
                <c:pt idx="138">
                  <c:v>2.2999999999999998</c:v>
                </c:pt>
                <c:pt idx="139">
                  <c:v>2.3166666666666669</c:v>
                </c:pt>
                <c:pt idx="140">
                  <c:v>2.3333333333333335</c:v>
                </c:pt>
                <c:pt idx="141">
                  <c:v>2.35</c:v>
                </c:pt>
                <c:pt idx="142">
                  <c:v>2.3666666666666667</c:v>
                </c:pt>
                <c:pt idx="143">
                  <c:v>2.3833333333333333</c:v>
                </c:pt>
                <c:pt idx="144">
                  <c:v>2.4</c:v>
                </c:pt>
                <c:pt idx="145">
                  <c:v>2.4166666666666665</c:v>
                </c:pt>
                <c:pt idx="146">
                  <c:v>2.4333333333333331</c:v>
                </c:pt>
                <c:pt idx="147">
                  <c:v>2.4500000000000002</c:v>
                </c:pt>
                <c:pt idx="148">
                  <c:v>2.4666666666666668</c:v>
                </c:pt>
                <c:pt idx="149">
                  <c:v>2.4833333333333334</c:v>
                </c:pt>
                <c:pt idx="150">
                  <c:v>2.5</c:v>
                </c:pt>
                <c:pt idx="151">
                  <c:v>2.5166666666666666</c:v>
                </c:pt>
                <c:pt idx="152">
                  <c:v>2.5333333333333332</c:v>
                </c:pt>
                <c:pt idx="153">
                  <c:v>2.5499999999999998</c:v>
                </c:pt>
                <c:pt idx="154">
                  <c:v>2.5666666666666669</c:v>
                </c:pt>
                <c:pt idx="155">
                  <c:v>2.5833333333333335</c:v>
                </c:pt>
                <c:pt idx="156">
                  <c:v>2.6</c:v>
                </c:pt>
                <c:pt idx="157">
                  <c:v>2.6166666666666667</c:v>
                </c:pt>
                <c:pt idx="158">
                  <c:v>2.6333333333333333</c:v>
                </c:pt>
                <c:pt idx="159">
                  <c:v>2.65</c:v>
                </c:pt>
                <c:pt idx="160">
                  <c:v>2.6666666666666665</c:v>
                </c:pt>
                <c:pt idx="161">
                  <c:v>2.6833333333333331</c:v>
                </c:pt>
                <c:pt idx="162">
                  <c:v>2.7</c:v>
                </c:pt>
                <c:pt idx="163">
                  <c:v>2.7166666666666668</c:v>
                </c:pt>
                <c:pt idx="164">
                  <c:v>2.7333333333333334</c:v>
                </c:pt>
                <c:pt idx="165">
                  <c:v>2.75</c:v>
                </c:pt>
                <c:pt idx="166">
                  <c:v>2.7666666666666666</c:v>
                </c:pt>
                <c:pt idx="167">
                  <c:v>2.7833333333333332</c:v>
                </c:pt>
                <c:pt idx="168">
                  <c:v>2.8</c:v>
                </c:pt>
                <c:pt idx="169">
                  <c:v>2.8166666666666669</c:v>
                </c:pt>
                <c:pt idx="170">
                  <c:v>2.8333333333333335</c:v>
                </c:pt>
                <c:pt idx="171">
                  <c:v>2.85</c:v>
                </c:pt>
                <c:pt idx="172">
                  <c:v>2.8666666666666667</c:v>
                </c:pt>
                <c:pt idx="173">
                  <c:v>2.8833333333333333</c:v>
                </c:pt>
                <c:pt idx="174">
                  <c:v>2.9</c:v>
                </c:pt>
                <c:pt idx="175">
                  <c:v>2.9166666666666665</c:v>
                </c:pt>
                <c:pt idx="176">
                  <c:v>2.9333333333333331</c:v>
                </c:pt>
                <c:pt idx="177">
                  <c:v>2.95</c:v>
                </c:pt>
                <c:pt idx="178">
                  <c:v>2.9666666666666668</c:v>
                </c:pt>
                <c:pt idx="179">
                  <c:v>2.9833333333333334</c:v>
                </c:pt>
                <c:pt idx="180">
                  <c:v>3</c:v>
                </c:pt>
                <c:pt idx="181">
                  <c:v>3.0166666666666666</c:v>
                </c:pt>
                <c:pt idx="182">
                  <c:v>3.0333333333333332</c:v>
                </c:pt>
                <c:pt idx="183">
                  <c:v>3.05</c:v>
                </c:pt>
                <c:pt idx="184">
                  <c:v>3.0666666666666669</c:v>
                </c:pt>
                <c:pt idx="185">
                  <c:v>3.0833333333333335</c:v>
                </c:pt>
                <c:pt idx="186">
                  <c:v>3.1</c:v>
                </c:pt>
                <c:pt idx="187">
                  <c:v>3.1166666666666667</c:v>
                </c:pt>
                <c:pt idx="188">
                  <c:v>3.1333333333333333</c:v>
                </c:pt>
                <c:pt idx="189">
                  <c:v>3.15</c:v>
                </c:pt>
                <c:pt idx="190">
                  <c:v>3.1666666666666665</c:v>
                </c:pt>
                <c:pt idx="191">
                  <c:v>3.1833333333333331</c:v>
                </c:pt>
                <c:pt idx="192">
                  <c:v>3.2</c:v>
                </c:pt>
                <c:pt idx="193">
                  <c:v>3.2166666666666668</c:v>
                </c:pt>
                <c:pt idx="194">
                  <c:v>3.2333333333333334</c:v>
                </c:pt>
                <c:pt idx="195">
                  <c:v>3.25</c:v>
                </c:pt>
                <c:pt idx="196">
                  <c:v>3.2666666666666666</c:v>
                </c:pt>
                <c:pt idx="197">
                  <c:v>3.2833333333333332</c:v>
                </c:pt>
                <c:pt idx="198">
                  <c:v>3.3</c:v>
                </c:pt>
                <c:pt idx="199">
                  <c:v>3.3166666666666669</c:v>
                </c:pt>
                <c:pt idx="200">
                  <c:v>3.3333333333333335</c:v>
                </c:pt>
                <c:pt idx="201">
                  <c:v>3.35</c:v>
                </c:pt>
                <c:pt idx="202">
                  <c:v>3.3666666666666667</c:v>
                </c:pt>
                <c:pt idx="203">
                  <c:v>3.3833333333333333</c:v>
                </c:pt>
                <c:pt idx="204">
                  <c:v>3.4</c:v>
                </c:pt>
                <c:pt idx="205">
                  <c:v>3.4166666666666665</c:v>
                </c:pt>
                <c:pt idx="206">
                  <c:v>3.4333333333333331</c:v>
                </c:pt>
                <c:pt idx="207">
                  <c:v>3.45</c:v>
                </c:pt>
                <c:pt idx="208">
                  <c:v>3.4666666666666668</c:v>
                </c:pt>
                <c:pt idx="209">
                  <c:v>3.4833333333333334</c:v>
                </c:pt>
                <c:pt idx="210">
                  <c:v>3.5</c:v>
                </c:pt>
                <c:pt idx="211">
                  <c:v>3.5166666666666666</c:v>
                </c:pt>
                <c:pt idx="212">
                  <c:v>3.5333333333333332</c:v>
                </c:pt>
                <c:pt idx="213">
                  <c:v>3.55</c:v>
                </c:pt>
                <c:pt idx="214">
                  <c:v>3.5666666666666669</c:v>
                </c:pt>
                <c:pt idx="215">
                  <c:v>3.5833333333333335</c:v>
                </c:pt>
                <c:pt idx="216">
                  <c:v>3.6</c:v>
                </c:pt>
                <c:pt idx="217">
                  <c:v>3.6166666666666667</c:v>
                </c:pt>
                <c:pt idx="218">
                  <c:v>3.6333333333333333</c:v>
                </c:pt>
                <c:pt idx="219">
                  <c:v>3.65</c:v>
                </c:pt>
                <c:pt idx="220">
                  <c:v>3.6666666666666665</c:v>
                </c:pt>
                <c:pt idx="221">
                  <c:v>3.6833333333333331</c:v>
                </c:pt>
                <c:pt idx="222">
                  <c:v>3.7</c:v>
                </c:pt>
                <c:pt idx="223">
                  <c:v>3.7166666666666668</c:v>
                </c:pt>
                <c:pt idx="224">
                  <c:v>3.7333333333333334</c:v>
                </c:pt>
                <c:pt idx="225">
                  <c:v>3.75</c:v>
                </c:pt>
                <c:pt idx="226">
                  <c:v>3.7666666666666666</c:v>
                </c:pt>
                <c:pt idx="227">
                  <c:v>3.7833333333333332</c:v>
                </c:pt>
                <c:pt idx="228">
                  <c:v>3.8</c:v>
                </c:pt>
                <c:pt idx="229">
                  <c:v>3.8166666666666669</c:v>
                </c:pt>
                <c:pt idx="230">
                  <c:v>3.8333333333333335</c:v>
                </c:pt>
                <c:pt idx="231">
                  <c:v>3.85</c:v>
                </c:pt>
                <c:pt idx="232">
                  <c:v>3.8666666666666667</c:v>
                </c:pt>
                <c:pt idx="233">
                  <c:v>3.8833333333333333</c:v>
                </c:pt>
                <c:pt idx="234">
                  <c:v>3.9</c:v>
                </c:pt>
                <c:pt idx="235">
                  <c:v>3.9166666666666665</c:v>
                </c:pt>
                <c:pt idx="236">
                  <c:v>3.9333333333333331</c:v>
                </c:pt>
                <c:pt idx="237">
                  <c:v>3.95</c:v>
                </c:pt>
                <c:pt idx="238">
                  <c:v>3.9666666666666668</c:v>
                </c:pt>
                <c:pt idx="239">
                  <c:v>3.9833333333333334</c:v>
                </c:pt>
                <c:pt idx="240">
                  <c:v>4</c:v>
                </c:pt>
                <c:pt idx="241">
                  <c:v>4.0166666666666666</c:v>
                </c:pt>
                <c:pt idx="242">
                  <c:v>4.0333333333333332</c:v>
                </c:pt>
                <c:pt idx="243">
                  <c:v>4.05</c:v>
                </c:pt>
                <c:pt idx="244">
                  <c:v>4.0666666666666664</c:v>
                </c:pt>
                <c:pt idx="245">
                  <c:v>4.083333333333333</c:v>
                </c:pt>
                <c:pt idx="246">
                  <c:v>4.0999999999999996</c:v>
                </c:pt>
                <c:pt idx="247">
                  <c:v>4.1166666666666663</c:v>
                </c:pt>
                <c:pt idx="248">
                  <c:v>4.1333333333333337</c:v>
                </c:pt>
                <c:pt idx="249">
                  <c:v>4.1500000000000004</c:v>
                </c:pt>
                <c:pt idx="250">
                  <c:v>4.166666666666667</c:v>
                </c:pt>
                <c:pt idx="251">
                  <c:v>4.1833333333333336</c:v>
                </c:pt>
                <c:pt idx="252">
                  <c:v>4.2</c:v>
                </c:pt>
                <c:pt idx="253">
                  <c:v>4.2166666666666668</c:v>
                </c:pt>
                <c:pt idx="254">
                  <c:v>4.2333333333333334</c:v>
                </c:pt>
                <c:pt idx="255">
                  <c:v>4.25</c:v>
                </c:pt>
                <c:pt idx="256">
                  <c:v>4.2666666666666666</c:v>
                </c:pt>
                <c:pt idx="257">
                  <c:v>4.2833333333333332</c:v>
                </c:pt>
                <c:pt idx="258">
                  <c:v>4.3</c:v>
                </c:pt>
                <c:pt idx="259">
                  <c:v>4.3166666666666664</c:v>
                </c:pt>
                <c:pt idx="260">
                  <c:v>4.333333333333333</c:v>
                </c:pt>
                <c:pt idx="261">
                  <c:v>4.3499999999999996</c:v>
                </c:pt>
                <c:pt idx="262">
                  <c:v>4.3666666666666663</c:v>
                </c:pt>
                <c:pt idx="263">
                  <c:v>4.3833333333333337</c:v>
                </c:pt>
                <c:pt idx="264">
                  <c:v>4.4000000000000004</c:v>
                </c:pt>
                <c:pt idx="265">
                  <c:v>4.416666666666667</c:v>
                </c:pt>
                <c:pt idx="266">
                  <c:v>4.4333333333333336</c:v>
                </c:pt>
                <c:pt idx="267">
                  <c:v>4.45</c:v>
                </c:pt>
                <c:pt idx="268">
                  <c:v>4.4666666666666668</c:v>
                </c:pt>
                <c:pt idx="269">
                  <c:v>4.4833333333333334</c:v>
                </c:pt>
                <c:pt idx="270">
                  <c:v>4.5</c:v>
                </c:pt>
                <c:pt idx="271">
                  <c:v>4.5166666666666666</c:v>
                </c:pt>
                <c:pt idx="272">
                  <c:v>4.5333333333333332</c:v>
                </c:pt>
                <c:pt idx="273">
                  <c:v>4.55</c:v>
                </c:pt>
                <c:pt idx="274">
                  <c:v>4.5666666666666664</c:v>
                </c:pt>
                <c:pt idx="275">
                  <c:v>4.583333333333333</c:v>
                </c:pt>
                <c:pt idx="276">
                  <c:v>4.5999999999999996</c:v>
                </c:pt>
                <c:pt idx="277">
                  <c:v>4.6166666666666663</c:v>
                </c:pt>
                <c:pt idx="278">
                  <c:v>4.6333333333333337</c:v>
                </c:pt>
                <c:pt idx="279">
                  <c:v>4.6500000000000004</c:v>
                </c:pt>
                <c:pt idx="280">
                  <c:v>4.666666666666667</c:v>
                </c:pt>
                <c:pt idx="281">
                  <c:v>4.6833333333333336</c:v>
                </c:pt>
                <c:pt idx="282">
                  <c:v>4.7</c:v>
                </c:pt>
                <c:pt idx="283">
                  <c:v>4.7166666666666668</c:v>
                </c:pt>
                <c:pt idx="284">
                  <c:v>4.7333333333333334</c:v>
                </c:pt>
                <c:pt idx="285">
                  <c:v>4.75</c:v>
                </c:pt>
                <c:pt idx="286">
                  <c:v>4.7666666666666666</c:v>
                </c:pt>
                <c:pt idx="287">
                  <c:v>4.7833333333333332</c:v>
                </c:pt>
                <c:pt idx="288">
                  <c:v>4.8</c:v>
                </c:pt>
                <c:pt idx="289">
                  <c:v>4.8166666666666664</c:v>
                </c:pt>
                <c:pt idx="290">
                  <c:v>4.833333333333333</c:v>
                </c:pt>
                <c:pt idx="291">
                  <c:v>4.8499999999999996</c:v>
                </c:pt>
                <c:pt idx="292">
                  <c:v>4.8666666666666663</c:v>
                </c:pt>
                <c:pt idx="293">
                  <c:v>4.8833333333333337</c:v>
                </c:pt>
                <c:pt idx="294">
                  <c:v>4.9000000000000004</c:v>
                </c:pt>
                <c:pt idx="295">
                  <c:v>4.916666666666667</c:v>
                </c:pt>
                <c:pt idx="296">
                  <c:v>4.9333333333333336</c:v>
                </c:pt>
                <c:pt idx="297">
                  <c:v>4.95</c:v>
                </c:pt>
                <c:pt idx="298">
                  <c:v>4.9666666666666668</c:v>
                </c:pt>
                <c:pt idx="299">
                  <c:v>4.9833333333333334</c:v>
                </c:pt>
                <c:pt idx="300">
                  <c:v>5</c:v>
                </c:pt>
                <c:pt idx="301">
                  <c:v>5.0166666666666666</c:v>
                </c:pt>
                <c:pt idx="302">
                  <c:v>5.0333333333333332</c:v>
                </c:pt>
                <c:pt idx="303">
                  <c:v>5.05</c:v>
                </c:pt>
                <c:pt idx="304">
                  <c:v>5.0666666666666664</c:v>
                </c:pt>
                <c:pt idx="305">
                  <c:v>5.083333333333333</c:v>
                </c:pt>
                <c:pt idx="306">
                  <c:v>5.0999999999999996</c:v>
                </c:pt>
                <c:pt idx="307">
                  <c:v>5.1166666666666663</c:v>
                </c:pt>
                <c:pt idx="308">
                  <c:v>5.1333333333333337</c:v>
                </c:pt>
                <c:pt idx="309">
                  <c:v>5.15</c:v>
                </c:pt>
                <c:pt idx="310">
                  <c:v>5.166666666666667</c:v>
                </c:pt>
                <c:pt idx="311">
                  <c:v>5.1833333333333336</c:v>
                </c:pt>
                <c:pt idx="312">
                  <c:v>5.2</c:v>
                </c:pt>
                <c:pt idx="313">
                  <c:v>5.2166666666666668</c:v>
                </c:pt>
                <c:pt idx="314">
                  <c:v>5.2333333333333334</c:v>
                </c:pt>
                <c:pt idx="315">
                  <c:v>5.25</c:v>
                </c:pt>
                <c:pt idx="316">
                  <c:v>5.2666666666666666</c:v>
                </c:pt>
                <c:pt idx="317">
                  <c:v>5.2833333333333332</c:v>
                </c:pt>
                <c:pt idx="318">
                  <c:v>5.3</c:v>
                </c:pt>
                <c:pt idx="319">
                  <c:v>5.3166666666666664</c:v>
                </c:pt>
                <c:pt idx="320">
                  <c:v>5.333333333333333</c:v>
                </c:pt>
                <c:pt idx="321">
                  <c:v>5.35</c:v>
                </c:pt>
                <c:pt idx="322">
                  <c:v>5.3666666666666663</c:v>
                </c:pt>
                <c:pt idx="323">
                  <c:v>5.3833333333333337</c:v>
                </c:pt>
                <c:pt idx="324">
                  <c:v>5.4</c:v>
                </c:pt>
                <c:pt idx="325">
                  <c:v>5.416666666666667</c:v>
                </c:pt>
                <c:pt idx="326">
                  <c:v>5.4333333333333336</c:v>
                </c:pt>
                <c:pt idx="327">
                  <c:v>5.45</c:v>
                </c:pt>
                <c:pt idx="328">
                  <c:v>5.4666666666666668</c:v>
                </c:pt>
                <c:pt idx="329">
                  <c:v>5.4833333333333334</c:v>
                </c:pt>
                <c:pt idx="330">
                  <c:v>5.5</c:v>
                </c:pt>
                <c:pt idx="331">
                  <c:v>5.5166666666666666</c:v>
                </c:pt>
                <c:pt idx="332">
                  <c:v>5.5333333333333332</c:v>
                </c:pt>
                <c:pt idx="333">
                  <c:v>5.55</c:v>
                </c:pt>
                <c:pt idx="334">
                  <c:v>5.5666666666666664</c:v>
                </c:pt>
                <c:pt idx="335">
                  <c:v>5.583333333333333</c:v>
                </c:pt>
                <c:pt idx="336">
                  <c:v>5.6</c:v>
                </c:pt>
                <c:pt idx="337">
                  <c:v>5.6166666666666663</c:v>
                </c:pt>
                <c:pt idx="338">
                  <c:v>5.6333333333333337</c:v>
                </c:pt>
                <c:pt idx="339">
                  <c:v>5.65</c:v>
                </c:pt>
                <c:pt idx="340">
                  <c:v>5.666666666666667</c:v>
                </c:pt>
                <c:pt idx="341">
                  <c:v>5.6833333333333336</c:v>
                </c:pt>
                <c:pt idx="342">
                  <c:v>5.7</c:v>
                </c:pt>
                <c:pt idx="343">
                  <c:v>5.7166666666666668</c:v>
                </c:pt>
                <c:pt idx="344">
                  <c:v>5.7333333333333334</c:v>
                </c:pt>
                <c:pt idx="345">
                  <c:v>5.75</c:v>
                </c:pt>
                <c:pt idx="346">
                  <c:v>5.7666666666666666</c:v>
                </c:pt>
                <c:pt idx="347">
                  <c:v>5.7833333333333332</c:v>
                </c:pt>
                <c:pt idx="348">
                  <c:v>5.8</c:v>
                </c:pt>
                <c:pt idx="349">
                  <c:v>5.8166666666666664</c:v>
                </c:pt>
                <c:pt idx="350">
                  <c:v>5.833333333333333</c:v>
                </c:pt>
                <c:pt idx="351">
                  <c:v>5.85</c:v>
                </c:pt>
                <c:pt idx="352">
                  <c:v>5.8666666666666663</c:v>
                </c:pt>
                <c:pt idx="353">
                  <c:v>5.8833333333333337</c:v>
                </c:pt>
                <c:pt idx="354">
                  <c:v>5.9</c:v>
                </c:pt>
                <c:pt idx="355">
                  <c:v>5.916666666666667</c:v>
                </c:pt>
                <c:pt idx="356">
                  <c:v>5.9333333333333336</c:v>
                </c:pt>
                <c:pt idx="357">
                  <c:v>5.95</c:v>
                </c:pt>
                <c:pt idx="358">
                  <c:v>5.9666666666666668</c:v>
                </c:pt>
                <c:pt idx="359">
                  <c:v>5.9833333333333334</c:v>
                </c:pt>
                <c:pt idx="360">
                  <c:v>6</c:v>
                </c:pt>
                <c:pt idx="361">
                  <c:v>6.0166666666666666</c:v>
                </c:pt>
                <c:pt idx="362">
                  <c:v>6.0333333333333332</c:v>
                </c:pt>
                <c:pt idx="363">
                  <c:v>6.05</c:v>
                </c:pt>
                <c:pt idx="364">
                  <c:v>6.0666666666666664</c:v>
                </c:pt>
                <c:pt idx="365">
                  <c:v>6.083333333333333</c:v>
                </c:pt>
                <c:pt idx="366">
                  <c:v>6.1</c:v>
                </c:pt>
                <c:pt idx="367">
                  <c:v>6.1166666666666663</c:v>
                </c:pt>
                <c:pt idx="368">
                  <c:v>6.1333333333333337</c:v>
                </c:pt>
                <c:pt idx="369">
                  <c:v>6.15</c:v>
                </c:pt>
                <c:pt idx="370">
                  <c:v>6.166666666666667</c:v>
                </c:pt>
                <c:pt idx="371">
                  <c:v>6.1833333333333336</c:v>
                </c:pt>
                <c:pt idx="372">
                  <c:v>6.2</c:v>
                </c:pt>
                <c:pt idx="373">
                  <c:v>6.2166666666666668</c:v>
                </c:pt>
                <c:pt idx="374">
                  <c:v>6.2333333333333334</c:v>
                </c:pt>
                <c:pt idx="375">
                  <c:v>6.25</c:v>
                </c:pt>
                <c:pt idx="376">
                  <c:v>6.2666666666666666</c:v>
                </c:pt>
                <c:pt idx="377">
                  <c:v>6.2833333333333332</c:v>
                </c:pt>
                <c:pt idx="378">
                  <c:v>6.3</c:v>
                </c:pt>
                <c:pt idx="379">
                  <c:v>6.3166666666666664</c:v>
                </c:pt>
                <c:pt idx="380">
                  <c:v>6.333333333333333</c:v>
                </c:pt>
                <c:pt idx="381">
                  <c:v>6.35</c:v>
                </c:pt>
                <c:pt idx="382">
                  <c:v>6.3666666666666663</c:v>
                </c:pt>
                <c:pt idx="383">
                  <c:v>6.3833333333333337</c:v>
                </c:pt>
                <c:pt idx="384">
                  <c:v>6.4</c:v>
                </c:pt>
                <c:pt idx="385">
                  <c:v>6.416666666666667</c:v>
                </c:pt>
                <c:pt idx="386">
                  <c:v>6.4333333333333336</c:v>
                </c:pt>
                <c:pt idx="387">
                  <c:v>6.45</c:v>
                </c:pt>
                <c:pt idx="388">
                  <c:v>6.4666666666666668</c:v>
                </c:pt>
                <c:pt idx="389">
                  <c:v>6.4833333333333334</c:v>
                </c:pt>
                <c:pt idx="390">
                  <c:v>6.5</c:v>
                </c:pt>
                <c:pt idx="391">
                  <c:v>6.5166666666666666</c:v>
                </c:pt>
                <c:pt idx="392">
                  <c:v>6.5333333333333332</c:v>
                </c:pt>
                <c:pt idx="393">
                  <c:v>6.55</c:v>
                </c:pt>
                <c:pt idx="394">
                  <c:v>6.5666666666666664</c:v>
                </c:pt>
                <c:pt idx="395">
                  <c:v>6.583333333333333</c:v>
                </c:pt>
                <c:pt idx="396">
                  <c:v>6.6</c:v>
                </c:pt>
                <c:pt idx="397">
                  <c:v>6.6166666666666663</c:v>
                </c:pt>
                <c:pt idx="398">
                  <c:v>6.6333333333333337</c:v>
                </c:pt>
                <c:pt idx="399">
                  <c:v>6.65</c:v>
                </c:pt>
                <c:pt idx="400">
                  <c:v>6.666666666666667</c:v>
                </c:pt>
                <c:pt idx="401">
                  <c:v>6.6833333333333336</c:v>
                </c:pt>
                <c:pt idx="402">
                  <c:v>6.7</c:v>
                </c:pt>
                <c:pt idx="403">
                  <c:v>6.7166666666666668</c:v>
                </c:pt>
                <c:pt idx="404">
                  <c:v>6.7333333333333334</c:v>
                </c:pt>
                <c:pt idx="405">
                  <c:v>6.75</c:v>
                </c:pt>
                <c:pt idx="406">
                  <c:v>6.7666666666666666</c:v>
                </c:pt>
                <c:pt idx="407">
                  <c:v>6.7833333333333332</c:v>
                </c:pt>
                <c:pt idx="408">
                  <c:v>6.8</c:v>
                </c:pt>
                <c:pt idx="409">
                  <c:v>6.8166666666666664</c:v>
                </c:pt>
                <c:pt idx="410">
                  <c:v>6.833333333333333</c:v>
                </c:pt>
                <c:pt idx="411">
                  <c:v>6.85</c:v>
                </c:pt>
                <c:pt idx="412">
                  <c:v>6.8666666666666663</c:v>
                </c:pt>
                <c:pt idx="413">
                  <c:v>6.8833333333333337</c:v>
                </c:pt>
                <c:pt idx="414">
                  <c:v>6.9</c:v>
                </c:pt>
                <c:pt idx="415">
                  <c:v>6.916666666666667</c:v>
                </c:pt>
                <c:pt idx="416">
                  <c:v>6.9333333333333336</c:v>
                </c:pt>
                <c:pt idx="417">
                  <c:v>6.95</c:v>
                </c:pt>
                <c:pt idx="418">
                  <c:v>6.9666666666666668</c:v>
                </c:pt>
                <c:pt idx="419">
                  <c:v>6.9833333333333334</c:v>
                </c:pt>
                <c:pt idx="420">
                  <c:v>7</c:v>
                </c:pt>
                <c:pt idx="421">
                  <c:v>7.0166666666666666</c:v>
                </c:pt>
                <c:pt idx="422">
                  <c:v>7.0333333333333332</c:v>
                </c:pt>
                <c:pt idx="423">
                  <c:v>7.05</c:v>
                </c:pt>
                <c:pt idx="424">
                  <c:v>7.0666666666666664</c:v>
                </c:pt>
                <c:pt idx="425">
                  <c:v>7.083333333333333</c:v>
                </c:pt>
                <c:pt idx="426">
                  <c:v>7.1</c:v>
                </c:pt>
                <c:pt idx="427">
                  <c:v>7.1166666666666663</c:v>
                </c:pt>
                <c:pt idx="428">
                  <c:v>7.1333333333333337</c:v>
                </c:pt>
                <c:pt idx="429">
                  <c:v>7.15</c:v>
                </c:pt>
                <c:pt idx="430">
                  <c:v>7.166666666666667</c:v>
                </c:pt>
                <c:pt idx="431">
                  <c:v>7.1833333333333336</c:v>
                </c:pt>
                <c:pt idx="432">
                  <c:v>7.2</c:v>
                </c:pt>
                <c:pt idx="433">
                  <c:v>7.2166666666666668</c:v>
                </c:pt>
                <c:pt idx="434">
                  <c:v>7.2333333333333334</c:v>
                </c:pt>
                <c:pt idx="435">
                  <c:v>7.25</c:v>
                </c:pt>
                <c:pt idx="436">
                  <c:v>7.2666666666666666</c:v>
                </c:pt>
                <c:pt idx="437">
                  <c:v>7.2833333333333332</c:v>
                </c:pt>
                <c:pt idx="438">
                  <c:v>7.3</c:v>
                </c:pt>
                <c:pt idx="439">
                  <c:v>7.3166666666666664</c:v>
                </c:pt>
                <c:pt idx="440">
                  <c:v>7.333333333333333</c:v>
                </c:pt>
                <c:pt idx="441">
                  <c:v>7.35</c:v>
                </c:pt>
                <c:pt idx="442">
                  <c:v>7.3666666666666663</c:v>
                </c:pt>
                <c:pt idx="443">
                  <c:v>7.3833333333333337</c:v>
                </c:pt>
                <c:pt idx="444">
                  <c:v>7.4</c:v>
                </c:pt>
                <c:pt idx="445">
                  <c:v>7.416666666666667</c:v>
                </c:pt>
                <c:pt idx="446">
                  <c:v>7.4333333333333336</c:v>
                </c:pt>
                <c:pt idx="447">
                  <c:v>7.45</c:v>
                </c:pt>
                <c:pt idx="448">
                  <c:v>7.4666666666666668</c:v>
                </c:pt>
                <c:pt idx="449">
                  <c:v>7.4833333333333334</c:v>
                </c:pt>
                <c:pt idx="450">
                  <c:v>7.5</c:v>
                </c:pt>
                <c:pt idx="451">
                  <c:v>7.5166666666666666</c:v>
                </c:pt>
                <c:pt idx="452">
                  <c:v>7.5333333333333332</c:v>
                </c:pt>
                <c:pt idx="453">
                  <c:v>7.55</c:v>
                </c:pt>
                <c:pt idx="454">
                  <c:v>7.5666666666666664</c:v>
                </c:pt>
                <c:pt idx="455">
                  <c:v>7.583333333333333</c:v>
                </c:pt>
                <c:pt idx="456">
                  <c:v>7.6</c:v>
                </c:pt>
                <c:pt idx="457">
                  <c:v>7.6166666666666663</c:v>
                </c:pt>
                <c:pt idx="458">
                  <c:v>7.6333333333333337</c:v>
                </c:pt>
                <c:pt idx="459">
                  <c:v>7.65</c:v>
                </c:pt>
                <c:pt idx="460">
                  <c:v>7.666666666666667</c:v>
                </c:pt>
                <c:pt idx="461">
                  <c:v>7.6833333333333336</c:v>
                </c:pt>
                <c:pt idx="462">
                  <c:v>7.7</c:v>
                </c:pt>
                <c:pt idx="463">
                  <c:v>7.7166666666666668</c:v>
                </c:pt>
                <c:pt idx="464">
                  <c:v>7.7333333333333334</c:v>
                </c:pt>
                <c:pt idx="465">
                  <c:v>7.75</c:v>
                </c:pt>
                <c:pt idx="466">
                  <c:v>7.7666666666666666</c:v>
                </c:pt>
                <c:pt idx="467">
                  <c:v>7.7833333333333332</c:v>
                </c:pt>
                <c:pt idx="468">
                  <c:v>7.8</c:v>
                </c:pt>
                <c:pt idx="469">
                  <c:v>7.8166666666666664</c:v>
                </c:pt>
                <c:pt idx="470">
                  <c:v>7.833333333333333</c:v>
                </c:pt>
                <c:pt idx="471">
                  <c:v>7.85</c:v>
                </c:pt>
                <c:pt idx="472">
                  <c:v>7.8666666666666663</c:v>
                </c:pt>
                <c:pt idx="473">
                  <c:v>7.8833333333333337</c:v>
                </c:pt>
                <c:pt idx="474">
                  <c:v>7.9</c:v>
                </c:pt>
                <c:pt idx="475">
                  <c:v>7.916666666666667</c:v>
                </c:pt>
                <c:pt idx="476">
                  <c:v>7.9333333333333336</c:v>
                </c:pt>
                <c:pt idx="477">
                  <c:v>7.95</c:v>
                </c:pt>
                <c:pt idx="478">
                  <c:v>7.9666666666666668</c:v>
                </c:pt>
                <c:pt idx="479">
                  <c:v>7.9833333333333334</c:v>
                </c:pt>
                <c:pt idx="480">
                  <c:v>8</c:v>
                </c:pt>
                <c:pt idx="481">
                  <c:v>8.0166666666666675</c:v>
                </c:pt>
                <c:pt idx="482">
                  <c:v>8.0333333333333332</c:v>
                </c:pt>
                <c:pt idx="483">
                  <c:v>8.0500000000000007</c:v>
                </c:pt>
                <c:pt idx="484">
                  <c:v>8.0666666666666664</c:v>
                </c:pt>
                <c:pt idx="485">
                  <c:v>8.0833333333333339</c:v>
                </c:pt>
                <c:pt idx="486">
                  <c:v>8.1</c:v>
                </c:pt>
                <c:pt idx="487">
                  <c:v>8.1166666666666671</c:v>
                </c:pt>
                <c:pt idx="488">
                  <c:v>8.1333333333333329</c:v>
                </c:pt>
                <c:pt idx="489">
                  <c:v>8.15</c:v>
                </c:pt>
                <c:pt idx="490">
                  <c:v>8.1666666666666661</c:v>
                </c:pt>
                <c:pt idx="491">
                  <c:v>8.1833333333333336</c:v>
                </c:pt>
                <c:pt idx="492">
                  <c:v>8.1999999999999993</c:v>
                </c:pt>
                <c:pt idx="493">
                  <c:v>8.2166666666666668</c:v>
                </c:pt>
                <c:pt idx="494">
                  <c:v>8.2333333333333325</c:v>
                </c:pt>
                <c:pt idx="495">
                  <c:v>8.25</c:v>
                </c:pt>
                <c:pt idx="496">
                  <c:v>8.2666666666666675</c:v>
                </c:pt>
                <c:pt idx="497">
                  <c:v>8.2833333333333332</c:v>
                </c:pt>
                <c:pt idx="498">
                  <c:v>8.3000000000000007</c:v>
                </c:pt>
                <c:pt idx="499">
                  <c:v>8.3166666666666664</c:v>
                </c:pt>
                <c:pt idx="500">
                  <c:v>8.3333333333333339</c:v>
                </c:pt>
                <c:pt idx="501">
                  <c:v>8.35</c:v>
                </c:pt>
                <c:pt idx="502">
                  <c:v>8.3666666666666671</c:v>
                </c:pt>
                <c:pt idx="503">
                  <c:v>8.3833333333333329</c:v>
                </c:pt>
                <c:pt idx="504">
                  <c:v>8.4</c:v>
                </c:pt>
                <c:pt idx="505">
                  <c:v>8.4166666666666661</c:v>
                </c:pt>
                <c:pt idx="506">
                  <c:v>8.4333333333333336</c:v>
                </c:pt>
                <c:pt idx="507">
                  <c:v>8.4499999999999993</c:v>
                </c:pt>
                <c:pt idx="508">
                  <c:v>8.4666666666666668</c:v>
                </c:pt>
                <c:pt idx="509">
                  <c:v>8.4833333333333325</c:v>
                </c:pt>
                <c:pt idx="510">
                  <c:v>8.5</c:v>
                </c:pt>
                <c:pt idx="511">
                  <c:v>8.5166666666666675</c:v>
                </c:pt>
                <c:pt idx="512">
                  <c:v>8.5333333333333332</c:v>
                </c:pt>
                <c:pt idx="513">
                  <c:v>8.5500000000000007</c:v>
                </c:pt>
                <c:pt idx="514">
                  <c:v>8.5666666666666664</c:v>
                </c:pt>
                <c:pt idx="515">
                  <c:v>8.5833333333333339</c:v>
                </c:pt>
                <c:pt idx="516">
                  <c:v>8.6</c:v>
                </c:pt>
                <c:pt idx="517">
                  <c:v>8.6166666666666671</c:v>
                </c:pt>
                <c:pt idx="518">
                  <c:v>8.6333333333333329</c:v>
                </c:pt>
                <c:pt idx="519">
                  <c:v>8.65</c:v>
                </c:pt>
                <c:pt idx="520">
                  <c:v>8.6666666666666661</c:v>
                </c:pt>
                <c:pt idx="521">
                  <c:v>8.6833333333333336</c:v>
                </c:pt>
                <c:pt idx="522">
                  <c:v>8.6999999999999993</c:v>
                </c:pt>
                <c:pt idx="523">
                  <c:v>8.7166666666666668</c:v>
                </c:pt>
                <c:pt idx="524">
                  <c:v>8.7333333333333325</c:v>
                </c:pt>
                <c:pt idx="525">
                  <c:v>8.75</c:v>
                </c:pt>
                <c:pt idx="526">
                  <c:v>8.7666666666666675</c:v>
                </c:pt>
                <c:pt idx="527">
                  <c:v>8.7833333333333332</c:v>
                </c:pt>
                <c:pt idx="528">
                  <c:v>8.8000000000000007</c:v>
                </c:pt>
                <c:pt idx="529">
                  <c:v>8.8166666666666664</c:v>
                </c:pt>
                <c:pt idx="530">
                  <c:v>8.8333333333333339</c:v>
                </c:pt>
                <c:pt idx="531">
                  <c:v>8.85</c:v>
                </c:pt>
                <c:pt idx="532">
                  <c:v>8.8666666666666671</c:v>
                </c:pt>
                <c:pt idx="533">
                  <c:v>8.8833333333333329</c:v>
                </c:pt>
                <c:pt idx="534">
                  <c:v>8.9</c:v>
                </c:pt>
                <c:pt idx="535">
                  <c:v>8.9166666666666661</c:v>
                </c:pt>
                <c:pt idx="536">
                  <c:v>8.9333333333333336</c:v>
                </c:pt>
                <c:pt idx="537">
                  <c:v>8.9499999999999993</c:v>
                </c:pt>
                <c:pt idx="538">
                  <c:v>8.9666666666666668</c:v>
                </c:pt>
                <c:pt idx="539">
                  <c:v>8.9833333333333325</c:v>
                </c:pt>
                <c:pt idx="540">
                  <c:v>9</c:v>
                </c:pt>
                <c:pt idx="541">
                  <c:v>9.0166666666666675</c:v>
                </c:pt>
                <c:pt idx="542">
                  <c:v>9.0333333333333332</c:v>
                </c:pt>
                <c:pt idx="543">
                  <c:v>9.0500000000000007</c:v>
                </c:pt>
                <c:pt idx="544">
                  <c:v>9.0666666666666664</c:v>
                </c:pt>
                <c:pt idx="545">
                  <c:v>9.0833333333333339</c:v>
                </c:pt>
                <c:pt idx="546">
                  <c:v>9.1</c:v>
                </c:pt>
                <c:pt idx="547">
                  <c:v>9.1166666666666671</c:v>
                </c:pt>
                <c:pt idx="548">
                  <c:v>9.1333333333333329</c:v>
                </c:pt>
                <c:pt idx="549">
                  <c:v>9.15</c:v>
                </c:pt>
                <c:pt idx="550">
                  <c:v>9.1666666666666661</c:v>
                </c:pt>
                <c:pt idx="551">
                  <c:v>9.1833333333333336</c:v>
                </c:pt>
                <c:pt idx="552">
                  <c:v>9.1999999999999993</c:v>
                </c:pt>
                <c:pt idx="553">
                  <c:v>9.2166666666666668</c:v>
                </c:pt>
                <c:pt idx="554">
                  <c:v>9.2333333333333325</c:v>
                </c:pt>
                <c:pt idx="555">
                  <c:v>9.25</c:v>
                </c:pt>
                <c:pt idx="556">
                  <c:v>9.2666666666666675</c:v>
                </c:pt>
                <c:pt idx="557">
                  <c:v>9.2833333333333332</c:v>
                </c:pt>
                <c:pt idx="558">
                  <c:v>9.3000000000000007</c:v>
                </c:pt>
                <c:pt idx="559">
                  <c:v>9.3166666666666664</c:v>
                </c:pt>
                <c:pt idx="560">
                  <c:v>9.3333333333333339</c:v>
                </c:pt>
                <c:pt idx="561">
                  <c:v>9.35</c:v>
                </c:pt>
                <c:pt idx="562">
                  <c:v>9.3666666666666671</c:v>
                </c:pt>
                <c:pt idx="563">
                  <c:v>9.3833333333333329</c:v>
                </c:pt>
                <c:pt idx="564">
                  <c:v>9.4</c:v>
                </c:pt>
                <c:pt idx="565">
                  <c:v>9.4166666666666661</c:v>
                </c:pt>
                <c:pt idx="566">
                  <c:v>9.4333333333333336</c:v>
                </c:pt>
                <c:pt idx="567">
                  <c:v>9.4499999999999993</c:v>
                </c:pt>
                <c:pt idx="568">
                  <c:v>9.4666666666666668</c:v>
                </c:pt>
                <c:pt idx="569">
                  <c:v>9.4833333333333325</c:v>
                </c:pt>
                <c:pt idx="570">
                  <c:v>9.5</c:v>
                </c:pt>
                <c:pt idx="571">
                  <c:v>9.5166666666666675</c:v>
                </c:pt>
                <c:pt idx="572">
                  <c:v>9.5333333333333332</c:v>
                </c:pt>
                <c:pt idx="573">
                  <c:v>9.5500000000000007</c:v>
                </c:pt>
                <c:pt idx="574">
                  <c:v>9.5666666666666664</c:v>
                </c:pt>
                <c:pt idx="575">
                  <c:v>9.5833333333333339</c:v>
                </c:pt>
                <c:pt idx="576">
                  <c:v>9.6</c:v>
                </c:pt>
                <c:pt idx="577">
                  <c:v>9.6166666666666671</c:v>
                </c:pt>
                <c:pt idx="578">
                  <c:v>9.6333333333333329</c:v>
                </c:pt>
                <c:pt idx="579">
                  <c:v>9.65</c:v>
                </c:pt>
                <c:pt idx="580">
                  <c:v>9.6666666666666661</c:v>
                </c:pt>
                <c:pt idx="581">
                  <c:v>9.6833333333333336</c:v>
                </c:pt>
                <c:pt idx="582">
                  <c:v>9.6999999999999993</c:v>
                </c:pt>
                <c:pt idx="583">
                  <c:v>9.7166666666666668</c:v>
                </c:pt>
                <c:pt idx="584">
                  <c:v>9.7333333333333325</c:v>
                </c:pt>
                <c:pt idx="585">
                  <c:v>9.75</c:v>
                </c:pt>
                <c:pt idx="586">
                  <c:v>9.7666666666666675</c:v>
                </c:pt>
                <c:pt idx="587">
                  <c:v>9.7833333333333332</c:v>
                </c:pt>
                <c:pt idx="588">
                  <c:v>9.8000000000000007</c:v>
                </c:pt>
                <c:pt idx="589">
                  <c:v>9.8166666666666664</c:v>
                </c:pt>
                <c:pt idx="590">
                  <c:v>9.8333333333333339</c:v>
                </c:pt>
                <c:pt idx="591">
                  <c:v>9.85</c:v>
                </c:pt>
                <c:pt idx="592">
                  <c:v>9.8666666666666671</c:v>
                </c:pt>
                <c:pt idx="593">
                  <c:v>9.8833333333333329</c:v>
                </c:pt>
                <c:pt idx="594">
                  <c:v>9.9</c:v>
                </c:pt>
                <c:pt idx="595">
                  <c:v>9.9166666666666661</c:v>
                </c:pt>
                <c:pt idx="596">
                  <c:v>9.9333333333333336</c:v>
                </c:pt>
                <c:pt idx="597">
                  <c:v>9.9499999999999993</c:v>
                </c:pt>
                <c:pt idx="598">
                  <c:v>9.9666666666666668</c:v>
                </c:pt>
                <c:pt idx="599">
                  <c:v>9.9833333333333325</c:v>
                </c:pt>
                <c:pt idx="600">
                  <c:v>10</c:v>
                </c:pt>
                <c:pt idx="601">
                  <c:v>10.016666666666667</c:v>
                </c:pt>
                <c:pt idx="602">
                  <c:v>10.033333333333333</c:v>
                </c:pt>
                <c:pt idx="603">
                  <c:v>10.050000000000001</c:v>
                </c:pt>
                <c:pt idx="604">
                  <c:v>10.066666666666666</c:v>
                </c:pt>
                <c:pt idx="605">
                  <c:v>10.083333333333334</c:v>
                </c:pt>
                <c:pt idx="606">
                  <c:v>10.1</c:v>
                </c:pt>
                <c:pt idx="607">
                  <c:v>10.116666666666667</c:v>
                </c:pt>
                <c:pt idx="608">
                  <c:v>10.133333333333333</c:v>
                </c:pt>
                <c:pt idx="609">
                  <c:v>10.15</c:v>
                </c:pt>
                <c:pt idx="610">
                  <c:v>10.166666666666666</c:v>
                </c:pt>
                <c:pt idx="611">
                  <c:v>10.183333333333334</c:v>
                </c:pt>
                <c:pt idx="612">
                  <c:v>10.199999999999999</c:v>
                </c:pt>
                <c:pt idx="613">
                  <c:v>10.216666666666667</c:v>
                </c:pt>
                <c:pt idx="614">
                  <c:v>10.233333333333333</c:v>
                </c:pt>
                <c:pt idx="615">
                  <c:v>10.25</c:v>
                </c:pt>
                <c:pt idx="616">
                  <c:v>10.266666666666667</c:v>
                </c:pt>
                <c:pt idx="617">
                  <c:v>10.283333333333333</c:v>
                </c:pt>
                <c:pt idx="618">
                  <c:v>10.3</c:v>
                </c:pt>
                <c:pt idx="619">
                  <c:v>10.316666666666666</c:v>
                </c:pt>
                <c:pt idx="620">
                  <c:v>10.333333333333334</c:v>
                </c:pt>
                <c:pt idx="621">
                  <c:v>10.35</c:v>
                </c:pt>
                <c:pt idx="622">
                  <c:v>10.366666666666667</c:v>
                </c:pt>
                <c:pt idx="623">
                  <c:v>10.383333333333333</c:v>
                </c:pt>
                <c:pt idx="624">
                  <c:v>10.4</c:v>
                </c:pt>
                <c:pt idx="625">
                  <c:v>10.416666666666666</c:v>
                </c:pt>
                <c:pt idx="626">
                  <c:v>10.433333333333334</c:v>
                </c:pt>
                <c:pt idx="627">
                  <c:v>10.45</c:v>
                </c:pt>
                <c:pt idx="628">
                  <c:v>10.466666666666667</c:v>
                </c:pt>
                <c:pt idx="629">
                  <c:v>10.483333333333333</c:v>
                </c:pt>
                <c:pt idx="630">
                  <c:v>10.5</c:v>
                </c:pt>
                <c:pt idx="631">
                  <c:v>10.516666666666667</c:v>
                </c:pt>
                <c:pt idx="632">
                  <c:v>10.533333333333333</c:v>
                </c:pt>
                <c:pt idx="633">
                  <c:v>10.55</c:v>
                </c:pt>
                <c:pt idx="634">
                  <c:v>10.566666666666666</c:v>
                </c:pt>
                <c:pt idx="635">
                  <c:v>10.583333333333334</c:v>
                </c:pt>
                <c:pt idx="636">
                  <c:v>10.6</c:v>
                </c:pt>
                <c:pt idx="637">
                  <c:v>10.616666666666667</c:v>
                </c:pt>
                <c:pt idx="638">
                  <c:v>10.633333333333333</c:v>
                </c:pt>
                <c:pt idx="639">
                  <c:v>10.65</c:v>
                </c:pt>
                <c:pt idx="640">
                  <c:v>10.666666666666666</c:v>
                </c:pt>
                <c:pt idx="641">
                  <c:v>10.683333333333334</c:v>
                </c:pt>
                <c:pt idx="642">
                  <c:v>10.7</c:v>
                </c:pt>
                <c:pt idx="643">
                  <c:v>10.716666666666667</c:v>
                </c:pt>
                <c:pt idx="644">
                  <c:v>10.733333333333333</c:v>
                </c:pt>
                <c:pt idx="645">
                  <c:v>10.75</c:v>
                </c:pt>
                <c:pt idx="646">
                  <c:v>10.766666666666667</c:v>
                </c:pt>
                <c:pt idx="647">
                  <c:v>10.783333333333333</c:v>
                </c:pt>
                <c:pt idx="648">
                  <c:v>10.8</c:v>
                </c:pt>
                <c:pt idx="649">
                  <c:v>10.816666666666666</c:v>
                </c:pt>
                <c:pt idx="650">
                  <c:v>10.833333333333334</c:v>
                </c:pt>
                <c:pt idx="651">
                  <c:v>10.85</c:v>
                </c:pt>
                <c:pt idx="652">
                  <c:v>10.866666666666667</c:v>
                </c:pt>
                <c:pt idx="653">
                  <c:v>10.883333333333333</c:v>
                </c:pt>
                <c:pt idx="654">
                  <c:v>10.9</c:v>
                </c:pt>
                <c:pt idx="655">
                  <c:v>10.916666666666666</c:v>
                </c:pt>
                <c:pt idx="656">
                  <c:v>10.933333333333334</c:v>
                </c:pt>
                <c:pt idx="657">
                  <c:v>10.95</c:v>
                </c:pt>
                <c:pt idx="658">
                  <c:v>10.966666666666667</c:v>
                </c:pt>
                <c:pt idx="659">
                  <c:v>10.983333333333333</c:v>
                </c:pt>
                <c:pt idx="660">
                  <c:v>11</c:v>
                </c:pt>
                <c:pt idx="661">
                  <c:v>11.016666666666667</c:v>
                </c:pt>
                <c:pt idx="662">
                  <c:v>11.033333333333333</c:v>
                </c:pt>
                <c:pt idx="663">
                  <c:v>11.05</c:v>
                </c:pt>
                <c:pt idx="664">
                  <c:v>11.066666666666666</c:v>
                </c:pt>
                <c:pt idx="665">
                  <c:v>11.083333333333334</c:v>
                </c:pt>
                <c:pt idx="666">
                  <c:v>11.1</c:v>
                </c:pt>
                <c:pt idx="667">
                  <c:v>11.116666666666667</c:v>
                </c:pt>
                <c:pt idx="668">
                  <c:v>11.133333333333333</c:v>
                </c:pt>
                <c:pt idx="669">
                  <c:v>11.15</c:v>
                </c:pt>
                <c:pt idx="670">
                  <c:v>11.166666666666666</c:v>
                </c:pt>
                <c:pt idx="671">
                  <c:v>11.183333333333334</c:v>
                </c:pt>
                <c:pt idx="672">
                  <c:v>11.2</c:v>
                </c:pt>
                <c:pt idx="673">
                  <c:v>11.216666666666667</c:v>
                </c:pt>
                <c:pt idx="674">
                  <c:v>11.233333333333333</c:v>
                </c:pt>
                <c:pt idx="675">
                  <c:v>11.25</c:v>
                </c:pt>
                <c:pt idx="676">
                  <c:v>11.266666666666667</c:v>
                </c:pt>
                <c:pt idx="677">
                  <c:v>11.283333333333333</c:v>
                </c:pt>
                <c:pt idx="678">
                  <c:v>11.3</c:v>
                </c:pt>
                <c:pt idx="679">
                  <c:v>11.316666666666666</c:v>
                </c:pt>
                <c:pt idx="680">
                  <c:v>11.333333333333334</c:v>
                </c:pt>
                <c:pt idx="681">
                  <c:v>11.35</c:v>
                </c:pt>
                <c:pt idx="682">
                  <c:v>11.366666666666667</c:v>
                </c:pt>
                <c:pt idx="683">
                  <c:v>11.383333333333333</c:v>
                </c:pt>
                <c:pt idx="684">
                  <c:v>11.4</c:v>
                </c:pt>
                <c:pt idx="685">
                  <c:v>11.416666666666666</c:v>
                </c:pt>
                <c:pt idx="686">
                  <c:v>11.433333333333334</c:v>
                </c:pt>
                <c:pt idx="687">
                  <c:v>11.45</c:v>
                </c:pt>
                <c:pt idx="688">
                  <c:v>11.466666666666667</c:v>
                </c:pt>
                <c:pt idx="689">
                  <c:v>11.483333333333333</c:v>
                </c:pt>
                <c:pt idx="690">
                  <c:v>11.5</c:v>
                </c:pt>
                <c:pt idx="691">
                  <c:v>11.516666666666667</c:v>
                </c:pt>
                <c:pt idx="692">
                  <c:v>11.533333333333333</c:v>
                </c:pt>
                <c:pt idx="693">
                  <c:v>11.55</c:v>
                </c:pt>
                <c:pt idx="694">
                  <c:v>11.566666666666666</c:v>
                </c:pt>
                <c:pt idx="695">
                  <c:v>11.583333333333334</c:v>
                </c:pt>
                <c:pt idx="696">
                  <c:v>11.6</c:v>
                </c:pt>
                <c:pt idx="697">
                  <c:v>11.616666666666667</c:v>
                </c:pt>
                <c:pt idx="698">
                  <c:v>11.633333333333333</c:v>
                </c:pt>
                <c:pt idx="699">
                  <c:v>11.65</c:v>
                </c:pt>
                <c:pt idx="700">
                  <c:v>11.666666666666666</c:v>
                </c:pt>
                <c:pt idx="701">
                  <c:v>11.683333333333334</c:v>
                </c:pt>
                <c:pt idx="702">
                  <c:v>11.7</c:v>
                </c:pt>
                <c:pt idx="703">
                  <c:v>11.716666666666667</c:v>
                </c:pt>
                <c:pt idx="704">
                  <c:v>11.733333333333333</c:v>
                </c:pt>
                <c:pt idx="705">
                  <c:v>11.75</c:v>
                </c:pt>
                <c:pt idx="706">
                  <c:v>11.766666666666667</c:v>
                </c:pt>
                <c:pt idx="707">
                  <c:v>11.783333333333333</c:v>
                </c:pt>
                <c:pt idx="708">
                  <c:v>11.8</c:v>
                </c:pt>
                <c:pt idx="709">
                  <c:v>11.816666666666666</c:v>
                </c:pt>
                <c:pt idx="710">
                  <c:v>11.833333333333334</c:v>
                </c:pt>
                <c:pt idx="711">
                  <c:v>11.85</c:v>
                </c:pt>
                <c:pt idx="712">
                  <c:v>11.866666666666667</c:v>
                </c:pt>
                <c:pt idx="713">
                  <c:v>11.883333333333333</c:v>
                </c:pt>
                <c:pt idx="714">
                  <c:v>11.9</c:v>
                </c:pt>
                <c:pt idx="715">
                  <c:v>11.916666666666666</c:v>
                </c:pt>
                <c:pt idx="716">
                  <c:v>11.933333333333334</c:v>
                </c:pt>
                <c:pt idx="717">
                  <c:v>11.95</c:v>
                </c:pt>
                <c:pt idx="718">
                  <c:v>11.966666666666667</c:v>
                </c:pt>
                <c:pt idx="719">
                  <c:v>11.983333333333333</c:v>
                </c:pt>
                <c:pt idx="720">
                  <c:v>12</c:v>
                </c:pt>
                <c:pt idx="721">
                  <c:v>12.016666666666667</c:v>
                </c:pt>
                <c:pt idx="722">
                  <c:v>12.033333333333333</c:v>
                </c:pt>
                <c:pt idx="723">
                  <c:v>12.05</c:v>
                </c:pt>
                <c:pt idx="724">
                  <c:v>12.066666666666666</c:v>
                </c:pt>
                <c:pt idx="725">
                  <c:v>12.083333333333334</c:v>
                </c:pt>
                <c:pt idx="726">
                  <c:v>12.1</c:v>
                </c:pt>
                <c:pt idx="727">
                  <c:v>12.116666666666667</c:v>
                </c:pt>
                <c:pt idx="728">
                  <c:v>12.133333333333333</c:v>
                </c:pt>
                <c:pt idx="729">
                  <c:v>12.15</c:v>
                </c:pt>
                <c:pt idx="730">
                  <c:v>12.166666666666666</c:v>
                </c:pt>
                <c:pt idx="731">
                  <c:v>12.183333333333334</c:v>
                </c:pt>
                <c:pt idx="732">
                  <c:v>12.2</c:v>
                </c:pt>
                <c:pt idx="733">
                  <c:v>12.216666666666667</c:v>
                </c:pt>
                <c:pt idx="734">
                  <c:v>12.233333333333333</c:v>
                </c:pt>
                <c:pt idx="735">
                  <c:v>12.25</c:v>
                </c:pt>
                <c:pt idx="736">
                  <c:v>12.266666666666667</c:v>
                </c:pt>
                <c:pt idx="737">
                  <c:v>12.283333333333333</c:v>
                </c:pt>
                <c:pt idx="738">
                  <c:v>12.3</c:v>
                </c:pt>
                <c:pt idx="739">
                  <c:v>12.316666666666666</c:v>
                </c:pt>
                <c:pt idx="740">
                  <c:v>12.333333333333334</c:v>
                </c:pt>
                <c:pt idx="741">
                  <c:v>12.35</c:v>
                </c:pt>
                <c:pt idx="742">
                  <c:v>12.366666666666667</c:v>
                </c:pt>
                <c:pt idx="743">
                  <c:v>12.383333333333333</c:v>
                </c:pt>
                <c:pt idx="744">
                  <c:v>12.4</c:v>
                </c:pt>
                <c:pt idx="745">
                  <c:v>12.416666666666666</c:v>
                </c:pt>
                <c:pt idx="746">
                  <c:v>12.433333333333334</c:v>
                </c:pt>
                <c:pt idx="747">
                  <c:v>12.45</c:v>
                </c:pt>
                <c:pt idx="748">
                  <c:v>12.466666666666667</c:v>
                </c:pt>
                <c:pt idx="749">
                  <c:v>12.483333333333333</c:v>
                </c:pt>
                <c:pt idx="750">
                  <c:v>12.5</c:v>
                </c:pt>
                <c:pt idx="751">
                  <c:v>12.516666666666667</c:v>
                </c:pt>
                <c:pt idx="752">
                  <c:v>12.533333333333333</c:v>
                </c:pt>
                <c:pt idx="753">
                  <c:v>12.55</c:v>
                </c:pt>
                <c:pt idx="754">
                  <c:v>12.566666666666666</c:v>
                </c:pt>
                <c:pt idx="755">
                  <c:v>12.583333333333334</c:v>
                </c:pt>
                <c:pt idx="756">
                  <c:v>12.6</c:v>
                </c:pt>
                <c:pt idx="757">
                  <c:v>12.616666666666667</c:v>
                </c:pt>
                <c:pt idx="758">
                  <c:v>12.633333333333333</c:v>
                </c:pt>
                <c:pt idx="759">
                  <c:v>12.65</c:v>
                </c:pt>
                <c:pt idx="760">
                  <c:v>12.666666666666666</c:v>
                </c:pt>
                <c:pt idx="761">
                  <c:v>12.683333333333334</c:v>
                </c:pt>
                <c:pt idx="762">
                  <c:v>12.7</c:v>
                </c:pt>
                <c:pt idx="763">
                  <c:v>12.716666666666667</c:v>
                </c:pt>
                <c:pt idx="764">
                  <c:v>12.733333333333333</c:v>
                </c:pt>
                <c:pt idx="765">
                  <c:v>12.75</c:v>
                </c:pt>
                <c:pt idx="766">
                  <c:v>12.766666666666667</c:v>
                </c:pt>
                <c:pt idx="767">
                  <c:v>12.783333333333333</c:v>
                </c:pt>
                <c:pt idx="768">
                  <c:v>12.8</c:v>
                </c:pt>
                <c:pt idx="769">
                  <c:v>12.816666666666666</c:v>
                </c:pt>
                <c:pt idx="770">
                  <c:v>12.833333333333334</c:v>
                </c:pt>
                <c:pt idx="771">
                  <c:v>12.85</c:v>
                </c:pt>
                <c:pt idx="772">
                  <c:v>12.866666666666667</c:v>
                </c:pt>
                <c:pt idx="773">
                  <c:v>12.883333333333333</c:v>
                </c:pt>
                <c:pt idx="774">
                  <c:v>12.9</c:v>
                </c:pt>
                <c:pt idx="775">
                  <c:v>12.916666666666666</c:v>
                </c:pt>
                <c:pt idx="776">
                  <c:v>12.933333333333334</c:v>
                </c:pt>
                <c:pt idx="777">
                  <c:v>12.95</c:v>
                </c:pt>
                <c:pt idx="778">
                  <c:v>12.966666666666667</c:v>
                </c:pt>
                <c:pt idx="779">
                  <c:v>12.983333333333333</c:v>
                </c:pt>
                <c:pt idx="780">
                  <c:v>13</c:v>
                </c:pt>
                <c:pt idx="781">
                  <c:v>13.016666666666667</c:v>
                </c:pt>
                <c:pt idx="782">
                  <c:v>13.033333333333333</c:v>
                </c:pt>
                <c:pt idx="783">
                  <c:v>13.05</c:v>
                </c:pt>
                <c:pt idx="784">
                  <c:v>13.066666666666666</c:v>
                </c:pt>
                <c:pt idx="785">
                  <c:v>13.083333333333334</c:v>
                </c:pt>
                <c:pt idx="786">
                  <c:v>13.1</c:v>
                </c:pt>
                <c:pt idx="787">
                  <c:v>13.116666666666667</c:v>
                </c:pt>
                <c:pt idx="788">
                  <c:v>13.133333333333333</c:v>
                </c:pt>
                <c:pt idx="789">
                  <c:v>13.15</c:v>
                </c:pt>
                <c:pt idx="790">
                  <c:v>13.166666666666666</c:v>
                </c:pt>
                <c:pt idx="791">
                  <c:v>13.183333333333334</c:v>
                </c:pt>
                <c:pt idx="792">
                  <c:v>13.2</c:v>
                </c:pt>
                <c:pt idx="793">
                  <c:v>13.216666666666667</c:v>
                </c:pt>
                <c:pt idx="794">
                  <c:v>13.233333333333333</c:v>
                </c:pt>
                <c:pt idx="795">
                  <c:v>13.25</c:v>
                </c:pt>
                <c:pt idx="796">
                  <c:v>13.266666666666667</c:v>
                </c:pt>
                <c:pt idx="797">
                  <c:v>13.283333333333333</c:v>
                </c:pt>
                <c:pt idx="798">
                  <c:v>13.3</c:v>
                </c:pt>
                <c:pt idx="799">
                  <c:v>13.316666666666666</c:v>
                </c:pt>
                <c:pt idx="800">
                  <c:v>13.333333333333334</c:v>
                </c:pt>
                <c:pt idx="801">
                  <c:v>13.35</c:v>
                </c:pt>
                <c:pt idx="802">
                  <c:v>13.366666666666667</c:v>
                </c:pt>
                <c:pt idx="803">
                  <c:v>13.383333333333333</c:v>
                </c:pt>
                <c:pt idx="804">
                  <c:v>13.4</c:v>
                </c:pt>
                <c:pt idx="805">
                  <c:v>13.416666666666666</c:v>
                </c:pt>
                <c:pt idx="806">
                  <c:v>13.433333333333334</c:v>
                </c:pt>
                <c:pt idx="807">
                  <c:v>13.45</c:v>
                </c:pt>
                <c:pt idx="808">
                  <c:v>13.466666666666667</c:v>
                </c:pt>
                <c:pt idx="809">
                  <c:v>13.483333333333333</c:v>
                </c:pt>
                <c:pt idx="810">
                  <c:v>13.5</c:v>
                </c:pt>
                <c:pt idx="811">
                  <c:v>13.516666666666667</c:v>
                </c:pt>
                <c:pt idx="812">
                  <c:v>13.533333333333333</c:v>
                </c:pt>
                <c:pt idx="813">
                  <c:v>13.55</c:v>
                </c:pt>
                <c:pt idx="814">
                  <c:v>13.566666666666666</c:v>
                </c:pt>
                <c:pt idx="815">
                  <c:v>13.583333333333334</c:v>
                </c:pt>
                <c:pt idx="816">
                  <c:v>13.6</c:v>
                </c:pt>
                <c:pt idx="817">
                  <c:v>13.616666666666667</c:v>
                </c:pt>
                <c:pt idx="818">
                  <c:v>13.633333333333333</c:v>
                </c:pt>
                <c:pt idx="819">
                  <c:v>13.65</c:v>
                </c:pt>
                <c:pt idx="820">
                  <c:v>13.666666666666666</c:v>
                </c:pt>
                <c:pt idx="821">
                  <c:v>13.683333333333334</c:v>
                </c:pt>
                <c:pt idx="822">
                  <c:v>13.7</c:v>
                </c:pt>
                <c:pt idx="823">
                  <c:v>13.716666666666667</c:v>
                </c:pt>
                <c:pt idx="824">
                  <c:v>13.733333333333333</c:v>
                </c:pt>
                <c:pt idx="825">
                  <c:v>13.75</c:v>
                </c:pt>
                <c:pt idx="826">
                  <c:v>13.766666666666667</c:v>
                </c:pt>
                <c:pt idx="827">
                  <c:v>13.783333333333333</c:v>
                </c:pt>
                <c:pt idx="828">
                  <c:v>13.8</c:v>
                </c:pt>
                <c:pt idx="829">
                  <c:v>13.816666666666666</c:v>
                </c:pt>
                <c:pt idx="830">
                  <c:v>13.833333333333334</c:v>
                </c:pt>
                <c:pt idx="831">
                  <c:v>13.85</c:v>
                </c:pt>
                <c:pt idx="832">
                  <c:v>13.866666666666667</c:v>
                </c:pt>
                <c:pt idx="833">
                  <c:v>13.883333333333333</c:v>
                </c:pt>
                <c:pt idx="834">
                  <c:v>13.9</c:v>
                </c:pt>
                <c:pt idx="835">
                  <c:v>13.916666666666666</c:v>
                </c:pt>
                <c:pt idx="836">
                  <c:v>13.933333333333334</c:v>
                </c:pt>
                <c:pt idx="837">
                  <c:v>13.95</c:v>
                </c:pt>
                <c:pt idx="838">
                  <c:v>13.966666666666667</c:v>
                </c:pt>
                <c:pt idx="839">
                  <c:v>13.983333333333333</c:v>
                </c:pt>
                <c:pt idx="840">
                  <c:v>14</c:v>
                </c:pt>
                <c:pt idx="841">
                  <c:v>14.016666666666667</c:v>
                </c:pt>
                <c:pt idx="842">
                  <c:v>14.033333333333333</c:v>
                </c:pt>
                <c:pt idx="843">
                  <c:v>14.05</c:v>
                </c:pt>
                <c:pt idx="844">
                  <c:v>14.066666666666666</c:v>
                </c:pt>
                <c:pt idx="845">
                  <c:v>14.083333333333334</c:v>
                </c:pt>
                <c:pt idx="846">
                  <c:v>14.1</c:v>
                </c:pt>
                <c:pt idx="847">
                  <c:v>14.116666666666667</c:v>
                </c:pt>
                <c:pt idx="848">
                  <c:v>14.133333333333333</c:v>
                </c:pt>
                <c:pt idx="849">
                  <c:v>14.15</c:v>
                </c:pt>
                <c:pt idx="850">
                  <c:v>14.166666666666666</c:v>
                </c:pt>
                <c:pt idx="851">
                  <c:v>14.183333333333334</c:v>
                </c:pt>
                <c:pt idx="852">
                  <c:v>14.2</c:v>
                </c:pt>
                <c:pt idx="853">
                  <c:v>14.216666666666667</c:v>
                </c:pt>
                <c:pt idx="854">
                  <c:v>14.233333333333333</c:v>
                </c:pt>
                <c:pt idx="855">
                  <c:v>14.25</c:v>
                </c:pt>
                <c:pt idx="856">
                  <c:v>14.266666666666667</c:v>
                </c:pt>
                <c:pt idx="857">
                  <c:v>14.283333333333333</c:v>
                </c:pt>
                <c:pt idx="858">
                  <c:v>14.3</c:v>
                </c:pt>
                <c:pt idx="859">
                  <c:v>14.316666666666666</c:v>
                </c:pt>
                <c:pt idx="860">
                  <c:v>14.333333333333334</c:v>
                </c:pt>
                <c:pt idx="861">
                  <c:v>14.35</c:v>
                </c:pt>
                <c:pt idx="862">
                  <c:v>14.366666666666667</c:v>
                </c:pt>
                <c:pt idx="863">
                  <c:v>14.383333333333333</c:v>
                </c:pt>
                <c:pt idx="864">
                  <c:v>14.4</c:v>
                </c:pt>
                <c:pt idx="865">
                  <c:v>14.416666666666666</c:v>
                </c:pt>
                <c:pt idx="866">
                  <c:v>14.433333333333334</c:v>
                </c:pt>
                <c:pt idx="867">
                  <c:v>14.45</c:v>
                </c:pt>
                <c:pt idx="868">
                  <c:v>14.466666666666667</c:v>
                </c:pt>
                <c:pt idx="869">
                  <c:v>14.483333333333333</c:v>
                </c:pt>
                <c:pt idx="870">
                  <c:v>14.5</c:v>
                </c:pt>
                <c:pt idx="871">
                  <c:v>14.516666666666667</c:v>
                </c:pt>
                <c:pt idx="872">
                  <c:v>14.533333333333333</c:v>
                </c:pt>
                <c:pt idx="873">
                  <c:v>14.55</c:v>
                </c:pt>
                <c:pt idx="874">
                  <c:v>14.566666666666666</c:v>
                </c:pt>
                <c:pt idx="875">
                  <c:v>14.583333333333334</c:v>
                </c:pt>
                <c:pt idx="876">
                  <c:v>14.6</c:v>
                </c:pt>
                <c:pt idx="877">
                  <c:v>14.616666666666667</c:v>
                </c:pt>
                <c:pt idx="878">
                  <c:v>14.633333333333333</c:v>
                </c:pt>
                <c:pt idx="879">
                  <c:v>14.65</c:v>
                </c:pt>
                <c:pt idx="880">
                  <c:v>14.666666666666666</c:v>
                </c:pt>
                <c:pt idx="881">
                  <c:v>14.683333333333334</c:v>
                </c:pt>
                <c:pt idx="882">
                  <c:v>14.7</c:v>
                </c:pt>
                <c:pt idx="883">
                  <c:v>14.716666666666667</c:v>
                </c:pt>
                <c:pt idx="884">
                  <c:v>14.733333333333333</c:v>
                </c:pt>
                <c:pt idx="885">
                  <c:v>14.75</c:v>
                </c:pt>
                <c:pt idx="886">
                  <c:v>14.766666666666667</c:v>
                </c:pt>
                <c:pt idx="887">
                  <c:v>14.783333333333333</c:v>
                </c:pt>
                <c:pt idx="888">
                  <c:v>14.8</c:v>
                </c:pt>
                <c:pt idx="889">
                  <c:v>14.816666666666666</c:v>
                </c:pt>
                <c:pt idx="890">
                  <c:v>14.833333333333334</c:v>
                </c:pt>
                <c:pt idx="891">
                  <c:v>14.85</c:v>
                </c:pt>
                <c:pt idx="892">
                  <c:v>14.866666666666667</c:v>
                </c:pt>
                <c:pt idx="893">
                  <c:v>14.883333333333333</c:v>
                </c:pt>
                <c:pt idx="894">
                  <c:v>14.9</c:v>
                </c:pt>
                <c:pt idx="895">
                  <c:v>14.916666666666666</c:v>
                </c:pt>
                <c:pt idx="896">
                  <c:v>14.933333333333334</c:v>
                </c:pt>
                <c:pt idx="897">
                  <c:v>14.95</c:v>
                </c:pt>
                <c:pt idx="898">
                  <c:v>14.966666666666667</c:v>
                </c:pt>
                <c:pt idx="899">
                  <c:v>14.983333333333333</c:v>
                </c:pt>
                <c:pt idx="900">
                  <c:v>15</c:v>
                </c:pt>
                <c:pt idx="901">
                  <c:v>15.016666666666667</c:v>
                </c:pt>
                <c:pt idx="902">
                  <c:v>15.033333333333333</c:v>
                </c:pt>
                <c:pt idx="903">
                  <c:v>15.05</c:v>
                </c:pt>
                <c:pt idx="904">
                  <c:v>15.066666666666666</c:v>
                </c:pt>
                <c:pt idx="905">
                  <c:v>15.083333333333334</c:v>
                </c:pt>
                <c:pt idx="906">
                  <c:v>15.1</c:v>
                </c:pt>
                <c:pt idx="907">
                  <c:v>15.116666666666667</c:v>
                </c:pt>
                <c:pt idx="908">
                  <c:v>15.133333333333333</c:v>
                </c:pt>
                <c:pt idx="909">
                  <c:v>15.15</c:v>
                </c:pt>
                <c:pt idx="910">
                  <c:v>15.166666666666666</c:v>
                </c:pt>
                <c:pt idx="911">
                  <c:v>15.183333333333334</c:v>
                </c:pt>
                <c:pt idx="912">
                  <c:v>15.2</c:v>
                </c:pt>
                <c:pt idx="913">
                  <c:v>15.216666666666667</c:v>
                </c:pt>
                <c:pt idx="914">
                  <c:v>15.233333333333333</c:v>
                </c:pt>
                <c:pt idx="915">
                  <c:v>15.25</c:v>
                </c:pt>
                <c:pt idx="916">
                  <c:v>15.266666666666667</c:v>
                </c:pt>
                <c:pt idx="917">
                  <c:v>15.283333333333333</c:v>
                </c:pt>
                <c:pt idx="918">
                  <c:v>15.3</c:v>
                </c:pt>
                <c:pt idx="919">
                  <c:v>15.316666666666666</c:v>
                </c:pt>
                <c:pt idx="920">
                  <c:v>15.333333333333334</c:v>
                </c:pt>
                <c:pt idx="921">
                  <c:v>15.35</c:v>
                </c:pt>
                <c:pt idx="922">
                  <c:v>15.366666666666667</c:v>
                </c:pt>
                <c:pt idx="923">
                  <c:v>15.383333333333333</c:v>
                </c:pt>
                <c:pt idx="924">
                  <c:v>15.4</c:v>
                </c:pt>
                <c:pt idx="925">
                  <c:v>15.416666666666666</c:v>
                </c:pt>
                <c:pt idx="926">
                  <c:v>15.433333333333334</c:v>
                </c:pt>
                <c:pt idx="927">
                  <c:v>15.45</c:v>
                </c:pt>
                <c:pt idx="928">
                  <c:v>15.466666666666667</c:v>
                </c:pt>
                <c:pt idx="929">
                  <c:v>15.483333333333333</c:v>
                </c:pt>
                <c:pt idx="930">
                  <c:v>15.5</c:v>
                </c:pt>
                <c:pt idx="931">
                  <c:v>15.516666666666667</c:v>
                </c:pt>
                <c:pt idx="932">
                  <c:v>15.533333333333333</c:v>
                </c:pt>
                <c:pt idx="933">
                  <c:v>15.55</c:v>
                </c:pt>
                <c:pt idx="934">
                  <c:v>15.566666666666666</c:v>
                </c:pt>
                <c:pt idx="935">
                  <c:v>15.583333333333334</c:v>
                </c:pt>
                <c:pt idx="936">
                  <c:v>15.6</c:v>
                </c:pt>
                <c:pt idx="937">
                  <c:v>15.616666666666667</c:v>
                </c:pt>
                <c:pt idx="938">
                  <c:v>15.633333333333333</c:v>
                </c:pt>
                <c:pt idx="939">
                  <c:v>15.65</c:v>
                </c:pt>
                <c:pt idx="940">
                  <c:v>15.666666666666666</c:v>
                </c:pt>
                <c:pt idx="941">
                  <c:v>15.683333333333334</c:v>
                </c:pt>
                <c:pt idx="942">
                  <c:v>15.7</c:v>
                </c:pt>
                <c:pt idx="943">
                  <c:v>15.716666666666667</c:v>
                </c:pt>
                <c:pt idx="944">
                  <c:v>15.733333333333333</c:v>
                </c:pt>
                <c:pt idx="945">
                  <c:v>15.75</c:v>
                </c:pt>
                <c:pt idx="946">
                  <c:v>15.766666666666667</c:v>
                </c:pt>
                <c:pt idx="947">
                  <c:v>15.783333333333333</c:v>
                </c:pt>
                <c:pt idx="948">
                  <c:v>15.8</c:v>
                </c:pt>
                <c:pt idx="949">
                  <c:v>15.816666666666666</c:v>
                </c:pt>
                <c:pt idx="950">
                  <c:v>15.833333333333334</c:v>
                </c:pt>
                <c:pt idx="951">
                  <c:v>15.85</c:v>
                </c:pt>
                <c:pt idx="952">
                  <c:v>15.866666666666667</c:v>
                </c:pt>
                <c:pt idx="953">
                  <c:v>15.883333333333333</c:v>
                </c:pt>
                <c:pt idx="954">
                  <c:v>15.9</c:v>
                </c:pt>
                <c:pt idx="955">
                  <c:v>15.916666666666666</c:v>
                </c:pt>
                <c:pt idx="956">
                  <c:v>15.933333333333334</c:v>
                </c:pt>
                <c:pt idx="957">
                  <c:v>15.95</c:v>
                </c:pt>
                <c:pt idx="958">
                  <c:v>15.966666666666667</c:v>
                </c:pt>
                <c:pt idx="959">
                  <c:v>15.983333333333333</c:v>
                </c:pt>
                <c:pt idx="960">
                  <c:v>16</c:v>
                </c:pt>
                <c:pt idx="961">
                  <c:v>16.016666666666666</c:v>
                </c:pt>
                <c:pt idx="962">
                  <c:v>16.033333333333335</c:v>
                </c:pt>
                <c:pt idx="963">
                  <c:v>16.05</c:v>
                </c:pt>
                <c:pt idx="964">
                  <c:v>16.066666666666666</c:v>
                </c:pt>
                <c:pt idx="965">
                  <c:v>16.083333333333332</c:v>
                </c:pt>
                <c:pt idx="966">
                  <c:v>16.100000000000001</c:v>
                </c:pt>
                <c:pt idx="967">
                  <c:v>16.116666666666667</c:v>
                </c:pt>
                <c:pt idx="968">
                  <c:v>16.133333333333333</c:v>
                </c:pt>
                <c:pt idx="969">
                  <c:v>16.149999999999999</c:v>
                </c:pt>
                <c:pt idx="970">
                  <c:v>16.166666666666668</c:v>
                </c:pt>
                <c:pt idx="971">
                  <c:v>16.183333333333334</c:v>
                </c:pt>
                <c:pt idx="972">
                  <c:v>16.2</c:v>
                </c:pt>
                <c:pt idx="973">
                  <c:v>16.216666666666665</c:v>
                </c:pt>
                <c:pt idx="974">
                  <c:v>16.233333333333334</c:v>
                </c:pt>
                <c:pt idx="975">
                  <c:v>16.25</c:v>
                </c:pt>
                <c:pt idx="976">
                  <c:v>16.266666666666666</c:v>
                </c:pt>
                <c:pt idx="977">
                  <c:v>16.283333333333335</c:v>
                </c:pt>
                <c:pt idx="978">
                  <c:v>16.3</c:v>
                </c:pt>
                <c:pt idx="979">
                  <c:v>16.316666666666666</c:v>
                </c:pt>
                <c:pt idx="980">
                  <c:v>16.333333333333332</c:v>
                </c:pt>
                <c:pt idx="981">
                  <c:v>16.350000000000001</c:v>
                </c:pt>
                <c:pt idx="982">
                  <c:v>16.366666666666667</c:v>
                </c:pt>
                <c:pt idx="983">
                  <c:v>16.383333333333333</c:v>
                </c:pt>
                <c:pt idx="984">
                  <c:v>16.399999999999999</c:v>
                </c:pt>
                <c:pt idx="985">
                  <c:v>16.416666666666668</c:v>
                </c:pt>
                <c:pt idx="986">
                  <c:v>16.433333333333334</c:v>
                </c:pt>
                <c:pt idx="987">
                  <c:v>16.45</c:v>
                </c:pt>
                <c:pt idx="988">
                  <c:v>16.466666666666665</c:v>
                </c:pt>
                <c:pt idx="989">
                  <c:v>16.483333333333334</c:v>
                </c:pt>
                <c:pt idx="990">
                  <c:v>16.5</c:v>
                </c:pt>
                <c:pt idx="991">
                  <c:v>16.516666666666666</c:v>
                </c:pt>
                <c:pt idx="992">
                  <c:v>16.533333333333335</c:v>
                </c:pt>
                <c:pt idx="993">
                  <c:v>16.55</c:v>
                </c:pt>
                <c:pt idx="994">
                  <c:v>16.566666666666666</c:v>
                </c:pt>
                <c:pt idx="995">
                  <c:v>16.583333333333332</c:v>
                </c:pt>
                <c:pt idx="996">
                  <c:v>16.600000000000001</c:v>
                </c:pt>
                <c:pt idx="997">
                  <c:v>16.616666666666667</c:v>
                </c:pt>
                <c:pt idx="998">
                  <c:v>16.633333333333333</c:v>
                </c:pt>
                <c:pt idx="999">
                  <c:v>16.649999999999999</c:v>
                </c:pt>
                <c:pt idx="1000">
                  <c:v>16.666666666666668</c:v>
                </c:pt>
                <c:pt idx="1001">
                  <c:v>16.683333333333334</c:v>
                </c:pt>
                <c:pt idx="1002">
                  <c:v>16.7</c:v>
                </c:pt>
                <c:pt idx="1003">
                  <c:v>16.716666666666665</c:v>
                </c:pt>
                <c:pt idx="1004">
                  <c:v>16.733333333333334</c:v>
                </c:pt>
                <c:pt idx="1005">
                  <c:v>16.75</c:v>
                </c:pt>
                <c:pt idx="1006">
                  <c:v>16.766666666666666</c:v>
                </c:pt>
                <c:pt idx="1007">
                  <c:v>16.783333333333335</c:v>
                </c:pt>
                <c:pt idx="1008">
                  <c:v>16.8</c:v>
                </c:pt>
                <c:pt idx="1009">
                  <c:v>16.816666666666666</c:v>
                </c:pt>
                <c:pt idx="1010">
                  <c:v>16.833333333333332</c:v>
                </c:pt>
                <c:pt idx="1011">
                  <c:v>16.850000000000001</c:v>
                </c:pt>
                <c:pt idx="1012">
                  <c:v>16.866666666666667</c:v>
                </c:pt>
                <c:pt idx="1013">
                  <c:v>16.883333333333333</c:v>
                </c:pt>
                <c:pt idx="1014">
                  <c:v>16.899999999999999</c:v>
                </c:pt>
                <c:pt idx="1015">
                  <c:v>16.916666666666668</c:v>
                </c:pt>
                <c:pt idx="1016">
                  <c:v>16.933333333333334</c:v>
                </c:pt>
                <c:pt idx="1017">
                  <c:v>16.95</c:v>
                </c:pt>
                <c:pt idx="1018">
                  <c:v>16.966666666666665</c:v>
                </c:pt>
                <c:pt idx="1019">
                  <c:v>16.983333333333334</c:v>
                </c:pt>
                <c:pt idx="1020">
                  <c:v>17</c:v>
                </c:pt>
                <c:pt idx="1021">
                  <c:v>17.016666666666666</c:v>
                </c:pt>
                <c:pt idx="1022">
                  <c:v>17.033333333333335</c:v>
                </c:pt>
                <c:pt idx="1023">
                  <c:v>17.05</c:v>
                </c:pt>
                <c:pt idx="1024">
                  <c:v>17.066666666666666</c:v>
                </c:pt>
                <c:pt idx="1025">
                  <c:v>17.083333333333332</c:v>
                </c:pt>
                <c:pt idx="1026">
                  <c:v>17.100000000000001</c:v>
                </c:pt>
                <c:pt idx="1027">
                  <c:v>17.116666666666667</c:v>
                </c:pt>
                <c:pt idx="1028">
                  <c:v>17.133333333333333</c:v>
                </c:pt>
                <c:pt idx="1029">
                  <c:v>17.149999999999999</c:v>
                </c:pt>
                <c:pt idx="1030">
                  <c:v>17.166666666666668</c:v>
                </c:pt>
                <c:pt idx="1031">
                  <c:v>17.183333333333334</c:v>
                </c:pt>
                <c:pt idx="1032">
                  <c:v>17.2</c:v>
                </c:pt>
                <c:pt idx="1033">
                  <c:v>17.216666666666665</c:v>
                </c:pt>
                <c:pt idx="1034">
                  <c:v>17.233333333333334</c:v>
                </c:pt>
                <c:pt idx="1035">
                  <c:v>17.25</c:v>
                </c:pt>
                <c:pt idx="1036">
                  <c:v>17.266666666666666</c:v>
                </c:pt>
                <c:pt idx="1037">
                  <c:v>17.283333333333335</c:v>
                </c:pt>
                <c:pt idx="1038">
                  <c:v>17.3</c:v>
                </c:pt>
                <c:pt idx="1039">
                  <c:v>17.316666666666666</c:v>
                </c:pt>
                <c:pt idx="1040">
                  <c:v>17.333333333333332</c:v>
                </c:pt>
                <c:pt idx="1041">
                  <c:v>17.350000000000001</c:v>
                </c:pt>
                <c:pt idx="1042">
                  <c:v>17.366666666666667</c:v>
                </c:pt>
                <c:pt idx="1043">
                  <c:v>17.383333333333333</c:v>
                </c:pt>
                <c:pt idx="1044">
                  <c:v>17.399999999999999</c:v>
                </c:pt>
                <c:pt idx="1045">
                  <c:v>17.416666666666668</c:v>
                </c:pt>
                <c:pt idx="1046">
                  <c:v>17.433333333333334</c:v>
                </c:pt>
                <c:pt idx="1047">
                  <c:v>17.45</c:v>
                </c:pt>
                <c:pt idx="1048">
                  <c:v>17.466666666666665</c:v>
                </c:pt>
                <c:pt idx="1049">
                  <c:v>17.483333333333334</c:v>
                </c:pt>
                <c:pt idx="1050">
                  <c:v>17.5</c:v>
                </c:pt>
                <c:pt idx="1051">
                  <c:v>17.516666666666666</c:v>
                </c:pt>
                <c:pt idx="1052">
                  <c:v>17.533333333333335</c:v>
                </c:pt>
                <c:pt idx="1053">
                  <c:v>17.55</c:v>
                </c:pt>
                <c:pt idx="1054">
                  <c:v>17.566666666666666</c:v>
                </c:pt>
                <c:pt idx="1055">
                  <c:v>17.583333333333332</c:v>
                </c:pt>
                <c:pt idx="1056">
                  <c:v>17.600000000000001</c:v>
                </c:pt>
                <c:pt idx="1057">
                  <c:v>17.616666666666667</c:v>
                </c:pt>
                <c:pt idx="1058">
                  <c:v>17.633333333333333</c:v>
                </c:pt>
                <c:pt idx="1059">
                  <c:v>17.649999999999999</c:v>
                </c:pt>
                <c:pt idx="1060">
                  <c:v>17.666666666666668</c:v>
                </c:pt>
                <c:pt idx="1061">
                  <c:v>17.683333333333334</c:v>
                </c:pt>
                <c:pt idx="1062">
                  <c:v>17.7</c:v>
                </c:pt>
                <c:pt idx="1063">
                  <c:v>17.716666666666665</c:v>
                </c:pt>
                <c:pt idx="1064">
                  <c:v>17.733333333333334</c:v>
                </c:pt>
                <c:pt idx="1065">
                  <c:v>17.75</c:v>
                </c:pt>
                <c:pt idx="1066">
                  <c:v>17.766666666666666</c:v>
                </c:pt>
                <c:pt idx="1067">
                  <c:v>17.783333333333335</c:v>
                </c:pt>
                <c:pt idx="1068">
                  <c:v>17.8</c:v>
                </c:pt>
                <c:pt idx="1069">
                  <c:v>17.816666666666666</c:v>
                </c:pt>
                <c:pt idx="1070">
                  <c:v>17.833333333333332</c:v>
                </c:pt>
                <c:pt idx="1071">
                  <c:v>17.850000000000001</c:v>
                </c:pt>
                <c:pt idx="1072">
                  <c:v>17.866666666666667</c:v>
                </c:pt>
                <c:pt idx="1073">
                  <c:v>17.883333333333333</c:v>
                </c:pt>
                <c:pt idx="1074">
                  <c:v>17.899999999999999</c:v>
                </c:pt>
                <c:pt idx="1075">
                  <c:v>17.916666666666668</c:v>
                </c:pt>
                <c:pt idx="1076">
                  <c:v>17.933333333333334</c:v>
                </c:pt>
                <c:pt idx="1077">
                  <c:v>17.95</c:v>
                </c:pt>
                <c:pt idx="1078">
                  <c:v>17.966666666666665</c:v>
                </c:pt>
                <c:pt idx="1079">
                  <c:v>17.983333333333334</c:v>
                </c:pt>
                <c:pt idx="1080">
                  <c:v>18</c:v>
                </c:pt>
                <c:pt idx="1081">
                  <c:v>18.016666666666666</c:v>
                </c:pt>
                <c:pt idx="1082">
                  <c:v>18.033333333333335</c:v>
                </c:pt>
                <c:pt idx="1083">
                  <c:v>18.05</c:v>
                </c:pt>
                <c:pt idx="1084">
                  <c:v>18.066666666666666</c:v>
                </c:pt>
                <c:pt idx="1085">
                  <c:v>18.083333333333332</c:v>
                </c:pt>
                <c:pt idx="1086">
                  <c:v>18.100000000000001</c:v>
                </c:pt>
                <c:pt idx="1087">
                  <c:v>18.116666666666667</c:v>
                </c:pt>
                <c:pt idx="1088">
                  <c:v>18.133333333333333</c:v>
                </c:pt>
                <c:pt idx="1089">
                  <c:v>18.149999999999999</c:v>
                </c:pt>
                <c:pt idx="1090">
                  <c:v>18.166666666666668</c:v>
                </c:pt>
                <c:pt idx="1091">
                  <c:v>18.183333333333334</c:v>
                </c:pt>
                <c:pt idx="1092">
                  <c:v>18.2</c:v>
                </c:pt>
                <c:pt idx="1093">
                  <c:v>18.216666666666665</c:v>
                </c:pt>
                <c:pt idx="1094">
                  <c:v>18.233333333333334</c:v>
                </c:pt>
                <c:pt idx="1095">
                  <c:v>18.25</c:v>
                </c:pt>
                <c:pt idx="1096">
                  <c:v>18.266666666666666</c:v>
                </c:pt>
                <c:pt idx="1097">
                  <c:v>18.283333333333335</c:v>
                </c:pt>
                <c:pt idx="1098">
                  <c:v>18.3</c:v>
                </c:pt>
                <c:pt idx="1099">
                  <c:v>18.316666666666666</c:v>
                </c:pt>
                <c:pt idx="1100">
                  <c:v>18.333333333333332</c:v>
                </c:pt>
                <c:pt idx="1101">
                  <c:v>18.350000000000001</c:v>
                </c:pt>
                <c:pt idx="1102">
                  <c:v>18.366666666666667</c:v>
                </c:pt>
                <c:pt idx="1103">
                  <c:v>18.383333333333333</c:v>
                </c:pt>
                <c:pt idx="1104">
                  <c:v>18.399999999999999</c:v>
                </c:pt>
                <c:pt idx="1105">
                  <c:v>18.416666666666668</c:v>
                </c:pt>
                <c:pt idx="1106">
                  <c:v>18.433333333333334</c:v>
                </c:pt>
                <c:pt idx="1107">
                  <c:v>18.45</c:v>
                </c:pt>
                <c:pt idx="1108">
                  <c:v>18.466666666666665</c:v>
                </c:pt>
                <c:pt idx="1109">
                  <c:v>18.483333333333334</c:v>
                </c:pt>
                <c:pt idx="1110">
                  <c:v>18.5</c:v>
                </c:pt>
                <c:pt idx="1111">
                  <c:v>18.516666666666666</c:v>
                </c:pt>
                <c:pt idx="1112">
                  <c:v>18.533333333333335</c:v>
                </c:pt>
                <c:pt idx="1113">
                  <c:v>18.55</c:v>
                </c:pt>
                <c:pt idx="1114">
                  <c:v>18.566666666666666</c:v>
                </c:pt>
                <c:pt idx="1115">
                  <c:v>18.583333333333332</c:v>
                </c:pt>
                <c:pt idx="1116">
                  <c:v>18.600000000000001</c:v>
                </c:pt>
                <c:pt idx="1117">
                  <c:v>18.616666666666667</c:v>
                </c:pt>
                <c:pt idx="1118">
                  <c:v>18.633333333333333</c:v>
                </c:pt>
                <c:pt idx="1119">
                  <c:v>18.649999999999999</c:v>
                </c:pt>
                <c:pt idx="1120">
                  <c:v>18.666666666666668</c:v>
                </c:pt>
                <c:pt idx="1121">
                  <c:v>18.683333333333334</c:v>
                </c:pt>
                <c:pt idx="1122">
                  <c:v>18.7</c:v>
                </c:pt>
                <c:pt idx="1123">
                  <c:v>18.716666666666665</c:v>
                </c:pt>
                <c:pt idx="1124">
                  <c:v>18.733333333333334</c:v>
                </c:pt>
                <c:pt idx="1125">
                  <c:v>18.75</c:v>
                </c:pt>
                <c:pt idx="1126">
                  <c:v>18.766666666666666</c:v>
                </c:pt>
                <c:pt idx="1127">
                  <c:v>18.783333333333335</c:v>
                </c:pt>
                <c:pt idx="1128">
                  <c:v>18.8</c:v>
                </c:pt>
                <c:pt idx="1129">
                  <c:v>18.816666666666666</c:v>
                </c:pt>
                <c:pt idx="1130">
                  <c:v>18.833333333333332</c:v>
                </c:pt>
                <c:pt idx="1131">
                  <c:v>18.850000000000001</c:v>
                </c:pt>
                <c:pt idx="1132">
                  <c:v>18.866666666666667</c:v>
                </c:pt>
                <c:pt idx="1133">
                  <c:v>18.883333333333333</c:v>
                </c:pt>
                <c:pt idx="1134">
                  <c:v>18.899999999999999</c:v>
                </c:pt>
                <c:pt idx="1135">
                  <c:v>18.916666666666668</c:v>
                </c:pt>
                <c:pt idx="1136">
                  <c:v>18.933333333333334</c:v>
                </c:pt>
                <c:pt idx="1137">
                  <c:v>18.95</c:v>
                </c:pt>
                <c:pt idx="1138">
                  <c:v>18.966666666666665</c:v>
                </c:pt>
                <c:pt idx="1139">
                  <c:v>18.983333333333334</c:v>
                </c:pt>
                <c:pt idx="1140">
                  <c:v>19</c:v>
                </c:pt>
                <c:pt idx="1141">
                  <c:v>19.016666666666666</c:v>
                </c:pt>
                <c:pt idx="1142">
                  <c:v>19.033333333333335</c:v>
                </c:pt>
                <c:pt idx="1143">
                  <c:v>19.05</c:v>
                </c:pt>
                <c:pt idx="1144">
                  <c:v>19.066666666666666</c:v>
                </c:pt>
                <c:pt idx="1145">
                  <c:v>19.083333333333332</c:v>
                </c:pt>
                <c:pt idx="1146">
                  <c:v>19.100000000000001</c:v>
                </c:pt>
                <c:pt idx="1147">
                  <c:v>19.116666666666667</c:v>
                </c:pt>
                <c:pt idx="1148">
                  <c:v>19.133333333333333</c:v>
                </c:pt>
                <c:pt idx="1149">
                  <c:v>19.149999999999999</c:v>
                </c:pt>
                <c:pt idx="1150">
                  <c:v>19.166666666666668</c:v>
                </c:pt>
                <c:pt idx="1151">
                  <c:v>19.183333333333334</c:v>
                </c:pt>
                <c:pt idx="1152">
                  <c:v>19.2</c:v>
                </c:pt>
                <c:pt idx="1153">
                  <c:v>19.216666666666665</c:v>
                </c:pt>
                <c:pt idx="1154">
                  <c:v>19.233333333333334</c:v>
                </c:pt>
                <c:pt idx="1155">
                  <c:v>19.25</c:v>
                </c:pt>
                <c:pt idx="1156">
                  <c:v>19.266666666666666</c:v>
                </c:pt>
                <c:pt idx="1157">
                  <c:v>19.283333333333335</c:v>
                </c:pt>
                <c:pt idx="1158">
                  <c:v>19.3</c:v>
                </c:pt>
                <c:pt idx="1159">
                  <c:v>19.316666666666666</c:v>
                </c:pt>
                <c:pt idx="1160">
                  <c:v>19.333333333333332</c:v>
                </c:pt>
                <c:pt idx="1161">
                  <c:v>19.350000000000001</c:v>
                </c:pt>
                <c:pt idx="1162">
                  <c:v>19.366666666666667</c:v>
                </c:pt>
                <c:pt idx="1163">
                  <c:v>19.383333333333333</c:v>
                </c:pt>
                <c:pt idx="1164">
                  <c:v>19.399999999999999</c:v>
                </c:pt>
                <c:pt idx="1165">
                  <c:v>19.416666666666668</c:v>
                </c:pt>
                <c:pt idx="1166">
                  <c:v>19.433333333333334</c:v>
                </c:pt>
                <c:pt idx="1167">
                  <c:v>19.45</c:v>
                </c:pt>
                <c:pt idx="1168">
                  <c:v>19.466666666666665</c:v>
                </c:pt>
                <c:pt idx="1169">
                  <c:v>19.483333333333334</c:v>
                </c:pt>
                <c:pt idx="1170">
                  <c:v>19.5</c:v>
                </c:pt>
                <c:pt idx="1171">
                  <c:v>19.516666666666666</c:v>
                </c:pt>
                <c:pt idx="1172">
                  <c:v>19.533333333333335</c:v>
                </c:pt>
                <c:pt idx="1173">
                  <c:v>19.55</c:v>
                </c:pt>
                <c:pt idx="1174">
                  <c:v>19.566666666666666</c:v>
                </c:pt>
                <c:pt idx="1175">
                  <c:v>19.583333333333332</c:v>
                </c:pt>
                <c:pt idx="1176">
                  <c:v>19.600000000000001</c:v>
                </c:pt>
                <c:pt idx="1177">
                  <c:v>19.616666666666667</c:v>
                </c:pt>
                <c:pt idx="1178">
                  <c:v>19.633333333333333</c:v>
                </c:pt>
                <c:pt idx="1179">
                  <c:v>19.649999999999999</c:v>
                </c:pt>
                <c:pt idx="1180">
                  <c:v>19.666666666666668</c:v>
                </c:pt>
                <c:pt idx="1181">
                  <c:v>19.683333333333334</c:v>
                </c:pt>
                <c:pt idx="1182">
                  <c:v>19.7</c:v>
                </c:pt>
                <c:pt idx="1183">
                  <c:v>19.716666666666665</c:v>
                </c:pt>
                <c:pt idx="1184">
                  <c:v>19.733333333333334</c:v>
                </c:pt>
                <c:pt idx="1185">
                  <c:v>19.75</c:v>
                </c:pt>
                <c:pt idx="1186">
                  <c:v>19.766666666666666</c:v>
                </c:pt>
                <c:pt idx="1187">
                  <c:v>19.783333333333335</c:v>
                </c:pt>
                <c:pt idx="1188">
                  <c:v>19.8</c:v>
                </c:pt>
                <c:pt idx="1189">
                  <c:v>19.816666666666666</c:v>
                </c:pt>
                <c:pt idx="1190">
                  <c:v>19.833333333333332</c:v>
                </c:pt>
                <c:pt idx="1191">
                  <c:v>19.850000000000001</c:v>
                </c:pt>
                <c:pt idx="1192">
                  <c:v>19.866666666666667</c:v>
                </c:pt>
                <c:pt idx="1193">
                  <c:v>19.883333333333333</c:v>
                </c:pt>
                <c:pt idx="1194">
                  <c:v>19.899999999999999</c:v>
                </c:pt>
                <c:pt idx="1195">
                  <c:v>19.916666666666668</c:v>
                </c:pt>
                <c:pt idx="1196">
                  <c:v>19.933333333333334</c:v>
                </c:pt>
                <c:pt idx="1197">
                  <c:v>19.95</c:v>
                </c:pt>
                <c:pt idx="1198">
                  <c:v>19.966666666666665</c:v>
                </c:pt>
                <c:pt idx="1199">
                  <c:v>19.983333333333334</c:v>
                </c:pt>
                <c:pt idx="1200">
                  <c:v>20</c:v>
                </c:pt>
                <c:pt idx="1201">
                  <c:v>20.016666666666666</c:v>
                </c:pt>
                <c:pt idx="1202">
                  <c:v>20.033333333333335</c:v>
                </c:pt>
                <c:pt idx="1203">
                  <c:v>20.05</c:v>
                </c:pt>
                <c:pt idx="1204">
                  <c:v>20.066666666666666</c:v>
                </c:pt>
                <c:pt idx="1205">
                  <c:v>20.083333333333332</c:v>
                </c:pt>
                <c:pt idx="1206">
                  <c:v>20.100000000000001</c:v>
                </c:pt>
                <c:pt idx="1207">
                  <c:v>20.116666666666667</c:v>
                </c:pt>
                <c:pt idx="1208">
                  <c:v>20.133333333333333</c:v>
                </c:pt>
                <c:pt idx="1209">
                  <c:v>20.149999999999999</c:v>
                </c:pt>
                <c:pt idx="1210">
                  <c:v>20.166666666666668</c:v>
                </c:pt>
                <c:pt idx="1211">
                  <c:v>20.183333333333334</c:v>
                </c:pt>
                <c:pt idx="1212">
                  <c:v>20.2</c:v>
                </c:pt>
                <c:pt idx="1213">
                  <c:v>20.216666666666665</c:v>
                </c:pt>
                <c:pt idx="1214">
                  <c:v>20.233333333333334</c:v>
                </c:pt>
                <c:pt idx="1215">
                  <c:v>20.25</c:v>
                </c:pt>
                <c:pt idx="1216">
                  <c:v>20.266666666666666</c:v>
                </c:pt>
                <c:pt idx="1217">
                  <c:v>20.283333333333335</c:v>
                </c:pt>
                <c:pt idx="1218">
                  <c:v>20.3</c:v>
                </c:pt>
                <c:pt idx="1219">
                  <c:v>20.316666666666666</c:v>
                </c:pt>
                <c:pt idx="1220">
                  <c:v>20.333333333333332</c:v>
                </c:pt>
                <c:pt idx="1221">
                  <c:v>20.350000000000001</c:v>
                </c:pt>
                <c:pt idx="1222">
                  <c:v>20.366666666666667</c:v>
                </c:pt>
                <c:pt idx="1223">
                  <c:v>20.383333333333333</c:v>
                </c:pt>
                <c:pt idx="1224">
                  <c:v>20.399999999999999</c:v>
                </c:pt>
                <c:pt idx="1225">
                  <c:v>20.416666666666668</c:v>
                </c:pt>
                <c:pt idx="1226">
                  <c:v>20.433333333333334</c:v>
                </c:pt>
                <c:pt idx="1227">
                  <c:v>20.45</c:v>
                </c:pt>
                <c:pt idx="1228">
                  <c:v>20.466666666666665</c:v>
                </c:pt>
                <c:pt idx="1229">
                  <c:v>20.483333333333334</c:v>
                </c:pt>
                <c:pt idx="1230">
                  <c:v>20.5</c:v>
                </c:pt>
                <c:pt idx="1231">
                  <c:v>20.516666666666666</c:v>
                </c:pt>
                <c:pt idx="1232">
                  <c:v>20.533333333333335</c:v>
                </c:pt>
                <c:pt idx="1233">
                  <c:v>20.55</c:v>
                </c:pt>
                <c:pt idx="1234">
                  <c:v>20.566666666666666</c:v>
                </c:pt>
                <c:pt idx="1235">
                  <c:v>20.583333333333332</c:v>
                </c:pt>
                <c:pt idx="1236">
                  <c:v>20.6</c:v>
                </c:pt>
                <c:pt idx="1237">
                  <c:v>20.616666666666667</c:v>
                </c:pt>
                <c:pt idx="1238">
                  <c:v>20.633333333333333</c:v>
                </c:pt>
                <c:pt idx="1239">
                  <c:v>20.65</c:v>
                </c:pt>
                <c:pt idx="1240">
                  <c:v>20.666666666666668</c:v>
                </c:pt>
                <c:pt idx="1241">
                  <c:v>20.683333333333334</c:v>
                </c:pt>
                <c:pt idx="1242">
                  <c:v>20.7</c:v>
                </c:pt>
                <c:pt idx="1243">
                  <c:v>20.716666666666665</c:v>
                </c:pt>
                <c:pt idx="1244">
                  <c:v>20.733333333333334</c:v>
                </c:pt>
                <c:pt idx="1245">
                  <c:v>20.75</c:v>
                </c:pt>
                <c:pt idx="1246">
                  <c:v>20.766666666666666</c:v>
                </c:pt>
                <c:pt idx="1247">
                  <c:v>20.783333333333335</c:v>
                </c:pt>
                <c:pt idx="1248">
                  <c:v>20.8</c:v>
                </c:pt>
                <c:pt idx="1249">
                  <c:v>20.816666666666666</c:v>
                </c:pt>
                <c:pt idx="1250">
                  <c:v>20.833333333333332</c:v>
                </c:pt>
                <c:pt idx="1251">
                  <c:v>20.85</c:v>
                </c:pt>
                <c:pt idx="1252">
                  <c:v>20.866666666666667</c:v>
                </c:pt>
                <c:pt idx="1253">
                  <c:v>20.883333333333333</c:v>
                </c:pt>
                <c:pt idx="1254">
                  <c:v>20.9</c:v>
                </c:pt>
                <c:pt idx="1255">
                  <c:v>20.916666666666668</c:v>
                </c:pt>
                <c:pt idx="1256">
                  <c:v>20.933333333333334</c:v>
                </c:pt>
                <c:pt idx="1257">
                  <c:v>20.95</c:v>
                </c:pt>
                <c:pt idx="1258">
                  <c:v>20.966666666666665</c:v>
                </c:pt>
                <c:pt idx="1259">
                  <c:v>20.983333333333334</c:v>
                </c:pt>
                <c:pt idx="1260">
                  <c:v>21</c:v>
                </c:pt>
                <c:pt idx="1261">
                  <c:v>21.016666666666666</c:v>
                </c:pt>
                <c:pt idx="1262">
                  <c:v>21.033333333333335</c:v>
                </c:pt>
                <c:pt idx="1263">
                  <c:v>21.05</c:v>
                </c:pt>
                <c:pt idx="1264">
                  <c:v>21.066666666666666</c:v>
                </c:pt>
                <c:pt idx="1265">
                  <c:v>21.083333333333332</c:v>
                </c:pt>
                <c:pt idx="1266">
                  <c:v>21.1</c:v>
                </c:pt>
                <c:pt idx="1267">
                  <c:v>21.116666666666667</c:v>
                </c:pt>
                <c:pt idx="1268">
                  <c:v>21.133333333333333</c:v>
                </c:pt>
                <c:pt idx="1269">
                  <c:v>21.15</c:v>
                </c:pt>
                <c:pt idx="1270">
                  <c:v>21.166666666666668</c:v>
                </c:pt>
                <c:pt idx="1271">
                  <c:v>21.183333333333334</c:v>
                </c:pt>
                <c:pt idx="1272">
                  <c:v>21.2</c:v>
                </c:pt>
                <c:pt idx="1273">
                  <c:v>21.216666666666665</c:v>
                </c:pt>
                <c:pt idx="1274">
                  <c:v>21.233333333333334</c:v>
                </c:pt>
                <c:pt idx="1275">
                  <c:v>21.25</c:v>
                </c:pt>
                <c:pt idx="1276">
                  <c:v>21.266666666666666</c:v>
                </c:pt>
                <c:pt idx="1277">
                  <c:v>21.283333333333335</c:v>
                </c:pt>
                <c:pt idx="1278">
                  <c:v>21.3</c:v>
                </c:pt>
                <c:pt idx="1279">
                  <c:v>21.316666666666666</c:v>
                </c:pt>
                <c:pt idx="1280">
                  <c:v>21.333333333333332</c:v>
                </c:pt>
                <c:pt idx="1281">
                  <c:v>21.35</c:v>
                </c:pt>
                <c:pt idx="1282">
                  <c:v>21.366666666666667</c:v>
                </c:pt>
                <c:pt idx="1283">
                  <c:v>21.383333333333333</c:v>
                </c:pt>
                <c:pt idx="1284">
                  <c:v>21.4</c:v>
                </c:pt>
                <c:pt idx="1285">
                  <c:v>21.416666666666668</c:v>
                </c:pt>
                <c:pt idx="1286">
                  <c:v>21.433333333333334</c:v>
                </c:pt>
                <c:pt idx="1287">
                  <c:v>21.45</c:v>
                </c:pt>
                <c:pt idx="1288">
                  <c:v>21.466666666666665</c:v>
                </c:pt>
                <c:pt idx="1289">
                  <c:v>21.483333333333334</c:v>
                </c:pt>
                <c:pt idx="1290">
                  <c:v>21.5</c:v>
                </c:pt>
                <c:pt idx="1291">
                  <c:v>21.516666666666666</c:v>
                </c:pt>
                <c:pt idx="1292">
                  <c:v>21.533333333333335</c:v>
                </c:pt>
                <c:pt idx="1293">
                  <c:v>21.55</c:v>
                </c:pt>
                <c:pt idx="1294">
                  <c:v>21.566666666666666</c:v>
                </c:pt>
                <c:pt idx="1295">
                  <c:v>21.583333333333332</c:v>
                </c:pt>
                <c:pt idx="1296">
                  <c:v>21.6</c:v>
                </c:pt>
                <c:pt idx="1297">
                  <c:v>21.616666666666667</c:v>
                </c:pt>
                <c:pt idx="1298">
                  <c:v>21.633333333333333</c:v>
                </c:pt>
                <c:pt idx="1299">
                  <c:v>21.65</c:v>
                </c:pt>
                <c:pt idx="1300">
                  <c:v>21.666666666666668</c:v>
                </c:pt>
                <c:pt idx="1301">
                  <c:v>21.683333333333334</c:v>
                </c:pt>
                <c:pt idx="1302">
                  <c:v>21.7</c:v>
                </c:pt>
                <c:pt idx="1303">
                  <c:v>21.716666666666665</c:v>
                </c:pt>
                <c:pt idx="1304">
                  <c:v>21.733333333333334</c:v>
                </c:pt>
                <c:pt idx="1305">
                  <c:v>21.75</c:v>
                </c:pt>
                <c:pt idx="1306">
                  <c:v>21.766666666666666</c:v>
                </c:pt>
                <c:pt idx="1307">
                  <c:v>21.783333333333335</c:v>
                </c:pt>
                <c:pt idx="1308">
                  <c:v>21.8</c:v>
                </c:pt>
                <c:pt idx="1309">
                  <c:v>21.816666666666666</c:v>
                </c:pt>
                <c:pt idx="1310">
                  <c:v>21.833333333333332</c:v>
                </c:pt>
                <c:pt idx="1311">
                  <c:v>21.85</c:v>
                </c:pt>
                <c:pt idx="1312">
                  <c:v>21.866666666666667</c:v>
                </c:pt>
                <c:pt idx="1313">
                  <c:v>21.883333333333333</c:v>
                </c:pt>
                <c:pt idx="1314">
                  <c:v>21.9</c:v>
                </c:pt>
                <c:pt idx="1315">
                  <c:v>21.916666666666668</c:v>
                </c:pt>
                <c:pt idx="1316">
                  <c:v>21.933333333333334</c:v>
                </c:pt>
                <c:pt idx="1317">
                  <c:v>21.95</c:v>
                </c:pt>
                <c:pt idx="1318">
                  <c:v>21.966666666666665</c:v>
                </c:pt>
                <c:pt idx="1319">
                  <c:v>21.983333333333334</c:v>
                </c:pt>
                <c:pt idx="1320">
                  <c:v>22</c:v>
                </c:pt>
                <c:pt idx="1321">
                  <c:v>22.016666666666666</c:v>
                </c:pt>
                <c:pt idx="1322">
                  <c:v>22.033333333333335</c:v>
                </c:pt>
                <c:pt idx="1323">
                  <c:v>22.05</c:v>
                </c:pt>
                <c:pt idx="1324">
                  <c:v>22.066666666666666</c:v>
                </c:pt>
                <c:pt idx="1325">
                  <c:v>22.083333333333332</c:v>
                </c:pt>
                <c:pt idx="1326">
                  <c:v>22.1</c:v>
                </c:pt>
                <c:pt idx="1327">
                  <c:v>22.116666666666667</c:v>
                </c:pt>
                <c:pt idx="1328">
                  <c:v>22.133333333333333</c:v>
                </c:pt>
                <c:pt idx="1329">
                  <c:v>22.15</c:v>
                </c:pt>
                <c:pt idx="1330">
                  <c:v>22.166666666666668</c:v>
                </c:pt>
                <c:pt idx="1331">
                  <c:v>22.183333333333334</c:v>
                </c:pt>
                <c:pt idx="1332">
                  <c:v>22.2</c:v>
                </c:pt>
                <c:pt idx="1333">
                  <c:v>22.216666666666665</c:v>
                </c:pt>
                <c:pt idx="1334">
                  <c:v>22.233333333333334</c:v>
                </c:pt>
                <c:pt idx="1335">
                  <c:v>22.25</c:v>
                </c:pt>
                <c:pt idx="1336">
                  <c:v>22.266666666666666</c:v>
                </c:pt>
                <c:pt idx="1337">
                  <c:v>22.283333333333335</c:v>
                </c:pt>
                <c:pt idx="1338">
                  <c:v>22.3</c:v>
                </c:pt>
                <c:pt idx="1339">
                  <c:v>22.316666666666666</c:v>
                </c:pt>
                <c:pt idx="1340">
                  <c:v>22.333333333333332</c:v>
                </c:pt>
                <c:pt idx="1341">
                  <c:v>22.35</c:v>
                </c:pt>
                <c:pt idx="1342">
                  <c:v>22.366666666666667</c:v>
                </c:pt>
                <c:pt idx="1343">
                  <c:v>22.383333333333333</c:v>
                </c:pt>
                <c:pt idx="1344">
                  <c:v>22.4</c:v>
                </c:pt>
                <c:pt idx="1345">
                  <c:v>22.416666666666668</c:v>
                </c:pt>
                <c:pt idx="1346">
                  <c:v>22.433333333333334</c:v>
                </c:pt>
                <c:pt idx="1347">
                  <c:v>22.45</c:v>
                </c:pt>
                <c:pt idx="1348">
                  <c:v>22.466666666666665</c:v>
                </c:pt>
                <c:pt idx="1349">
                  <c:v>22.483333333333334</c:v>
                </c:pt>
                <c:pt idx="1350">
                  <c:v>22.5</c:v>
                </c:pt>
                <c:pt idx="1351">
                  <c:v>22.516666666666666</c:v>
                </c:pt>
                <c:pt idx="1352">
                  <c:v>22.533333333333335</c:v>
                </c:pt>
                <c:pt idx="1353">
                  <c:v>22.55</c:v>
                </c:pt>
                <c:pt idx="1354">
                  <c:v>22.566666666666666</c:v>
                </c:pt>
                <c:pt idx="1355">
                  <c:v>22.583333333333332</c:v>
                </c:pt>
                <c:pt idx="1356">
                  <c:v>22.6</c:v>
                </c:pt>
                <c:pt idx="1357">
                  <c:v>22.616666666666667</c:v>
                </c:pt>
                <c:pt idx="1358">
                  <c:v>22.633333333333333</c:v>
                </c:pt>
                <c:pt idx="1359">
                  <c:v>22.65</c:v>
                </c:pt>
                <c:pt idx="1360">
                  <c:v>22.666666666666668</c:v>
                </c:pt>
                <c:pt idx="1361">
                  <c:v>22.683333333333334</c:v>
                </c:pt>
                <c:pt idx="1362">
                  <c:v>22.7</c:v>
                </c:pt>
                <c:pt idx="1363">
                  <c:v>22.716666666666665</c:v>
                </c:pt>
                <c:pt idx="1364">
                  <c:v>22.733333333333334</c:v>
                </c:pt>
                <c:pt idx="1365">
                  <c:v>22.75</c:v>
                </c:pt>
                <c:pt idx="1366">
                  <c:v>22.766666666666666</c:v>
                </c:pt>
                <c:pt idx="1367">
                  <c:v>22.783333333333335</c:v>
                </c:pt>
                <c:pt idx="1368">
                  <c:v>22.8</c:v>
                </c:pt>
                <c:pt idx="1369">
                  <c:v>22.816666666666666</c:v>
                </c:pt>
                <c:pt idx="1370">
                  <c:v>22.833333333333332</c:v>
                </c:pt>
                <c:pt idx="1371">
                  <c:v>22.85</c:v>
                </c:pt>
                <c:pt idx="1372">
                  <c:v>22.866666666666667</c:v>
                </c:pt>
                <c:pt idx="1373">
                  <c:v>22.883333333333333</c:v>
                </c:pt>
                <c:pt idx="1374">
                  <c:v>22.9</c:v>
                </c:pt>
                <c:pt idx="1375">
                  <c:v>22.916666666666668</c:v>
                </c:pt>
                <c:pt idx="1376">
                  <c:v>22.933333333333334</c:v>
                </c:pt>
                <c:pt idx="1377">
                  <c:v>22.95</c:v>
                </c:pt>
                <c:pt idx="1378">
                  <c:v>22.966666666666665</c:v>
                </c:pt>
                <c:pt idx="1379">
                  <c:v>22.983333333333334</c:v>
                </c:pt>
                <c:pt idx="1380">
                  <c:v>23</c:v>
                </c:pt>
                <c:pt idx="1381">
                  <c:v>23.016666666666666</c:v>
                </c:pt>
                <c:pt idx="1382">
                  <c:v>23.033333333333335</c:v>
                </c:pt>
                <c:pt idx="1383">
                  <c:v>23.05</c:v>
                </c:pt>
                <c:pt idx="1384">
                  <c:v>23.066666666666666</c:v>
                </c:pt>
                <c:pt idx="1385">
                  <c:v>23.083333333333332</c:v>
                </c:pt>
                <c:pt idx="1386">
                  <c:v>23.1</c:v>
                </c:pt>
                <c:pt idx="1387">
                  <c:v>23.116666666666667</c:v>
                </c:pt>
                <c:pt idx="1388">
                  <c:v>23.133333333333333</c:v>
                </c:pt>
                <c:pt idx="1389">
                  <c:v>23.15</c:v>
                </c:pt>
                <c:pt idx="1390">
                  <c:v>23.166666666666668</c:v>
                </c:pt>
                <c:pt idx="1391">
                  <c:v>23.183333333333334</c:v>
                </c:pt>
                <c:pt idx="1392">
                  <c:v>23.2</c:v>
                </c:pt>
                <c:pt idx="1393">
                  <c:v>23.216666666666665</c:v>
                </c:pt>
                <c:pt idx="1394">
                  <c:v>23.233333333333334</c:v>
                </c:pt>
                <c:pt idx="1395">
                  <c:v>23.25</c:v>
                </c:pt>
                <c:pt idx="1396">
                  <c:v>23.266666666666666</c:v>
                </c:pt>
                <c:pt idx="1397">
                  <c:v>23.283333333333335</c:v>
                </c:pt>
                <c:pt idx="1398">
                  <c:v>23.3</c:v>
                </c:pt>
                <c:pt idx="1399">
                  <c:v>23.316666666666666</c:v>
                </c:pt>
                <c:pt idx="1400">
                  <c:v>23.333333333333332</c:v>
                </c:pt>
                <c:pt idx="1401">
                  <c:v>23.35</c:v>
                </c:pt>
                <c:pt idx="1402">
                  <c:v>23.366666666666667</c:v>
                </c:pt>
                <c:pt idx="1403">
                  <c:v>23.383333333333333</c:v>
                </c:pt>
                <c:pt idx="1404">
                  <c:v>23.4</c:v>
                </c:pt>
                <c:pt idx="1405">
                  <c:v>23.416666666666668</c:v>
                </c:pt>
                <c:pt idx="1406">
                  <c:v>23.433333333333334</c:v>
                </c:pt>
                <c:pt idx="1407">
                  <c:v>23.45</c:v>
                </c:pt>
                <c:pt idx="1408">
                  <c:v>23.466666666666665</c:v>
                </c:pt>
                <c:pt idx="1409">
                  <c:v>23.483333333333334</c:v>
                </c:pt>
                <c:pt idx="1410">
                  <c:v>23.5</c:v>
                </c:pt>
                <c:pt idx="1411">
                  <c:v>23.516666666666666</c:v>
                </c:pt>
                <c:pt idx="1412">
                  <c:v>23.533333333333335</c:v>
                </c:pt>
                <c:pt idx="1413">
                  <c:v>23.55</c:v>
                </c:pt>
                <c:pt idx="1414">
                  <c:v>23.566666666666666</c:v>
                </c:pt>
                <c:pt idx="1415">
                  <c:v>23.583333333333332</c:v>
                </c:pt>
                <c:pt idx="1416">
                  <c:v>23.6</c:v>
                </c:pt>
                <c:pt idx="1417">
                  <c:v>23.616666666666667</c:v>
                </c:pt>
                <c:pt idx="1418">
                  <c:v>23.633333333333333</c:v>
                </c:pt>
                <c:pt idx="1419">
                  <c:v>23.65</c:v>
                </c:pt>
                <c:pt idx="1420">
                  <c:v>23.666666666666668</c:v>
                </c:pt>
                <c:pt idx="1421">
                  <c:v>23.683333333333334</c:v>
                </c:pt>
                <c:pt idx="1422">
                  <c:v>23.7</c:v>
                </c:pt>
                <c:pt idx="1423">
                  <c:v>23.716666666666665</c:v>
                </c:pt>
                <c:pt idx="1424">
                  <c:v>23.733333333333334</c:v>
                </c:pt>
                <c:pt idx="1425">
                  <c:v>23.75</c:v>
                </c:pt>
                <c:pt idx="1426">
                  <c:v>23.766666666666666</c:v>
                </c:pt>
                <c:pt idx="1427">
                  <c:v>23.783333333333335</c:v>
                </c:pt>
                <c:pt idx="1428">
                  <c:v>23.8</c:v>
                </c:pt>
                <c:pt idx="1429">
                  <c:v>23.816666666666666</c:v>
                </c:pt>
                <c:pt idx="1430">
                  <c:v>23.833333333333332</c:v>
                </c:pt>
                <c:pt idx="1431">
                  <c:v>23.85</c:v>
                </c:pt>
                <c:pt idx="1432">
                  <c:v>23.866666666666667</c:v>
                </c:pt>
                <c:pt idx="1433">
                  <c:v>23.883333333333333</c:v>
                </c:pt>
                <c:pt idx="1434">
                  <c:v>23.9</c:v>
                </c:pt>
                <c:pt idx="1435">
                  <c:v>23.916666666666668</c:v>
                </c:pt>
                <c:pt idx="1436">
                  <c:v>23.933333333333334</c:v>
                </c:pt>
                <c:pt idx="1437">
                  <c:v>23.95</c:v>
                </c:pt>
                <c:pt idx="1438">
                  <c:v>23.966666666666665</c:v>
                </c:pt>
                <c:pt idx="1439">
                  <c:v>23.983333333333334</c:v>
                </c:pt>
              </c:numCache>
            </c:numRef>
          </c:xVal>
          <c:yVal>
            <c:numRef>
              <c:f>'Medium_Draw 3_14_26 Snapshot'!$I$4:$I$1443</c:f>
              <c:numCache>
                <c:formatCode>_(* #,##0_);_(* \(#,##0\);_(* "-"??_);_(@_)</c:formatCode>
                <c:ptCount val="1440"/>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pt idx="21">
                  <c:v>10</c:v>
                </c:pt>
                <c:pt idx="22">
                  <c:v>10</c:v>
                </c:pt>
                <c:pt idx="23">
                  <c:v>10</c:v>
                </c:pt>
                <c:pt idx="24">
                  <c:v>10</c:v>
                </c:pt>
                <c:pt idx="25">
                  <c:v>10</c:v>
                </c:pt>
                <c:pt idx="26">
                  <c:v>10</c:v>
                </c:pt>
                <c:pt idx="27">
                  <c:v>10</c:v>
                </c:pt>
                <c:pt idx="28">
                  <c:v>10</c:v>
                </c:pt>
                <c:pt idx="29">
                  <c:v>10</c:v>
                </c:pt>
                <c:pt idx="30">
                  <c:v>10</c:v>
                </c:pt>
                <c:pt idx="31">
                  <c:v>10</c:v>
                </c:pt>
                <c:pt idx="32">
                  <c:v>10</c:v>
                </c:pt>
                <c:pt idx="33">
                  <c:v>10</c:v>
                </c:pt>
                <c:pt idx="34">
                  <c:v>10</c:v>
                </c:pt>
                <c:pt idx="35">
                  <c:v>10</c:v>
                </c:pt>
                <c:pt idx="36">
                  <c:v>10</c:v>
                </c:pt>
                <c:pt idx="37">
                  <c:v>10</c:v>
                </c:pt>
                <c:pt idx="38">
                  <c:v>10</c:v>
                </c:pt>
                <c:pt idx="39">
                  <c:v>10</c:v>
                </c:pt>
                <c:pt idx="40">
                  <c:v>10</c:v>
                </c:pt>
                <c:pt idx="41">
                  <c:v>10</c:v>
                </c:pt>
                <c:pt idx="42">
                  <c:v>10</c:v>
                </c:pt>
                <c:pt idx="43">
                  <c:v>10</c:v>
                </c:pt>
                <c:pt idx="44">
                  <c:v>10</c:v>
                </c:pt>
                <c:pt idx="45">
                  <c:v>10</c:v>
                </c:pt>
                <c:pt idx="46">
                  <c:v>10</c:v>
                </c:pt>
                <c:pt idx="47">
                  <c:v>10</c:v>
                </c:pt>
                <c:pt idx="48">
                  <c:v>10</c:v>
                </c:pt>
                <c:pt idx="49">
                  <c:v>10</c:v>
                </c:pt>
                <c:pt idx="50">
                  <c:v>10</c:v>
                </c:pt>
                <c:pt idx="51">
                  <c:v>10</c:v>
                </c:pt>
                <c:pt idx="52">
                  <c:v>10</c:v>
                </c:pt>
                <c:pt idx="53">
                  <c:v>10</c:v>
                </c:pt>
                <c:pt idx="54">
                  <c:v>10</c:v>
                </c:pt>
                <c:pt idx="55">
                  <c:v>10</c:v>
                </c:pt>
                <c:pt idx="56">
                  <c:v>10</c:v>
                </c:pt>
                <c:pt idx="57">
                  <c:v>10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10</c:v>
                </c:pt>
                <c:pt idx="102">
                  <c:v>10</c:v>
                </c:pt>
                <c:pt idx="103">
                  <c:v>10</c:v>
                </c:pt>
                <c:pt idx="104">
                  <c:v>10</c:v>
                </c:pt>
                <c:pt idx="105">
                  <c:v>10</c:v>
                </c:pt>
                <c:pt idx="106">
                  <c:v>10</c:v>
                </c:pt>
                <c:pt idx="107">
                  <c:v>10</c:v>
                </c:pt>
                <c:pt idx="108">
                  <c:v>10</c:v>
                </c:pt>
                <c:pt idx="109">
                  <c:v>10</c:v>
                </c:pt>
                <c:pt idx="110">
                  <c:v>10</c:v>
                </c:pt>
                <c:pt idx="111">
                  <c:v>10</c:v>
                </c:pt>
                <c:pt idx="112">
                  <c:v>10</c:v>
                </c:pt>
                <c:pt idx="113">
                  <c:v>10</c:v>
                </c:pt>
                <c:pt idx="114">
                  <c:v>10</c:v>
                </c:pt>
                <c:pt idx="115">
                  <c:v>10</c:v>
                </c:pt>
                <c:pt idx="116">
                  <c:v>10</c:v>
                </c:pt>
                <c:pt idx="117">
                  <c:v>10</c:v>
                </c:pt>
                <c:pt idx="118">
                  <c:v>10</c:v>
                </c:pt>
                <c:pt idx="119">
                  <c:v>10</c:v>
                </c:pt>
                <c:pt idx="120">
                  <c:v>10</c:v>
                </c:pt>
                <c:pt idx="121">
                  <c:v>10</c:v>
                </c:pt>
                <c:pt idx="122">
                  <c:v>10</c:v>
                </c:pt>
                <c:pt idx="123">
                  <c:v>10</c:v>
                </c:pt>
                <c:pt idx="124">
                  <c:v>10</c:v>
                </c:pt>
                <c:pt idx="125">
                  <c:v>10</c:v>
                </c:pt>
                <c:pt idx="126">
                  <c:v>10</c:v>
                </c:pt>
                <c:pt idx="127">
                  <c:v>10</c:v>
                </c:pt>
                <c:pt idx="128">
                  <c:v>10</c:v>
                </c:pt>
                <c:pt idx="129">
                  <c:v>10</c:v>
                </c:pt>
                <c:pt idx="130">
                  <c:v>10</c:v>
                </c:pt>
                <c:pt idx="131">
                  <c:v>10</c:v>
                </c:pt>
                <c:pt idx="132">
                  <c:v>10</c:v>
                </c:pt>
                <c:pt idx="133">
                  <c:v>10</c:v>
                </c:pt>
                <c:pt idx="134">
                  <c:v>10</c:v>
                </c:pt>
                <c:pt idx="135">
                  <c:v>10</c:v>
                </c:pt>
                <c:pt idx="136">
                  <c:v>10</c:v>
                </c:pt>
                <c:pt idx="137">
                  <c:v>10</c:v>
                </c:pt>
                <c:pt idx="138">
                  <c:v>10</c:v>
                </c:pt>
                <c:pt idx="139">
                  <c:v>10</c:v>
                </c:pt>
                <c:pt idx="140">
                  <c:v>10</c:v>
                </c:pt>
                <c:pt idx="141">
                  <c:v>10</c:v>
                </c:pt>
                <c:pt idx="142">
                  <c:v>10</c:v>
                </c:pt>
                <c:pt idx="143">
                  <c:v>10</c:v>
                </c:pt>
                <c:pt idx="144">
                  <c:v>10</c:v>
                </c:pt>
                <c:pt idx="145">
                  <c:v>10</c:v>
                </c:pt>
                <c:pt idx="146">
                  <c:v>10</c:v>
                </c:pt>
                <c:pt idx="147">
                  <c:v>10</c:v>
                </c:pt>
                <c:pt idx="148">
                  <c:v>10</c:v>
                </c:pt>
                <c:pt idx="149">
                  <c:v>10</c:v>
                </c:pt>
                <c:pt idx="150">
                  <c:v>10</c:v>
                </c:pt>
                <c:pt idx="151">
                  <c:v>10</c:v>
                </c:pt>
                <c:pt idx="152">
                  <c:v>10</c:v>
                </c:pt>
                <c:pt idx="153">
                  <c:v>10</c:v>
                </c:pt>
                <c:pt idx="154">
                  <c:v>10</c:v>
                </c:pt>
                <c:pt idx="155">
                  <c:v>10</c:v>
                </c:pt>
                <c:pt idx="156">
                  <c:v>10</c:v>
                </c:pt>
                <c:pt idx="157">
                  <c:v>10</c:v>
                </c:pt>
                <c:pt idx="158">
                  <c:v>10</c:v>
                </c:pt>
                <c:pt idx="159">
                  <c:v>10</c:v>
                </c:pt>
                <c:pt idx="160">
                  <c:v>10</c:v>
                </c:pt>
                <c:pt idx="161">
                  <c:v>10</c:v>
                </c:pt>
                <c:pt idx="162">
                  <c:v>10</c:v>
                </c:pt>
                <c:pt idx="163">
                  <c:v>10</c:v>
                </c:pt>
                <c:pt idx="164">
                  <c:v>10</c:v>
                </c:pt>
                <c:pt idx="165">
                  <c:v>10</c:v>
                </c:pt>
                <c:pt idx="166">
                  <c:v>10</c:v>
                </c:pt>
                <c:pt idx="167">
                  <c:v>10</c:v>
                </c:pt>
                <c:pt idx="168">
                  <c:v>10</c:v>
                </c:pt>
                <c:pt idx="169">
                  <c:v>10</c:v>
                </c:pt>
                <c:pt idx="170">
                  <c:v>10</c:v>
                </c:pt>
                <c:pt idx="171">
                  <c:v>10</c:v>
                </c:pt>
                <c:pt idx="172">
                  <c:v>10</c:v>
                </c:pt>
                <c:pt idx="173">
                  <c:v>10</c:v>
                </c:pt>
                <c:pt idx="174">
                  <c:v>10</c:v>
                </c:pt>
                <c:pt idx="175">
                  <c:v>10</c:v>
                </c:pt>
                <c:pt idx="176">
                  <c:v>10</c:v>
                </c:pt>
                <c:pt idx="177">
                  <c:v>10</c:v>
                </c:pt>
                <c:pt idx="178">
                  <c:v>10</c:v>
                </c:pt>
                <c:pt idx="179">
                  <c:v>10</c:v>
                </c:pt>
                <c:pt idx="180">
                  <c:v>10</c:v>
                </c:pt>
                <c:pt idx="181">
                  <c:v>10</c:v>
                </c:pt>
                <c:pt idx="182">
                  <c:v>10</c:v>
                </c:pt>
                <c:pt idx="183">
                  <c:v>10</c:v>
                </c:pt>
                <c:pt idx="184">
                  <c:v>10</c:v>
                </c:pt>
                <c:pt idx="185">
                  <c:v>10</c:v>
                </c:pt>
                <c:pt idx="186">
                  <c:v>10</c:v>
                </c:pt>
                <c:pt idx="187">
                  <c:v>10</c:v>
                </c:pt>
                <c:pt idx="188">
                  <c:v>10</c:v>
                </c:pt>
                <c:pt idx="189">
                  <c:v>10</c:v>
                </c:pt>
                <c:pt idx="190">
                  <c:v>10</c:v>
                </c:pt>
                <c:pt idx="191">
                  <c:v>10</c:v>
                </c:pt>
                <c:pt idx="192">
                  <c:v>10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10</c:v>
                </c:pt>
                <c:pt idx="229">
                  <c:v>10</c:v>
                </c:pt>
                <c:pt idx="230">
                  <c:v>10</c:v>
                </c:pt>
                <c:pt idx="231">
                  <c:v>10</c:v>
                </c:pt>
                <c:pt idx="232">
                  <c:v>10</c:v>
                </c:pt>
                <c:pt idx="233">
                  <c:v>10</c:v>
                </c:pt>
                <c:pt idx="234">
                  <c:v>10</c:v>
                </c:pt>
                <c:pt idx="235">
                  <c:v>10</c:v>
                </c:pt>
                <c:pt idx="236">
                  <c:v>10</c:v>
                </c:pt>
                <c:pt idx="237">
                  <c:v>10</c:v>
                </c:pt>
                <c:pt idx="238">
                  <c:v>10</c:v>
                </c:pt>
                <c:pt idx="239">
                  <c:v>10</c:v>
                </c:pt>
                <c:pt idx="240">
                  <c:v>10</c:v>
                </c:pt>
                <c:pt idx="241">
                  <c:v>10</c:v>
                </c:pt>
                <c:pt idx="242">
                  <c:v>10</c:v>
                </c:pt>
                <c:pt idx="243">
                  <c:v>10</c:v>
                </c:pt>
                <c:pt idx="244">
                  <c:v>10</c:v>
                </c:pt>
                <c:pt idx="245">
                  <c:v>10</c:v>
                </c:pt>
                <c:pt idx="246">
                  <c:v>10</c:v>
                </c:pt>
                <c:pt idx="247">
                  <c:v>10</c:v>
                </c:pt>
                <c:pt idx="248">
                  <c:v>10</c:v>
                </c:pt>
                <c:pt idx="249">
                  <c:v>10</c:v>
                </c:pt>
                <c:pt idx="250">
                  <c:v>10</c:v>
                </c:pt>
                <c:pt idx="251">
                  <c:v>10</c:v>
                </c:pt>
                <c:pt idx="252">
                  <c:v>10</c:v>
                </c:pt>
                <c:pt idx="253">
                  <c:v>10</c:v>
                </c:pt>
                <c:pt idx="254">
                  <c:v>10</c:v>
                </c:pt>
                <c:pt idx="255">
                  <c:v>10</c:v>
                </c:pt>
                <c:pt idx="256">
                  <c:v>10</c:v>
                </c:pt>
                <c:pt idx="257">
                  <c:v>0</c:v>
                </c:pt>
                <c:pt idx="258">
                  <c:v>0</c:v>
                </c:pt>
                <c:pt idx="259">
                  <c:v>0</c:v>
                </c:pt>
                <c:pt idx="260">
                  <c:v>0</c:v>
                </c:pt>
                <c:pt idx="261">
                  <c:v>0</c:v>
                </c:pt>
                <c:pt idx="262">
                  <c:v>0</c:v>
                </c:pt>
                <c:pt idx="263">
                  <c:v>0</c:v>
                </c:pt>
                <c:pt idx="264">
                  <c:v>0</c:v>
                </c:pt>
                <c:pt idx="265">
                  <c:v>10</c:v>
                </c:pt>
                <c:pt idx="266">
                  <c:v>10</c:v>
                </c:pt>
                <c:pt idx="267">
                  <c:v>10</c:v>
                </c:pt>
                <c:pt idx="268">
                  <c:v>10</c:v>
                </c:pt>
                <c:pt idx="269">
                  <c:v>10</c:v>
                </c:pt>
                <c:pt idx="270">
                  <c:v>10</c:v>
                </c:pt>
                <c:pt idx="271">
                  <c:v>10</c:v>
                </c:pt>
                <c:pt idx="272">
                  <c:v>10</c:v>
                </c:pt>
                <c:pt idx="273">
                  <c:v>10</c:v>
                </c:pt>
                <c:pt idx="274">
                  <c:v>10</c:v>
                </c:pt>
                <c:pt idx="275">
                  <c:v>10</c:v>
                </c:pt>
                <c:pt idx="276">
                  <c:v>10</c:v>
                </c:pt>
                <c:pt idx="277">
                  <c:v>10</c:v>
                </c:pt>
                <c:pt idx="278">
                  <c:v>10</c:v>
                </c:pt>
                <c:pt idx="279">
                  <c:v>10</c:v>
                </c:pt>
                <c:pt idx="280">
                  <c:v>10</c:v>
                </c:pt>
                <c:pt idx="281">
                  <c:v>10</c:v>
                </c:pt>
                <c:pt idx="282">
                  <c:v>10</c:v>
                </c:pt>
                <c:pt idx="283">
                  <c:v>10</c:v>
                </c:pt>
                <c:pt idx="284">
                  <c:v>10</c:v>
                </c:pt>
                <c:pt idx="285">
                  <c:v>10</c:v>
                </c:pt>
                <c:pt idx="286">
                  <c:v>10</c:v>
                </c:pt>
                <c:pt idx="287">
                  <c:v>10</c:v>
                </c:pt>
                <c:pt idx="288">
                  <c:v>10</c:v>
                </c:pt>
                <c:pt idx="289">
                  <c:v>10</c:v>
                </c:pt>
                <c:pt idx="290">
                  <c:v>10</c:v>
                </c:pt>
                <c:pt idx="291">
                  <c:v>10</c:v>
                </c:pt>
                <c:pt idx="292">
                  <c:v>10</c:v>
                </c:pt>
                <c:pt idx="293">
                  <c:v>10</c:v>
                </c:pt>
                <c:pt idx="294">
                  <c:v>10</c:v>
                </c:pt>
                <c:pt idx="295">
                  <c:v>10</c:v>
                </c:pt>
                <c:pt idx="296">
                  <c:v>10</c:v>
                </c:pt>
                <c:pt idx="297">
                  <c:v>10</c:v>
                </c:pt>
                <c:pt idx="298">
                  <c:v>10</c:v>
                </c:pt>
                <c:pt idx="299">
                  <c:v>10</c:v>
                </c:pt>
                <c:pt idx="300">
                  <c:v>10</c:v>
                </c:pt>
                <c:pt idx="301">
                  <c:v>10</c:v>
                </c:pt>
                <c:pt idx="302">
                  <c:v>10</c:v>
                </c:pt>
                <c:pt idx="303">
                  <c:v>10</c:v>
                </c:pt>
                <c:pt idx="304">
                  <c:v>10</c:v>
                </c:pt>
                <c:pt idx="305">
                  <c:v>10</c:v>
                </c:pt>
                <c:pt idx="306">
                  <c:v>10</c:v>
                </c:pt>
                <c:pt idx="307">
                  <c:v>10</c:v>
                </c:pt>
                <c:pt idx="308">
                  <c:v>10</c:v>
                </c:pt>
                <c:pt idx="309">
                  <c:v>10</c:v>
                </c:pt>
                <c:pt idx="310">
                  <c:v>10</c:v>
                </c:pt>
                <c:pt idx="311">
                  <c:v>10</c:v>
                </c:pt>
                <c:pt idx="312">
                  <c:v>10</c:v>
                </c:pt>
                <c:pt idx="313">
                  <c:v>10</c:v>
                </c:pt>
                <c:pt idx="314">
                  <c:v>10</c:v>
                </c:pt>
                <c:pt idx="315">
                  <c:v>10</c:v>
                </c:pt>
                <c:pt idx="316">
                  <c:v>10</c:v>
                </c:pt>
                <c:pt idx="317">
                  <c:v>10</c:v>
                </c:pt>
                <c:pt idx="318">
                  <c:v>10</c:v>
                </c:pt>
                <c:pt idx="319">
                  <c:v>10</c:v>
                </c:pt>
                <c:pt idx="320">
                  <c:v>10</c:v>
                </c:pt>
                <c:pt idx="321">
                  <c:v>10</c:v>
                </c:pt>
                <c:pt idx="322">
                  <c:v>10</c:v>
                </c:pt>
                <c:pt idx="323">
                  <c:v>10</c:v>
                </c:pt>
                <c:pt idx="324">
                  <c:v>10</c:v>
                </c:pt>
                <c:pt idx="325">
                  <c:v>10</c:v>
                </c:pt>
                <c:pt idx="326">
                  <c:v>10</c:v>
                </c:pt>
                <c:pt idx="327">
                  <c:v>10</c:v>
                </c:pt>
                <c:pt idx="328">
                  <c:v>10</c:v>
                </c:pt>
                <c:pt idx="329">
                  <c:v>10</c:v>
                </c:pt>
                <c:pt idx="330">
                  <c:v>10</c:v>
                </c:pt>
                <c:pt idx="331">
                  <c:v>10</c:v>
                </c:pt>
                <c:pt idx="332">
                  <c:v>10</c:v>
                </c:pt>
                <c:pt idx="333">
                  <c:v>10</c:v>
                </c:pt>
                <c:pt idx="334">
                  <c:v>10</c:v>
                </c:pt>
                <c:pt idx="335">
                  <c:v>10</c:v>
                </c:pt>
                <c:pt idx="336">
                  <c:v>10</c:v>
                </c:pt>
                <c:pt idx="337">
                  <c:v>10</c:v>
                </c:pt>
                <c:pt idx="338">
                  <c:v>10</c:v>
                </c:pt>
                <c:pt idx="339">
                  <c:v>10</c:v>
                </c:pt>
                <c:pt idx="340">
                  <c:v>10</c:v>
                </c:pt>
                <c:pt idx="341">
                  <c:v>10</c:v>
                </c:pt>
                <c:pt idx="342">
                  <c:v>10</c:v>
                </c:pt>
                <c:pt idx="343">
                  <c:v>10</c:v>
                </c:pt>
                <c:pt idx="344">
                  <c:v>10</c:v>
                </c:pt>
                <c:pt idx="345">
                  <c:v>10</c:v>
                </c:pt>
                <c:pt idx="346">
                  <c:v>10</c:v>
                </c:pt>
                <c:pt idx="347">
                  <c:v>10</c:v>
                </c:pt>
                <c:pt idx="348">
                  <c:v>10</c:v>
                </c:pt>
                <c:pt idx="349">
                  <c:v>10</c:v>
                </c:pt>
                <c:pt idx="350">
                  <c:v>10</c:v>
                </c:pt>
                <c:pt idx="351">
                  <c:v>10</c:v>
                </c:pt>
                <c:pt idx="352">
                  <c:v>10</c:v>
                </c:pt>
                <c:pt idx="353">
                  <c:v>10</c:v>
                </c:pt>
                <c:pt idx="354">
                  <c:v>10</c:v>
                </c:pt>
                <c:pt idx="355">
                  <c:v>10</c:v>
                </c:pt>
                <c:pt idx="356">
                  <c:v>10</c:v>
                </c:pt>
                <c:pt idx="357">
                  <c:v>10</c:v>
                </c:pt>
                <c:pt idx="358">
                  <c:v>10</c:v>
                </c:pt>
                <c:pt idx="359">
                  <c:v>10</c:v>
                </c:pt>
                <c:pt idx="360">
                  <c:v>10</c:v>
                </c:pt>
                <c:pt idx="361">
                  <c:v>10</c:v>
                </c:pt>
                <c:pt idx="362">
                  <c:v>10</c:v>
                </c:pt>
                <c:pt idx="363">
                  <c:v>10</c:v>
                </c:pt>
                <c:pt idx="364">
                  <c:v>10</c:v>
                </c:pt>
                <c:pt idx="365">
                  <c:v>10</c:v>
                </c:pt>
                <c:pt idx="366">
                  <c:v>10</c:v>
                </c:pt>
                <c:pt idx="367">
                  <c:v>10</c:v>
                </c:pt>
                <c:pt idx="368">
                  <c:v>10</c:v>
                </c:pt>
                <c:pt idx="369">
                  <c:v>10</c:v>
                </c:pt>
                <c:pt idx="370">
                  <c:v>10</c:v>
                </c:pt>
                <c:pt idx="371">
                  <c:v>10</c:v>
                </c:pt>
                <c:pt idx="372">
                  <c:v>10</c:v>
                </c:pt>
                <c:pt idx="373">
                  <c:v>10</c:v>
                </c:pt>
                <c:pt idx="374">
                  <c:v>10</c:v>
                </c:pt>
                <c:pt idx="375">
                  <c:v>10</c:v>
                </c:pt>
                <c:pt idx="376">
                  <c:v>10</c:v>
                </c:pt>
                <c:pt idx="377">
                  <c:v>10</c:v>
                </c:pt>
                <c:pt idx="378">
                  <c:v>10</c:v>
                </c:pt>
                <c:pt idx="379">
                  <c:v>10</c:v>
                </c:pt>
                <c:pt idx="380">
                  <c:v>10</c:v>
                </c:pt>
                <c:pt idx="381">
                  <c:v>10</c:v>
                </c:pt>
                <c:pt idx="382">
                  <c:v>10</c:v>
                </c:pt>
                <c:pt idx="383">
                  <c:v>10</c:v>
                </c:pt>
                <c:pt idx="384">
                  <c:v>10</c:v>
                </c:pt>
                <c:pt idx="385">
                  <c:v>10</c:v>
                </c:pt>
                <c:pt idx="386">
                  <c:v>10</c:v>
                </c:pt>
                <c:pt idx="387">
                  <c:v>10</c:v>
                </c:pt>
                <c:pt idx="388">
                  <c:v>10</c:v>
                </c:pt>
                <c:pt idx="389">
                  <c:v>10</c:v>
                </c:pt>
                <c:pt idx="390">
                  <c:v>10</c:v>
                </c:pt>
                <c:pt idx="391">
                  <c:v>10</c:v>
                </c:pt>
                <c:pt idx="392">
                  <c:v>10</c:v>
                </c:pt>
                <c:pt idx="393">
                  <c:v>10</c:v>
                </c:pt>
                <c:pt idx="394">
                  <c:v>10</c:v>
                </c:pt>
                <c:pt idx="395">
                  <c:v>10</c:v>
                </c:pt>
                <c:pt idx="396">
                  <c:v>10</c:v>
                </c:pt>
                <c:pt idx="397">
                  <c:v>10</c:v>
                </c:pt>
                <c:pt idx="398">
                  <c:v>10</c:v>
                </c:pt>
                <c:pt idx="399">
                  <c:v>10</c:v>
                </c:pt>
                <c:pt idx="400">
                  <c:v>10</c:v>
                </c:pt>
                <c:pt idx="401">
                  <c:v>10</c:v>
                </c:pt>
                <c:pt idx="402">
                  <c:v>10</c:v>
                </c:pt>
                <c:pt idx="403">
                  <c:v>10</c:v>
                </c:pt>
                <c:pt idx="404">
                  <c:v>10</c:v>
                </c:pt>
                <c:pt idx="405">
                  <c:v>10</c:v>
                </c:pt>
                <c:pt idx="406">
                  <c:v>10</c:v>
                </c:pt>
                <c:pt idx="407">
                  <c:v>10</c:v>
                </c:pt>
                <c:pt idx="408">
                  <c:v>10</c:v>
                </c:pt>
                <c:pt idx="409">
                  <c:v>10</c:v>
                </c:pt>
                <c:pt idx="410">
                  <c:v>10</c:v>
                </c:pt>
                <c:pt idx="411">
                  <c:v>10</c:v>
                </c:pt>
                <c:pt idx="412">
                  <c:v>10</c:v>
                </c:pt>
                <c:pt idx="413">
                  <c:v>10</c:v>
                </c:pt>
                <c:pt idx="414">
                  <c:v>10</c:v>
                </c:pt>
                <c:pt idx="415">
                  <c:v>10</c:v>
                </c:pt>
                <c:pt idx="416">
                  <c:v>10</c:v>
                </c:pt>
                <c:pt idx="417">
                  <c:v>10</c:v>
                </c:pt>
                <c:pt idx="418">
                  <c:v>10</c:v>
                </c:pt>
                <c:pt idx="419">
                  <c:v>10</c:v>
                </c:pt>
                <c:pt idx="420">
                  <c:v>10</c:v>
                </c:pt>
                <c:pt idx="421">
                  <c:v>10</c:v>
                </c:pt>
                <c:pt idx="422">
                  <c:v>10</c:v>
                </c:pt>
                <c:pt idx="423">
                  <c:v>10</c:v>
                </c:pt>
                <c:pt idx="424">
                  <c:v>10</c:v>
                </c:pt>
                <c:pt idx="425">
                  <c:v>10</c:v>
                </c:pt>
                <c:pt idx="426">
                  <c:v>10</c:v>
                </c:pt>
                <c:pt idx="427">
                  <c:v>10</c:v>
                </c:pt>
                <c:pt idx="428">
                  <c:v>10</c:v>
                </c:pt>
                <c:pt idx="429">
                  <c:v>10</c:v>
                </c:pt>
                <c:pt idx="430">
                  <c:v>10</c:v>
                </c:pt>
                <c:pt idx="431">
                  <c:v>10</c:v>
                </c:pt>
                <c:pt idx="432">
                  <c:v>10</c:v>
                </c:pt>
                <c:pt idx="433">
                  <c:v>10</c:v>
                </c:pt>
                <c:pt idx="434">
                  <c:v>10</c:v>
                </c:pt>
                <c:pt idx="435">
                  <c:v>10</c:v>
                </c:pt>
                <c:pt idx="436">
                  <c:v>10</c:v>
                </c:pt>
                <c:pt idx="437">
                  <c:v>10</c:v>
                </c:pt>
                <c:pt idx="438">
                  <c:v>10</c:v>
                </c:pt>
                <c:pt idx="439">
                  <c:v>10</c:v>
                </c:pt>
                <c:pt idx="440">
                  <c:v>10</c:v>
                </c:pt>
                <c:pt idx="441">
                  <c:v>10</c:v>
                </c:pt>
                <c:pt idx="442">
                  <c:v>10</c:v>
                </c:pt>
                <c:pt idx="443">
                  <c:v>10</c:v>
                </c:pt>
                <c:pt idx="444">
                  <c:v>10</c:v>
                </c:pt>
                <c:pt idx="445">
                  <c:v>10</c:v>
                </c:pt>
                <c:pt idx="446">
                  <c:v>10</c:v>
                </c:pt>
                <c:pt idx="447">
                  <c:v>10</c:v>
                </c:pt>
                <c:pt idx="448">
                  <c:v>10</c:v>
                </c:pt>
                <c:pt idx="449">
                  <c:v>10</c:v>
                </c:pt>
                <c:pt idx="450">
                  <c:v>10</c:v>
                </c:pt>
                <c:pt idx="451">
                  <c:v>10</c:v>
                </c:pt>
                <c:pt idx="452">
                  <c:v>10</c:v>
                </c:pt>
                <c:pt idx="453">
                  <c:v>10</c:v>
                </c:pt>
                <c:pt idx="454">
                  <c:v>10</c:v>
                </c:pt>
                <c:pt idx="455">
                  <c:v>10</c:v>
                </c:pt>
                <c:pt idx="456">
                  <c:v>10</c:v>
                </c:pt>
                <c:pt idx="457">
                  <c:v>10</c:v>
                </c:pt>
                <c:pt idx="458">
                  <c:v>10</c:v>
                </c:pt>
                <c:pt idx="459">
                  <c:v>10</c:v>
                </c:pt>
                <c:pt idx="460">
                  <c:v>10</c:v>
                </c:pt>
                <c:pt idx="461">
                  <c:v>10</c:v>
                </c:pt>
                <c:pt idx="462">
                  <c:v>10</c:v>
                </c:pt>
                <c:pt idx="463">
                  <c:v>10</c:v>
                </c:pt>
                <c:pt idx="464">
                  <c:v>10</c:v>
                </c:pt>
                <c:pt idx="465">
                  <c:v>10</c:v>
                </c:pt>
                <c:pt idx="466">
                  <c:v>10</c:v>
                </c:pt>
                <c:pt idx="467">
                  <c:v>10</c:v>
                </c:pt>
                <c:pt idx="468">
                  <c:v>10</c:v>
                </c:pt>
                <c:pt idx="469">
                  <c:v>10</c:v>
                </c:pt>
                <c:pt idx="470">
                  <c:v>10</c:v>
                </c:pt>
                <c:pt idx="471">
                  <c:v>10</c:v>
                </c:pt>
                <c:pt idx="472">
                  <c:v>10</c:v>
                </c:pt>
                <c:pt idx="473">
                  <c:v>10</c:v>
                </c:pt>
                <c:pt idx="474">
                  <c:v>10</c:v>
                </c:pt>
                <c:pt idx="475">
                  <c:v>10</c:v>
                </c:pt>
                <c:pt idx="476">
                  <c:v>10</c:v>
                </c:pt>
                <c:pt idx="477">
                  <c:v>10</c:v>
                </c:pt>
                <c:pt idx="478">
                  <c:v>10</c:v>
                </c:pt>
                <c:pt idx="479">
                  <c:v>10</c:v>
                </c:pt>
                <c:pt idx="480">
                  <c:v>10</c:v>
                </c:pt>
                <c:pt idx="481">
                  <c:v>10</c:v>
                </c:pt>
                <c:pt idx="482">
                  <c:v>10</c:v>
                </c:pt>
                <c:pt idx="483">
                  <c:v>10</c:v>
                </c:pt>
                <c:pt idx="484">
                  <c:v>10</c:v>
                </c:pt>
                <c:pt idx="485">
                  <c:v>10</c:v>
                </c:pt>
                <c:pt idx="486">
                  <c:v>10</c:v>
                </c:pt>
                <c:pt idx="487">
                  <c:v>10</c:v>
                </c:pt>
                <c:pt idx="488">
                  <c:v>10</c:v>
                </c:pt>
                <c:pt idx="489">
                  <c:v>10</c:v>
                </c:pt>
                <c:pt idx="490">
                  <c:v>10</c:v>
                </c:pt>
                <c:pt idx="491">
                  <c:v>10</c:v>
                </c:pt>
                <c:pt idx="492">
                  <c:v>10</c:v>
                </c:pt>
                <c:pt idx="493">
                  <c:v>10</c:v>
                </c:pt>
                <c:pt idx="494">
                  <c:v>10</c:v>
                </c:pt>
                <c:pt idx="495">
                  <c:v>10</c:v>
                </c:pt>
                <c:pt idx="496">
                  <c:v>10</c:v>
                </c:pt>
                <c:pt idx="497">
                  <c:v>10</c:v>
                </c:pt>
                <c:pt idx="498">
                  <c:v>10</c:v>
                </c:pt>
                <c:pt idx="499">
                  <c:v>10</c:v>
                </c:pt>
                <c:pt idx="500">
                  <c:v>10</c:v>
                </c:pt>
                <c:pt idx="501">
                  <c:v>10</c:v>
                </c:pt>
                <c:pt idx="502">
                  <c:v>10</c:v>
                </c:pt>
                <c:pt idx="503">
                  <c:v>10</c:v>
                </c:pt>
                <c:pt idx="504">
                  <c:v>10</c:v>
                </c:pt>
                <c:pt idx="505">
                  <c:v>10</c:v>
                </c:pt>
                <c:pt idx="506">
                  <c:v>10</c:v>
                </c:pt>
                <c:pt idx="507">
                  <c:v>10</c:v>
                </c:pt>
                <c:pt idx="508">
                  <c:v>10</c:v>
                </c:pt>
                <c:pt idx="509">
                  <c:v>10</c:v>
                </c:pt>
                <c:pt idx="510">
                  <c:v>10</c:v>
                </c:pt>
                <c:pt idx="511">
                  <c:v>10</c:v>
                </c:pt>
                <c:pt idx="512">
                  <c:v>10</c:v>
                </c:pt>
                <c:pt idx="513">
                  <c:v>10</c:v>
                </c:pt>
                <c:pt idx="514">
                  <c:v>10</c:v>
                </c:pt>
                <c:pt idx="515">
                  <c:v>10</c:v>
                </c:pt>
                <c:pt idx="516">
                  <c:v>10</c:v>
                </c:pt>
                <c:pt idx="517">
                  <c:v>10</c:v>
                </c:pt>
                <c:pt idx="518">
                  <c:v>10</c:v>
                </c:pt>
                <c:pt idx="519">
                  <c:v>10</c:v>
                </c:pt>
                <c:pt idx="520">
                  <c:v>10</c:v>
                </c:pt>
                <c:pt idx="521">
                  <c:v>10</c:v>
                </c:pt>
                <c:pt idx="522">
                  <c:v>10</c:v>
                </c:pt>
                <c:pt idx="523">
                  <c:v>10</c:v>
                </c:pt>
                <c:pt idx="524">
                  <c:v>10</c:v>
                </c:pt>
                <c:pt idx="525">
                  <c:v>10</c:v>
                </c:pt>
                <c:pt idx="526">
                  <c:v>10</c:v>
                </c:pt>
                <c:pt idx="527">
                  <c:v>10</c:v>
                </c:pt>
                <c:pt idx="528">
                  <c:v>10</c:v>
                </c:pt>
                <c:pt idx="529">
                  <c:v>10</c:v>
                </c:pt>
                <c:pt idx="530">
                  <c:v>10</c:v>
                </c:pt>
                <c:pt idx="531">
                  <c:v>10</c:v>
                </c:pt>
                <c:pt idx="532">
                  <c:v>10</c:v>
                </c:pt>
                <c:pt idx="533">
                  <c:v>10</c:v>
                </c:pt>
                <c:pt idx="534">
                  <c:v>10</c:v>
                </c:pt>
                <c:pt idx="535">
                  <c:v>10</c:v>
                </c:pt>
                <c:pt idx="536">
                  <c:v>10</c:v>
                </c:pt>
                <c:pt idx="537">
                  <c:v>10</c:v>
                </c:pt>
                <c:pt idx="538">
                  <c:v>10</c:v>
                </c:pt>
                <c:pt idx="539">
                  <c:v>10</c:v>
                </c:pt>
                <c:pt idx="540">
                  <c:v>10</c:v>
                </c:pt>
                <c:pt idx="541">
                  <c:v>10</c:v>
                </c:pt>
                <c:pt idx="542">
                  <c:v>10</c:v>
                </c:pt>
                <c:pt idx="543">
                  <c:v>10</c:v>
                </c:pt>
                <c:pt idx="544">
                  <c:v>10</c:v>
                </c:pt>
                <c:pt idx="545">
                  <c:v>10</c:v>
                </c:pt>
                <c:pt idx="546">
                  <c:v>10</c:v>
                </c:pt>
                <c:pt idx="547">
                  <c:v>10</c:v>
                </c:pt>
                <c:pt idx="548">
                  <c:v>10</c:v>
                </c:pt>
                <c:pt idx="549">
                  <c:v>10</c:v>
                </c:pt>
                <c:pt idx="550">
                  <c:v>10</c:v>
                </c:pt>
                <c:pt idx="551">
                  <c:v>10</c:v>
                </c:pt>
                <c:pt idx="552">
                  <c:v>10</c:v>
                </c:pt>
                <c:pt idx="553">
                  <c:v>10</c:v>
                </c:pt>
                <c:pt idx="554">
                  <c:v>10</c:v>
                </c:pt>
                <c:pt idx="555">
                  <c:v>10</c:v>
                </c:pt>
                <c:pt idx="556">
                  <c:v>10</c:v>
                </c:pt>
                <c:pt idx="557">
                  <c:v>10</c:v>
                </c:pt>
                <c:pt idx="558">
                  <c:v>10</c:v>
                </c:pt>
                <c:pt idx="559">
                  <c:v>10</c:v>
                </c:pt>
                <c:pt idx="560">
                  <c:v>10</c:v>
                </c:pt>
                <c:pt idx="561">
                  <c:v>10</c:v>
                </c:pt>
                <c:pt idx="562">
                  <c:v>10</c:v>
                </c:pt>
                <c:pt idx="563">
                  <c:v>10</c:v>
                </c:pt>
                <c:pt idx="564">
                  <c:v>10</c:v>
                </c:pt>
                <c:pt idx="565">
                  <c:v>10</c:v>
                </c:pt>
                <c:pt idx="566">
                  <c:v>10</c:v>
                </c:pt>
                <c:pt idx="567">
                  <c:v>10</c:v>
                </c:pt>
                <c:pt idx="568">
                  <c:v>10</c:v>
                </c:pt>
                <c:pt idx="569">
                  <c:v>10</c:v>
                </c:pt>
                <c:pt idx="570">
                  <c:v>10</c:v>
                </c:pt>
                <c:pt idx="571">
                  <c:v>10</c:v>
                </c:pt>
                <c:pt idx="572">
                  <c:v>10</c:v>
                </c:pt>
                <c:pt idx="573">
                  <c:v>10</c:v>
                </c:pt>
                <c:pt idx="574">
                  <c:v>10</c:v>
                </c:pt>
                <c:pt idx="575">
                  <c:v>10</c:v>
                </c:pt>
                <c:pt idx="576">
                  <c:v>10</c:v>
                </c:pt>
                <c:pt idx="577">
                  <c:v>10</c:v>
                </c:pt>
                <c:pt idx="578">
                  <c:v>10</c:v>
                </c:pt>
                <c:pt idx="579">
                  <c:v>10</c:v>
                </c:pt>
                <c:pt idx="580">
                  <c:v>10</c:v>
                </c:pt>
                <c:pt idx="581">
                  <c:v>10</c:v>
                </c:pt>
                <c:pt idx="582">
                  <c:v>10</c:v>
                </c:pt>
                <c:pt idx="583">
                  <c:v>10</c:v>
                </c:pt>
                <c:pt idx="584">
                  <c:v>10</c:v>
                </c:pt>
                <c:pt idx="585">
                  <c:v>10</c:v>
                </c:pt>
                <c:pt idx="586">
                  <c:v>10</c:v>
                </c:pt>
                <c:pt idx="587">
                  <c:v>10</c:v>
                </c:pt>
                <c:pt idx="588">
                  <c:v>10</c:v>
                </c:pt>
                <c:pt idx="589">
                  <c:v>10</c:v>
                </c:pt>
                <c:pt idx="590">
                  <c:v>10</c:v>
                </c:pt>
                <c:pt idx="591">
                  <c:v>10</c:v>
                </c:pt>
                <c:pt idx="592">
                  <c:v>10</c:v>
                </c:pt>
                <c:pt idx="593">
                  <c:v>10</c:v>
                </c:pt>
                <c:pt idx="594">
                  <c:v>10</c:v>
                </c:pt>
                <c:pt idx="595">
                  <c:v>10</c:v>
                </c:pt>
                <c:pt idx="596">
                  <c:v>10</c:v>
                </c:pt>
                <c:pt idx="597">
                  <c:v>10</c:v>
                </c:pt>
                <c:pt idx="598">
                  <c:v>10</c:v>
                </c:pt>
                <c:pt idx="599">
                  <c:v>10</c:v>
                </c:pt>
                <c:pt idx="600">
                  <c:v>10</c:v>
                </c:pt>
                <c:pt idx="601">
                  <c:v>10</c:v>
                </c:pt>
                <c:pt idx="602">
                  <c:v>10</c:v>
                </c:pt>
                <c:pt idx="603">
                  <c:v>10</c:v>
                </c:pt>
                <c:pt idx="604">
                  <c:v>10</c:v>
                </c:pt>
                <c:pt idx="605">
                  <c:v>10</c:v>
                </c:pt>
                <c:pt idx="606">
                  <c:v>10</c:v>
                </c:pt>
                <c:pt idx="607">
                  <c:v>10</c:v>
                </c:pt>
                <c:pt idx="608">
                  <c:v>10</c:v>
                </c:pt>
                <c:pt idx="609">
                  <c:v>10</c:v>
                </c:pt>
                <c:pt idx="610">
                  <c:v>10</c:v>
                </c:pt>
                <c:pt idx="611">
                  <c:v>10</c:v>
                </c:pt>
                <c:pt idx="612">
                  <c:v>10</c:v>
                </c:pt>
                <c:pt idx="613">
                  <c:v>10</c:v>
                </c:pt>
                <c:pt idx="614">
                  <c:v>10</c:v>
                </c:pt>
                <c:pt idx="615">
                  <c:v>10</c:v>
                </c:pt>
                <c:pt idx="616">
                  <c:v>10</c:v>
                </c:pt>
                <c:pt idx="617">
                  <c:v>10</c:v>
                </c:pt>
                <c:pt idx="618">
                  <c:v>10</c:v>
                </c:pt>
                <c:pt idx="619">
                  <c:v>10</c:v>
                </c:pt>
                <c:pt idx="620">
                  <c:v>10</c:v>
                </c:pt>
                <c:pt idx="621">
                  <c:v>10</c:v>
                </c:pt>
                <c:pt idx="622">
                  <c:v>10</c:v>
                </c:pt>
                <c:pt idx="623">
                  <c:v>10</c:v>
                </c:pt>
                <c:pt idx="624">
                  <c:v>10</c:v>
                </c:pt>
                <c:pt idx="625">
                  <c:v>10</c:v>
                </c:pt>
                <c:pt idx="626">
                  <c:v>10</c:v>
                </c:pt>
                <c:pt idx="627">
                  <c:v>10</c:v>
                </c:pt>
                <c:pt idx="628">
                  <c:v>10</c:v>
                </c:pt>
                <c:pt idx="629">
                  <c:v>10</c:v>
                </c:pt>
                <c:pt idx="630">
                  <c:v>10</c:v>
                </c:pt>
                <c:pt idx="631">
                  <c:v>10</c:v>
                </c:pt>
                <c:pt idx="632">
                  <c:v>10</c:v>
                </c:pt>
                <c:pt idx="633">
                  <c:v>10</c:v>
                </c:pt>
                <c:pt idx="634">
                  <c:v>10</c:v>
                </c:pt>
                <c:pt idx="635">
                  <c:v>10</c:v>
                </c:pt>
                <c:pt idx="636">
                  <c:v>10</c:v>
                </c:pt>
                <c:pt idx="637">
                  <c:v>10</c:v>
                </c:pt>
                <c:pt idx="638">
                  <c:v>10</c:v>
                </c:pt>
                <c:pt idx="639">
                  <c:v>10</c:v>
                </c:pt>
                <c:pt idx="640">
                  <c:v>10</c:v>
                </c:pt>
                <c:pt idx="641">
                  <c:v>10</c:v>
                </c:pt>
                <c:pt idx="642">
                  <c:v>10</c:v>
                </c:pt>
                <c:pt idx="643">
                  <c:v>10</c:v>
                </c:pt>
                <c:pt idx="644">
                  <c:v>10</c:v>
                </c:pt>
                <c:pt idx="645">
                  <c:v>10</c:v>
                </c:pt>
                <c:pt idx="646">
                  <c:v>10</c:v>
                </c:pt>
                <c:pt idx="647">
                  <c:v>10</c:v>
                </c:pt>
                <c:pt idx="648">
                  <c:v>10</c:v>
                </c:pt>
                <c:pt idx="649">
                  <c:v>10</c:v>
                </c:pt>
                <c:pt idx="650">
                  <c:v>10</c:v>
                </c:pt>
                <c:pt idx="651">
                  <c:v>10</c:v>
                </c:pt>
                <c:pt idx="652">
                  <c:v>10</c:v>
                </c:pt>
                <c:pt idx="653">
                  <c:v>10</c:v>
                </c:pt>
                <c:pt idx="654">
                  <c:v>10</c:v>
                </c:pt>
                <c:pt idx="655">
                  <c:v>10</c:v>
                </c:pt>
                <c:pt idx="656">
                  <c:v>10</c:v>
                </c:pt>
                <c:pt idx="657">
                  <c:v>10</c:v>
                </c:pt>
                <c:pt idx="658">
                  <c:v>10</c:v>
                </c:pt>
                <c:pt idx="659">
                  <c:v>10</c:v>
                </c:pt>
                <c:pt idx="660">
                  <c:v>10</c:v>
                </c:pt>
                <c:pt idx="661">
                  <c:v>10</c:v>
                </c:pt>
                <c:pt idx="662">
                  <c:v>10</c:v>
                </c:pt>
                <c:pt idx="663">
                  <c:v>10</c:v>
                </c:pt>
                <c:pt idx="664">
                  <c:v>10</c:v>
                </c:pt>
                <c:pt idx="665">
                  <c:v>10</c:v>
                </c:pt>
                <c:pt idx="666">
                  <c:v>10</c:v>
                </c:pt>
                <c:pt idx="667">
                  <c:v>10</c:v>
                </c:pt>
                <c:pt idx="668">
                  <c:v>10</c:v>
                </c:pt>
                <c:pt idx="669">
                  <c:v>10</c:v>
                </c:pt>
                <c:pt idx="670">
                  <c:v>10</c:v>
                </c:pt>
                <c:pt idx="671">
                  <c:v>10</c:v>
                </c:pt>
                <c:pt idx="672">
                  <c:v>10</c:v>
                </c:pt>
                <c:pt idx="673">
                  <c:v>10</c:v>
                </c:pt>
                <c:pt idx="674">
                  <c:v>10</c:v>
                </c:pt>
                <c:pt idx="675">
                  <c:v>10</c:v>
                </c:pt>
                <c:pt idx="676">
                  <c:v>10</c:v>
                </c:pt>
                <c:pt idx="677">
                  <c:v>10</c:v>
                </c:pt>
                <c:pt idx="678">
                  <c:v>10</c:v>
                </c:pt>
                <c:pt idx="679">
                  <c:v>10</c:v>
                </c:pt>
                <c:pt idx="680">
                  <c:v>10</c:v>
                </c:pt>
                <c:pt idx="681">
                  <c:v>10</c:v>
                </c:pt>
                <c:pt idx="682">
                  <c:v>10</c:v>
                </c:pt>
                <c:pt idx="683">
                  <c:v>10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10</c:v>
                </c:pt>
                <c:pt idx="699">
                  <c:v>10</c:v>
                </c:pt>
                <c:pt idx="700">
                  <c:v>10</c:v>
                </c:pt>
                <c:pt idx="701">
                  <c:v>10</c:v>
                </c:pt>
                <c:pt idx="702">
                  <c:v>10</c:v>
                </c:pt>
                <c:pt idx="703">
                  <c:v>10</c:v>
                </c:pt>
                <c:pt idx="704">
                  <c:v>10</c:v>
                </c:pt>
                <c:pt idx="705">
                  <c:v>10</c:v>
                </c:pt>
                <c:pt idx="706">
                  <c:v>10</c:v>
                </c:pt>
                <c:pt idx="707">
                  <c:v>10</c:v>
                </c:pt>
                <c:pt idx="708">
                  <c:v>10</c:v>
                </c:pt>
                <c:pt idx="709">
                  <c:v>10</c:v>
                </c:pt>
                <c:pt idx="710">
                  <c:v>10</c:v>
                </c:pt>
                <c:pt idx="711">
                  <c:v>10</c:v>
                </c:pt>
                <c:pt idx="712">
                  <c:v>10</c:v>
                </c:pt>
                <c:pt idx="713">
                  <c:v>10</c:v>
                </c:pt>
                <c:pt idx="714">
                  <c:v>10</c:v>
                </c:pt>
                <c:pt idx="715">
                  <c:v>10</c:v>
                </c:pt>
                <c:pt idx="716">
                  <c:v>10</c:v>
                </c:pt>
                <c:pt idx="717">
                  <c:v>10</c:v>
                </c:pt>
                <c:pt idx="718">
                  <c:v>10</c:v>
                </c:pt>
                <c:pt idx="719">
                  <c:v>10</c:v>
                </c:pt>
                <c:pt idx="720">
                  <c:v>10</c:v>
                </c:pt>
                <c:pt idx="721">
                  <c:v>10</c:v>
                </c:pt>
                <c:pt idx="722">
                  <c:v>10</c:v>
                </c:pt>
                <c:pt idx="723">
                  <c:v>10</c:v>
                </c:pt>
                <c:pt idx="724">
                  <c:v>10</c:v>
                </c:pt>
                <c:pt idx="725">
                  <c:v>10</c:v>
                </c:pt>
                <c:pt idx="726">
                  <c:v>10</c:v>
                </c:pt>
                <c:pt idx="727">
                  <c:v>10</c:v>
                </c:pt>
                <c:pt idx="728">
                  <c:v>10</c:v>
                </c:pt>
                <c:pt idx="729">
                  <c:v>10</c:v>
                </c:pt>
                <c:pt idx="730">
                  <c:v>10</c:v>
                </c:pt>
                <c:pt idx="731">
                  <c:v>10</c:v>
                </c:pt>
                <c:pt idx="732">
                  <c:v>10</c:v>
                </c:pt>
                <c:pt idx="733">
                  <c:v>10</c:v>
                </c:pt>
                <c:pt idx="734">
                  <c:v>10</c:v>
                </c:pt>
                <c:pt idx="735">
                  <c:v>10</c:v>
                </c:pt>
                <c:pt idx="736">
                  <c:v>10</c:v>
                </c:pt>
                <c:pt idx="737">
                  <c:v>10</c:v>
                </c:pt>
                <c:pt idx="738">
                  <c:v>10</c:v>
                </c:pt>
                <c:pt idx="739">
                  <c:v>10</c:v>
                </c:pt>
                <c:pt idx="740">
                  <c:v>10</c:v>
                </c:pt>
                <c:pt idx="741">
                  <c:v>10</c:v>
                </c:pt>
                <c:pt idx="742">
                  <c:v>10</c:v>
                </c:pt>
                <c:pt idx="743">
                  <c:v>10</c:v>
                </c:pt>
                <c:pt idx="744">
                  <c:v>10</c:v>
                </c:pt>
                <c:pt idx="745">
                  <c:v>10</c:v>
                </c:pt>
                <c:pt idx="746">
                  <c:v>10</c:v>
                </c:pt>
                <c:pt idx="747">
                  <c:v>10</c:v>
                </c:pt>
                <c:pt idx="748">
                  <c:v>10</c:v>
                </c:pt>
                <c:pt idx="749">
                  <c:v>10</c:v>
                </c:pt>
                <c:pt idx="750">
                  <c:v>10</c:v>
                </c:pt>
                <c:pt idx="751">
                  <c:v>10</c:v>
                </c:pt>
                <c:pt idx="752">
                  <c:v>10</c:v>
                </c:pt>
                <c:pt idx="753">
                  <c:v>10</c:v>
                </c:pt>
                <c:pt idx="754">
                  <c:v>10</c:v>
                </c:pt>
                <c:pt idx="755">
                  <c:v>10</c:v>
                </c:pt>
                <c:pt idx="756">
                  <c:v>10</c:v>
                </c:pt>
                <c:pt idx="757">
                  <c:v>10</c:v>
                </c:pt>
                <c:pt idx="758">
                  <c:v>10</c:v>
                </c:pt>
                <c:pt idx="759">
                  <c:v>10</c:v>
                </c:pt>
                <c:pt idx="760">
                  <c:v>10</c:v>
                </c:pt>
                <c:pt idx="761">
                  <c:v>10</c:v>
                </c:pt>
                <c:pt idx="762">
                  <c:v>10</c:v>
                </c:pt>
                <c:pt idx="763">
                  <c:v>10</c:v>
                </c:pt>
                <c:pt idx="764">
                  <c:v>10</c:v>
                </c:pt>
                <c:pt idx="765">
                  <c:v>10</c:v>
                </c:pt>
                <c:pt idx="766">
                  <c:v>10</c:v>
                </c:pt>
                <c:pt idx="767">
                  <c:v>10</c:v>
                </c:pt>
                <c:pt idx="768">
                  <c:v>10</c:v>
                </c:pt>
                <c:pt idx="769">
                  <c:v>10</c:v>
                </c:pt>
                <c:pt idx="770">
                  <c:v>10</c:v>
                </c:pt>
                <c:pt idx="771">
                  <c:v>10</c:v>
                </c:pt>
                <c:pt idx="772">
                  <c:v>10</c:v>
                </c:pt>
                <c:pt idx="773">
                  <c:v>10</c:v>
                </c:pt>
                <c:pt idx="774">
                  <c:v>10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10</c:v>
                </c:pt>
                <c:pt idx="789">
                  <c:v>10</c:v>
                </c:pt>
                <c:pt idx="790">
                  <c:v>10</c:v>
                </c:pt>
                <c:pt idx="791">
                  <c:v>10</c:v>
                </c:pt>
                <c:pt idx="792">
                  <c:v>10</c:v>
                </c:pt>
                <c:pt idx="793">
                  <c:v>10</c:v>
                </c:pt>
                <c:pt idx="794">
                  <c:v>10</c:v>
                </c:pt>
                <c:pt idx="795">
                  <c:v>10</c:v>
                </c:pt>
                <c:pt idx="796">
                  <c:v>10</c:v>
                </c:pt>
                <c:pt idx="797">
                  <c:v>10</c:v>
                </c:pt>
                <c:pt idx="798">
                  <c:v>10</c:v>
                </c:pt>
                <c:pt idx="799">
                  <c:v>10</c:v>
                </c:pt>
                <c:pt idx="800">
                  <c:v>10</c:v>
                </c:pt>
                <c:pt idx="801">
                  <c:v>10</c:v>
                </c:pt>
                <c:pt idx="802">
                  <c:v>10</c:v>
                </c:pt>
                <c:pt idx="803">
                  <c:v>10</c:v>
                </c:pt>
                <c:pt idx="804">
                  <c:v>10</c:v>
                </c:pt>
                <c:pt idx="805">
                  <c:v>10</c:v>
                </c:pt>
                <c:pt idx="806">
                  <c:v>10</c:v>
                </c:pt>
                <c:pt idx="807">
                  <c:v>10</c:v>
                </c:pt>
                <c:pt idx="808">
                  <c:v>10</c:v>
                </c:pt>
                <c:pt idx="809">
                  <c:v>10</c:v>
                </c:pt>
                <c:pt idx="810">
                  <c:v>10</c:v>
                </c:pt>
                <c:pt idx="811">
                  <c:v>10</c:v>
                </c:pt>
                <c:pt idx="812">
                  <c:v>10</c:v>
                </c:pt>
                <c:pt idx="813">
                  <c:v>10</c:v>
                </c:pt>
                <c:pt idx="814">
                  <c:v>10</c:v>
                </c:pt>
                <c:pt idx="815">
                  <c:v>10</c:v>
                </c:pt>
                <c:pt idx="816">
                  <c:v>10</c:v>
                </c:pt>
                <c:pt idx="817">
                  <c:v>10</c:v>
                </c:pt>
                <c:pt idx="818">
                  <c:v>10</c:v>
                </c:pt>
                <c:pt idx="819">
                  <c:v>10</c:v>
                </c:pt>
                <c:pt idx="820">
                  <c:v>10</c:v>
                </c:pt>
                <c:pt idx="821">
                  <c:v>10</c:v>
                </c:pt>
                <c:pt idx="822">
                  <c:v>0</c:v>
                </c:pt>
                <c:pt idx="823">
                  <c:v>0</c:v>
                </c:pt>
                <c:pt idx="824">
                  <c:v>0</c:v>
                </c:pt>
                <c:pt idx="825">
                  <c:v>0</c:v>
                </c:pt>
                <c:pt idx="826">
                  <c:v>0</c:v>
                </c:pt>
                <c:pt idx="827">
                  <c:v>0</c:v>
                </c:pt>
                <c:pt idx="828">
                  <c:v>0</c:v>
                </c:pt>
                <c:pt idx="829">
                  <c:v>0</c:v>
                </c:pt>
                <c:pt idx="830">
                  <c:v>0</c:v>
                </c:pt>
                <c:pt idx="831">
                  <c:v>0</c:v>
                </c:pt>
                <c:pt idx="832">
                  <c:v>0</c:v>
                </c:pt>
                <c:pt idx="833">
                  <c:v>0</c:v>
                </c:pt>
                <c:pt idx="834">
                  <c:v>10</c:v>
                </c:pt>
                <c:pt idx="835">
                  <c:v>10</c:v>
                </c:pt>
                <c:pt idx="836">
                  <c:v>10</c:v>
                </c:pt>
                <c:pt idx="837">
                  <c:v>10</c:v>
                </c:pt>
                <c:pt idx="838">
                  <c:v>10</c:v>
                </c:pt>
                <c:pt idx="839">
                  <c:v>10</c:v>
                </c:pt>
                <c:pt idx="840">
                  <c:v>10</c:v>
                </c:pt>
                <c:pt idx="841">
                  <c:v>10</c:v>
                </c:pt>
                <c:pt idx="842">
                  <c:v>10</c:v>
                </c:pt>
                <c:pt idx="843">
                  <c:v>10</c:v>
                </c:pt>
                <c:pt idx="844">
                  <c:v>10</c:v>
                </c:pt>
                <c:pt idx="845">
                  <c:v>10</c:v>
                </c:pt>
                <c:pt idx="846">
                  <c:v>10</c:v>
                </c:pt>
                <c:pt idx="847">
                  <c:v>10</c:v>
                </c:pt>
                <c:pt idx="848">
                  <c:v>10</c:v>
                </c:pt>
                <c:pt idx="849">
                  <c:v>10</c:v>
                </c:pt>
                <c:pt idx="850">
                  <c:v>10</c:v>
                </c:pt>
                <c:pt idx="851">
                  <c:v>10</c:v>
                </c:pt>
                <c:pt idx="852">
                  <c:v>10</c:v>
                </c:pt>
                <c:pt idx="853">
                  <c:v>10</c:v>
                </c:pt>
                <c:pt idx="854">
                  <c:v>10</c:v>
                </c:pt>
                <c:pt idx="855">
                  <c:v>10</c:v>
                </c:pt>
                <c:pt idx="856">
                  <c:v>10</c:v>
                </c:pt>
                <c:pt idx="857">
                  <c:v>10</c:v>
                </c:pt>
                <c:pt idx="858">
                  <c:v>10</c:v>
                </c:pt>
                <c:pt idx="859">
                  <c:v>10</c:v>
                </c:pt>
                <c:pt idx="860">
                  <c:v>10</c:v>
                </c:pt>
                <c:pt idx="861">
                  <c:v>10</c:v>
                </c:pt>
                <c:pt idx="862">
                  <c:v>10</c:v>
                </c:pt>
                <c:pt idx="863">
                  <c:v>10</c:v>
                </c:pt>
                <c:pt idx="864">
                  <c:v>10</c:v>
                </c:pt>
                <c:pt idx="865">
                  <c:v>10</c:v>
                </c:pt>
                <c:pt idx="866">
                  <c:v>10</c:v>
                </c:pt>
                <c:pt idx="867">
                  <c:v>10</c:v>
                </c:pt>
                <c:pt idx="868">
                  <c:v>10</c:v>
                </c:pt>
                <c:pt idx="869">
                  <c:v>10</c:v>
                </c:pt>
                <c:pt idx="870">
                  <c:v>10</c:v>
                </c:pt>
                <c:pt idx="871">
                  <c:v>10</c:v>
                </c:pt>
                <c:pt idx="872">
                  <c:v>10</c:v>
                </c:pt>
                <c:pt idx="873">
                  <c:v>10</c:v>
                </c:pt>
                <c:pt idx="874">
                  <c:v>10</c:v>
                </c:pt>
                <c:pt idx="875">
                  <c:v>10</c:v>
                </c:pt>
                <c:pt idx="876">
                  <c:v>10</c:v>
                </c:pt>
                <c:pt idx="877">
                  <c:v>10</c:v>
                </c:pt>
                <c:pt idx="878">
                  <c:v>10</c:v>
                </c:pt>
                <c:pt idx="879">
                  <c:v>10</c:v>
                </c:pt>
                <c:pt idx="880">
                  <c:v>10</c:v>
                </c:pt>
                <c:pt idx="881">
                  <c:v>10</c:v>
                </c:pt>
                <c:pt idx="882">
                  <c:v>10</c:v>
                </c:pt>
                <c:pt idx="883">
                  <c:v>10</c:v>
                </c:pt>
                <c:pt idx="884">
                  <c:v>10</c:v>
                </c:pt>
                <c:pt idx="885">
                  <c:v>10</c:v>
                </c:pt>
                <c:pt idx="886">
                  <c:v>10</c:v>
                </c:pt>
                <c:pt idx="887">
                  <c:v>10</c:v>
                </c:pt>
                <c:pt idx="888">
                  <c:v>10</c:v>
                </c:pt>
                <c:pt idx="889">
                  <c:v>10</c:v>
                </c:pt>
                <c:pt idx="890">
                  <c:v>10</c:v>
                </c:pt>
                <c:pt idx="891">
                  <c:v>10</c:v>
                </c:pt>
                <c:pt idx="892">
                  <c:v>10</c:v>
                </c:pt>
                <c:pt idx="893">
                  <c:v>10</c:v>
                </c:pt>
                <c:pt idx="894">
                  <c:v>10</c:v>
                </c:pt>
                <c:pt idx="895">
                  <c:v>10</c:v>
                </c:pt>
                <c:pt idx="896">
                  <c:v>10</c:v>
                </c:pt>
                <c:pt idx="897">
                  <c:v>10</c:v>
                </c:pt>
                <c:pt idx="898">
                  <c:v>10</c:v>
                </c:pt>
                <c:pt idx="899">
                  <c:v>10</c:v>
                </c:pt>
                <c:pt idx="900">
                  <c:v>10</c:v>
                </c:pt>
                <c:pt idx="901">
                  <c:v>10</c:v>
                </c:pt>
                <c:pt idx="902">
                  <c:v>10</c:v>
                </c:pt>
                <c:pt idx="903">
                  <c:v>10</c:v>
                </c:pt>
                <c:pt idx="904">
                  <c:v>10</c:v>
                </c:pt>
                <c:pt idx="905">
                  <c:v>10</c:v>
                </c:pt>
                <c:pt idx="906">
                  <c:v>10</c:v>
                </c:pt>
                <c:pt idx="907">
                  <c:v>10</c:v>
                </c:pt>
                <c:pt idx="908">
                  <c:v>10</c:v>
                </c:pt>
                <c:pt idx="909">
                  <c:v>10</c:v>
                </c:pt>
                <c:pt idx="910">
                  <c:v>10</c:v>
                </c:pt>
                <c:pt idx="911">
                  <c:v>10</c:v>
                </c:pt>
                <c:pt idx="912">
                  <c:v>10</c:v>
                </c:pt>
                <c:pt idx="913">
                  <c:v>10</c:v>
                </c:pt>
                <c:pt idx="914">
                  <c:v>10</c:v>
                </c:pt>
                <c:pt idx="915">
                  <c:v>10</c:v>
                </c:pt>
                <c:pt idx="916">
                  <c:v>10</c:v>
                </c:pt>
                <c:pt idx="917">
                  <c:v>10</c:v>
                </c:pt>
                <c:pt idx="918">
                  <c:v>10</c:v>
                </c:pt>
                <c:pt idx="919">
                  <c:v>10</c:v>
                </c:pt>
                <c:pt idx="920">
                  <c:v>10</c:v>
                </c:pt>
                <c:pt idx="921">
                  <c:v>10</c:v>
                </c:pt>
                <c:pt idx="922">
                  <c:v>10</c:v>
                </c:pt>
                <c:pt idx="923">
                  <c:v>10</c:v>
                </c:pt>
                <c:pt idx="924">
                  <c:v>10</c:v>
                </c:pt>
                <c:pt idx="925">
                  <c:v>10</c:v>
                </c:pt>
                <c:pt idx="926">
                  <c:v>10</c:v>
                </c:pt>
                <c:pt idx="927">
                  <c:v>10</c:v>
                </c:pt>
                <c:pt idx="928">
                  <c:v>10</c:v>
                </c:pt>
                <c:pt idx="929">
                  <c:v>10</c:v>
                </c:pt>
                <c:pt idx="930">
                  <c:v>10</c:v>
                </c:pt>
                <c:pt idx="931">
                  <c:v>10</c:v>
                </c:pt>
                <c:pt idx="932">
                  <c:v>10</c:v>
                </c:pt>
                <c:pt idx="933">
                  <c:v>10</c:v>
                </c:pt>
                <c:pt idx="934">
                  <c:v>10</c:v>
                </c:pt>
                <c:pt idx="935">
                  <c:v>10</c:v>
                </c:pt>
                <c:pt idx="936">
                  <c:v>10</c:v>
                </c:pt>
                <c:pt idx="937">
                  <c:v>10</c:v>
                </c:pt>
                <c:pt idx="938">
                  <c:v>10</c:v>
                </c:pt>
                <c:pt idx="939">
                  <c:v>10</c:v>
                </c:pt>
                <c:pt idx="940">
                  <c:v>10</c:v>
                </c:pt>
                <c:pt idx="941">
                  <c:v>10</c:v>
                </c:pt>
                <c:pt idx="942">
                  <c:v>10</c:v>
                </c:pt>
                <c:pt idx="943">
                  <c:v>10</c:v>
                </c:pt>
                <c:pt idx="944">
                  <c:v>10</c:v>
                </c:pt>
                <c:pt idx="945">
                  <c:v>10</c:v>
                </c:pt>
                <c:pt idx="946">
                  <c:v>10</c:v>
                </c:pt>
                <c:pt idx="947">
                  <c:v>10</c:v>
                </c:pt>
                <c:pt idx="948">
                  <c:v>10</c:v>
                </c:pt>
                <c:pt idx="949">
                  <c:v>10</c:v>
                </c:pt>
                <c:pt idx="950">
                  <c:v>10</c:v>
                </c:pt>
                <c:pt idx="951">
                  <c:v>10</c:v>
                </c:pt>
                <c:pt idx="952">
                  <c:v>10</c:v>
                </c:pt>
                <c:pt idx="953">
                  <c:v>10</c:v>
                </c:pt>
                <c:pt idx="954">
                  <c:v>10</c:v>
                </c:pt>
                <c:pt idx="955">
                  <c:v>10</c:v>
                </c:pt>
                <c:pt idx="956">
                  <c:v>10</c:v>
                </c:pt>
                <c:pt idx="957">
                  <c:v>10</c:v>
                </c:pt>
                <c:pt idx="958">
                  <c:v>10</c:v>
                </c:pt>
                <c:pt idx="959">
                  <c:v>10</c:v>
                </c:pt>
                <c:pt idx="960">
                  <c:v>10</c:v>
                </c:pt>
                <c:pt idx="961">
                  <c:v>10</c:v>
                </c:pt>
                <c:pt idx="962">
                  <c:v>10</c:v>
                </c:pt>
                <c:pt idx="963">
                  <c:v>10</c:v>
                </c:pt>
                <c:pt idx="964">
                  <c:v>10</c:v>
                </c:pt>
                <c:pt idx="965">
                  <c:v>10</c:v>
                </c:pt>
                <c:pt idx="966">
                  <c:v>10</c:v>
                </c:pt>
                <c:pt idx="967">
                  <c:v>10</c:v>
                </c:pt>
                <c:pt idx="968">
                  <c:v>10</c:v>
                </c:pt>
                <c:pt idx="969">
                  <c:v>10</c:v>
                </c:pt>
                <c:pt idx="970">
                  <c:v>10</c:v>
                </c:pt>
                <c:pt idx="971">
                  <c:v>10</c:v>
                </c:pt>
                <c:pt idx="972">
                  <c:v>10</c:v>
                </c:pt>
                <c:pt idx="973">
                  <c:v>10</c:v>
                </c:pt>
                <c:pt idx="974">
                  <c:v>10</c:v>
                </c:pt>
                <c:pt idx="975">
                  <c:v>10</c:v>
                </c:pt>
                <c:pt idx="976">
                  <c:v>10</c:v>
                </c:pt>
                <c:pt idx="977">
                  <c:v>10</c:v>
                </c:pt>
                <c:pt idx="978">
                  <c:v>10</c:v>
                </c:pt>
                <c:pt idx="979">
                  <c:v>10</c:v>
                </c:pt>
                <c:pt idx="980">
                  <c:v>10</c:v>
                </c:pt>
                <c:pt idx="981">
                  <c:v>10</c:v>
                </c:pt>
                <c:pt idx="982">
                  <c:v>10</c:v>
                </c:pt>
                <c:pt idx="983">
                  <c:v>10</c:v>
                </c:pt>
                <c:pt idx="984">
                  <c:v>10</c:v>
                </c:pt>
                <c:pt idx="985">
                  <c:v>10</c:v>
                </c:pt>
                <c:pt idx="986">
                  <c:v>10</c:v>
                </c:pt>
                <c:pt idx="987">
                  <c:v>10</c:v>
                </c:pt>
                <c:pt idx="988">
                  <c:v>10</c:v>
                </c:pt>
                <c:pt idx="989">
                  <c:v>10</c:v>
                </c:pt>
                <c:pt idx="990">
                  <c:v>10</c:v>
                </c:pt>
                <c:pt idx="991">
                  <c:v>10</c:v>
                </c:pt>
                <c:pt idx="992">
                  <c:v>10</c:v>
                </c:pt>
                <c:pt idx="993">
                  <c:v>10</c:v>
                </c:pt>
                <c:pt idx="994">
                  <c:v>10</c:v>
                </c:pt>
                <c:pt idx="995">
                  <c:v>10</c:v>
                </c:pt>
                <c:pt idx="996">
                  <c:v>10</c:v>
                </c:pt>
                <c:pt idx="997">
                  <c:v>10</c:v>
                </c:pt>
                <c:pt idx="998">
                  <c:v>10</c:v>
                </c:pt>
                <c:pt idx="999">
                  <c:v>10</c:v>
                </c:pt>
                <c:pt idx="1000">
                  <c:v>10</c:v>
                </c:pt>
                <c:pt idx="1001">
                  <c:v>10</c:v>
                </c:pt>
                <c:pt idx="1002">
                  <c:v>10</c:v>
                </c:pt>
                <c:pt idx="1003">
                  <c:v>10</c:v>
                </c:pt>
                <c:pt idx="1004">
                  <c:v>10</c:v>
                </c:pt>
                <c:pt idx="1005">
                  <c:v>10</c:v>
                </c:pt>
                <c:pt idx="1006">
                  <c:v>10</c:v>
                </c:pt>
                <c:pt idx="1007">
                  <c:v>10</c:v>
                </c:pt>
                <c:pt idx="1008">
                  <c:v>10</c:v>
                </c:pt>
                <c:pt idx="1009">
                  <c:v>10</c:v>
                </c:pt>
                <c:pt idx="1010">
                  <c:v>10</c:v>
                </c:pt>
                <c:pt idx="1011">
                  <c:v>0</c:v>
                </c:pt>
                <c:pt idx="1012">
                  <c:v>0</c:v>
                </c:pt>
                <c:pt idx="1013">
                  <c:v>0</c:v>
                </c:pt>
                <c:pt idx="1014">
                  <c:v>0</c:v>
                </c:pt>
                <c:pt idx="1015">
                  <c:v>0</c:v>
                </c:pt>
                <c:pt idx="1016">
                  <c:v>0</c:v>
                </c:pt>
                <c:pt idx="1017">
                  <c:v>0</c:v>
                </c:pt>
                <c:pt idx="1018">
                  <c:v>10</c:v>
                </c:pt>
                <c:pt idx="1019">
                  <c:v>10</c:v>
                </c:pt>
                <c:pt idx="1020">
                  <c:v>10</c:v>
                </c:pt>
                <c:pt idx="1021">
                  <c:v>10</c:v>
                </c:pt>
                <c:pt idx="1022">
                  <c:v>10</c:v>
                </c:pt>
                <c:pt idx="1023">
                  <c:v>10</c:v>
                </c:pt>
                <c:pt idx="1024">
                  <c:v>10</c:v>
                </c:pt>
                <c:pt idx="1025">
                  <c:v>10</c:v>
                </c:pt>
                <c:pt idx="1026">
                  <c:v>10</c:v>
                </c:pt>
                <c:pt idx="1027">
                  <c:v>10</c:v>
                </c:pt>
                <c:pt idx="1028">
                  <c:v>10</c:v>
                </c:pt>
                <c:pt idx="1029">
                  <c:v>10</c:v>
                </c:pt>
                <c:pt idx="1030">
                  <c:v>10</c:v>
                </c:pt>
                <c:pt idx="1031">
                  <c:v>10</c:v>
                </c:pt>
                <c:pt idx="1032">
                  <c:v>10</c:v>
                </c:pt>
                <c:pt idx="1033">
                  <c:v>10</c:v>
                </c:pt>
                <c:pt idx="1034">
                  <c:v>10</c:v>
                </c:pt>
                <c:pt idx="1035">
                  <c:v>10</c:v>
                </c:pt>
                <c:pt idx="1036">
                  <c:v>10</c:v>
                </c:pt>
                <c:pt idx="1037">
                  <c:v>10</c:v>
                </c:pt>
                <c:pt idx="1038">
                  <c:v>10</c:v>
                </c:pt>
                <c:pt idx="1039">
                  <c:v>10</c:v>
                </c:pt>
                <c:pt idx="1040">
                  <c:v>10</c:v>
                </c:pt>
                <c:pt idx="1041">
                  <c:v>10</c:v>
                </c:pt>
                <c:pt idx="1042">
                  <c:v>10</c:v>
                </c:pt>
                <c:pt idx="1043">
                  <c:v>10</c:v>
                </c:pt>
                <c:pt idx="1044">
                  <c:v>10</c:v>
                </c:pt>
                <c:pt idx="1045">
                  <c:v>10</c:v>
                </c:pt>
                <c:pt idx="1046">
                  <c:v>10</c:v>
                </c:pt>
                <c:pt idx="1047">
                  <c:v>10</c:v>
                </c:pt>
                <c:pt idx="1048">
                  <c:v>10</c:v>
                </c:pt>
                <c:pt idx="1049">
                  <c:v>10</c:v>
                </c:pt>
                <c:pt idx="1050">
                  <c:v>10</c:v>
                </c:pt>
                <c:pt idx="1051">
                  <c:v>10</c:v>
                </c:pt>
                <c:pt idx="1052">
                  <c:v>10</c:v>
                </c:pt>
                <c:pt idx="1053">
                  <c:v>10</c:v>
                </c:pt>
                <c:pt idx="1054">
                  <c:v>10</c:v>
                </c:pt>
                <c:pt idx="1055">
                  <c:v>10</c:v>
                </c:pt>
                <c:pt idx="1056">
                  <c:v>10</c:v>
                </c:pt>
                <c:pt idx="1057">
                  <c:v>10</c:v>
                </c:pt>
                <c:pt idx="1058">
                  <c:v>10</c:v>
                </c:pt>
                <c:pt idx="1059">
                  <c:v>10</c:v>
                </c:pt>
                <c:pt idx="1060">
                  <c:v>10</c:v>
                </c:pt>
                <c:pt idx="1061">
                  <c:v>10</c:v>
                </c:pt>
                <c:pt idx="1062">
                  <c:v>10</c:v>
                </c:pt>
                <c:pt idx="1063">
                  <c:v>10</c:v>
                </c:pt>
                <c:pt idx="1064">
                  <c:v>10</c:v>
                </c:pt>
                <c:pt idx="1065">
                  <c:v>10</c:v>
                </c:pt>
                <c:pt idx="1066">
                  <c:v>10</c:v>
                </c:pt>
                <c:pt idx="1067">
                  <c:v>10</c:v>
                </c:pt>
                <c:pt idx="1068">
                  <c:v>10</c:v>
                </c:pt>
                <c:pt idx="1069">
                  <c:v>10</c:v>
                </c:pt>
                <c:pt idx="1070">
                  <c:v>10</c:v>
                </c:pt>
                <c:pt idx="1071">
                  <c:v>10</c:v>
                </c:pt>
                <c:pt idx="1072">
                  <c:v>10</c:v>
                </c:pt>
                <c:pt idx="1073">
                  <c:v>10</c:v>
                </c:pt>
                <c:pt idx="1074">
                  <c:v>10</c:v>
                </c:pt>
                <c:pt idx="1075">
                  <c:v>10</c:v>
                </c:pt>
                <c:pt idx="1076">
                  <c:v>10</c:v>
                </c:pt>
                <c:pt idx="1077">
                  <c:v>10</c:v>
                </c:pt>
                <c:pt idx="1078">
                  <c:v>10</c:v>
                </c:pt>
                <c:pt idx="1079">
                  <c:v>10</c:v>
                </c:pt>
                <c:pt idx="1080">
                  <c:v>10</c:v>
                </c:pt>
                <c:pt idx="1081">
                  <c:v>10</c:v>
                </c:pt>
                <c:pt idx="1082">
                  <c:v>10</c:v>
                </c:pt>
                <c:pt idx="1083">
                  <c:v>10</c:v>
                </c:pt>
                <c:pt idx="1084">
                  <c:v>10</c:v>
                </c:pt>
                <c:pt idx="1085">
                  <c:v>10</c:v>
                </c:pt>
                <c:pt idx="1086">
                  <c:v>10</c:v>
                </c:pt>
                <c:pt idx="1087">
                  <c:v>10</c:v>
                </c:pt>
                <c:pt idx="1088">
                  <c:v>10</c:v>
                </c:pt>
                <c:pt idx="1089">
                  <c:v>10</c:v>
                </c:pt>
                <c:pt idx="1090">
                  <c:v>10</c:v>
                </c:pt>
                <c:pt idx="1091">
                  <c:v>10</c:v>
                </c:pt>
                <c:pt idx="1092">
                  <c:v>10</c:v>
                </c:pt>
                <c:pt idx="1093">
                  <c:v>10</c:v>
                </c:pt>
                <c:pt idx="1094">
                  <c:v>10</c:v>
                </c:pt>
                <c:pt idx="1095">
                  <c:v>10</c:v>
                </c:pt>
                <c:pt idx="1096">
                  <c:v>10</c:v>
                </c:pt>
                <c:pt idx="1097">
                  <c:v>10</c:v>
                </c:pt>
                <c:pt idx="1098">
                  <c:v>10</c:v>
                </c:pt>
                <c:pt idx="1099">
                  <c:v>10</c:v>
                </c:pt>
                <c:pt idx="1100">
                  <c:v>10</c:v>
                </c:pt>
                <c:pt idx="1101">
                  <c:v>10</c:v>
                </c:pt>
                <c:pt idx="1102">
                  <c:v>10</c:v>
                </c:pt>
                <c:pt idx="1103">
                  <c:v>10</c:v>
                </c:pt>
                <c:pt idx="1104">
                  <c:v>10</c:v>
                </c:pt>
                <c:pt idx="1105">
                  <c:v>10</c:v>
                </c:pt>
                <c:pt idx="1106">
                  <c:v>10</c:v>
                </c:pt>
                <c:pt idx="1107">
                  <c:v>10</c:v>
                </c:pt>
                <c:pt idx="1108">
                  <c:v>10</c:v>
                </c:pt>
                <c:pt idx="1109">
                  <c:v>10</c:v>
                </c:pt>
                <c:pt idx="1110">
                  <c:v>10</c:v>
                </c:pt>
                <c:pt idx="1111">
                  <c:v>10</c:v>
                </c:pt>
                <c:pt idx="1112">
                  <c:v>10</c:v>
                </c:pt>
                <c:pt idx="1113">
                  <c:v>10</c:v>
                </c:pt>
                <c:pt idx="1114">
                  <c:v>10</c:v>
                </c:pt>
                <c:pt idx="1115">
                  <c:v>10</c:v>
                </c:pt>
                <c:pt idx="1116">
                  <c:v>10</c:v>
                </c:pt>
                <c:pt idx="1117">
                  <c:v>10</c:v>
                </c:pt>
                <c:pt idx="1118">
                  <c:v>10</c:v>
                </c:pt>
                <c:pt idx="1119">
                  <c:v>10</c:v>
                </c:pt>
                <c:pt idx="1120">
                  <c:v>10</c:v>
                </c:pt>
                <c:pt idx="1121">
                  <c:v>10</c:v>
                </c:pt>
                <c:pt idx="1122">
                  <c:v>10</c:v>
                </c:pt>
                <c:pt idx="1123">
                  <c:v>10</c:v>
                </c:pt>
                <c:pt idx="1124">
                  <c:v>10</c:v>
                </c:pt>
                <c:pt idx="1125">
                  <c:v>10</c:v>
                </c:pt>
                <c:pt idx="1126">
                  <c:v>10</c:v>
                </c:pt>
                <c:pt idx="1127">
                  <c:v>10</c:v>
                </c:pt>
                <c:pt idx="1128">
                  <c:v>10</c:v>
                </c:pt>
                <c:pt idx="1129">
                  <c:v>10</c:v>
                </c:pt>
                <c:pt idx="1130">
                  <c:v>10</c:v>
                </c:pt>
                <c:pt idx="1131">
                  <c:v>10</c:v>
                </c:pt>
                <c:pt idx="1132">
                  <c:v>10</c:v>
                </c:pt>
                <c:pt idx="1133">
                  <c:v>10</c:v>
                </c:pt>
                <c:pt idx="1134">
                  <c:v>10</c:v>
                </c:pt>
                <c:pt idx="1135">
                  <c:v>10</c:v>
                </c:pt>
                <c:pt idx="1136">
                  <c:v>10</c:v>
                </c:pt>
                <c:pt idx="1137">
                  <c:v>10</c:v>
                </c:pt>
                <c:pt idx="1138">
                  <c:v>10</c:v>
                </c:pt>
                <c:pt idx="1139">
                  <c:v>10</c:v>
                </c:pt>
                <c:pt idx="1140">
                  <c:v>10</c:v>
                </c:pt>
                <c:pt idx="1141">
                  <c:v>10</c:v>
                </c:pt>
                <c:pt idx="1142">
                  <c:v>10</c:v>
                </c:pt>
                <c:pt idx="1143">
                  <c:v>0</c:v>
                </c:pt>
                <c:pt idx="1144">
                  <c:v>0</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0</c:v>
                </c:pt>
                <c:pt idx="1160">
                  <c:v>0</c:v>
                </c:pt>
                <c:pt idx="1161">
                  <c:v>10</c:v>
                </c:pt>
                <c:pt idx="1162">
                  <c:v>10</c:v>
                </c:pt>
                <c:pt idx="1163">
                  <c:v>10</c:v>
                </c:pt>
                <c:pt idx="1164">
                  <c:v>10</c:v>
                </c:pt>
                <c:pt idx="1165">
                  <c:v>10</c:v>
                </c:pt>
                <c:pt idx="1166">
                  <c:v>10</c:v>
                </c:pt>
                <c:pt idx="1167">
                  <c:v>10</c:v>
                </c:pt>
                <c:pt idx="1168">
                  <c:v>10</c:v>
                </c:pt>
                <c:pt idx="1169">
                  <c:v>10</c:v>
                </c:pt>
                <c:pt idx="1170">
                  <c:v>10</c:v>
                </c:pt>
                <c:pt idx="1171">
                  <c:v>10</c:v>
                </c:pt>
                <c:pt idx="1172">
                  <c:v>10</c:v>
                </c:pt>
                <c:pt idx="1173">
                  <c:v>10</c:v>
                </c:pt>
                <c:pt idx="1174">
                  <c:v>10</c:v>
                </c:pt>
                <c:pt idx="1175">
                  <c:v>10</c:v>
                </c:pt>
                <c:pt idx="1176">
                  <c:v>10</c:v>
                </c:pt>
                <c:pt idx="1177">
                  <c:v>10</c:v>
                </c:pt>
                <c:pt idx="1178">
                  <c:v>10</c:v>
                </c:pt>
                <c:pt idx="1179">
                  <c:v>10</c:v>
                </c:pt>
                <c:pt idx="1180">
                  <c:v>10</c:v>
                </c:pt>
                <c:pt idx="1181">
                  <c:v>10</c:v>
                </c:pt>
                <c:pt idx="1182">
                  <c:v>10</c:v>
                </c:pt>
                <c:pt idx="1183">
                  <c:v>10</c:v>
                </c:pt>
                <c:pt idx="1184">
                  <c:v>10</c:v>
                </c:pt>
                <c:pt idx="1185">
                  <c:v>10</c:v>
                </c:pt>
                <c:pt idx="1186">
                  <c:v>10</c:v>
                </c:pt>
                <c:pt idx="1187">
                  <c:v>10</c:v>
                </c:pt>
                <c:pt idx="1188">
                  <c:v>10</c:v>
                </c:pt>
                <c:pt idx="1189">
                  <c:v>10</c:v>
                </c:pt>
                <c:pt idx="1190">
                  <c:v>10</c:v>
                </c:pt>
                <c:pt idx="1191">
                  <c:v>10</c:v>
                </c:pt>
                <c:pt idx="1192">
                  <c:v>10</c:v>
                </c:pt>
                <c:pt idx="1193">
                  <c:v>10</c:v>
                </c:pt>
                <c:pt idx="1194">
                  <c:v>10</c:v>
                </c:pt>
                <c:pt idx="1195">
                  <c:v>10</c:v>
                </c:pt>
                <c:pt idx="1196">
                  <c:v>10</c:v>
                </c:pt>
                <c:pt idx="1197">
                  <c:v>10</c:v>
                </c:pt>
                <c:pt idx="1198">
                  <c:v>10</c:v>
                </c:pt>
                <c:pt idx="1199">
                  <c:v>10</c:v>
                </c:pt>
                <c:pt idx="1200">
                  <c:v>10</c:v>
                </c:pt>
                <c:pt idx="1201">
                  <c:v>10</c:v>
                </c:pt>
                <c:pt idx="1202">
                  <c:v>10</c:v>
                </c:pt>
                <c:pt idx="1203">
                  <c:v>10</c:v>
                </c:pt>
                <c:pt idx="1204">
                  <c:v>10</c:v>
                </c:pt>
                <c:pt idx="1205">
                  <c:v>10</c:v>
                </c:pt>
                <c:pt idx="1206">
                  <c:v>10</c:v>
                </c:pt>
                <c:pt idx="1207">
                  <c:v>10</c:v>
                </c:pt>
                <c:pt idx="1208">
                  <c:v>10</c:v>
                </c:pt>
                <c:pt idx="1209">
                  <c:v>10</c:v>
                </c:pt>
                <c:pt idx="1210">
                  <c:v>10</c:v>
                </c:pt>
                <c:pt idx="1211">
                  <c:v>10</c:v>
                </c:pt>
                <c:pt idx="1212">
                  <c:v>10</c:v>
                </c:pt>
                <c:pt idx="1213">
                  <c:v>10</c:v>
                </c:pt>
                <c:pt idx="1214">
                  <c:v>10</c:v>
                </c:pt>
                <c:pt idx="1215">
                  <c:v>10</c:v>
                </c:pt>
                <c:pt idx="1216">
                  <c:v>10</c:v>
                </c:pt>
                <c:pt idx="1217">
                  <c:v>10</c:v>
                </c:pt>
                <c:pt idx="1218">
                  <c:v>10</c:v>
                </c:pt>
                <c:pt idx="1219">
                  <c:v>10</c:v>
                </c:pt>
                <c:pt idx="1220">
                  <c:v>10</c:v>
                </c:pt>
                <c:pt idx="1221">
                  <c:v>10</c:v>
                </c:pt>
                <c:pt idx="1222">
                  <c:v>10</c:v>
                </c:pt>
                <c:pt idx="1223">
                  <c:v>10</c:v>
                </c:pt>
                <c:pt idx="1224">
                  <c:v>10</c:v>
                </c:pt>
                <c:pt idx="1225">
                  <c:v>10</c:v>
                </c:pt>
                <c:pt idx="1226">
                  <c:v>10</c:v>
                </c:pt>
                <c:pt idx="1227">
                  <c:v>10</c:v>
                </c:pt>
                <c:pt idx="1228">
                  <c:v>10</c:v>
                </c:pt>
                <c:pt idx="1229">
                  <c:v>10</c:v>
                </c:pt>
                <c:pt idx="1230">
                  <c:v>10</c:v>
                </c:pt>
                <c:pt idx="1231">
                  <c:v>10</c:v>
                </c:pt>
                <c:pt idx="1232">
                  <c:v>10</c:v>
                </c:pt>
                <c:pt idx="1233">
                  <c:v>10</c:v>
                </c:pt>
                <c:pt idx="1234">
                  <c:v>10</c:v>
                </c:pt>
                <c:pt idx="1235">
                  <c:v>10</c:v>
                </c:pt>
                <c:pt idx="1236">
                  <c:v>10</c:v>
                </c:pt>
                <c:pt idx="1237">
                  <c:v>10</c:v>
                </c:pt>
                <c:pt idx="1238">
                  <c:v>10</c:v>
                </c:pt>
                <c:pt idx="1239">
                  <c:v>10</c:v>
                </c:pt>
                <c:pt idx="1240">
                  <c:v>10</c:v>
                </c:pt>
                <c:pt idx="1241">
                  <c:v>10</c:v>
                </c:pt>
                <c:pt idx="1242">
                  <c:v>10</c:v>
                </c:pt>
                <c:pt idx="1243">
                  <c:v>10</c:v>
                </c:pt>
                <c:pt idx="1244">
                  <c:v>10</c:v>
                </c:pt>
                <c:pt idx="1245">
                  <c:v>10</c:v>
                </c:pt>
                <c:pt idx="1246">
                  <c:v>10</c:v>
                </c:pt>
                <c:pt idx="1247">
                  <c:v>10</c:v>
                </c:pt>
                <c:pt idx="1248">
                  <c:v>10</c:v>
                </c:pt>
                <c:pt idx="1249">
                  <c:v>10</c:v>
                </c:pt>
                <c:pt idx="1250">
                  <c:v>10</c:v>
                </c:pt>
                <c:pt idx="1251">
                  <c:v>10</c:v>
                </c:pt>
                <c:pt idx="1252">
                  <c:v>10</c:v>
                </c:pt>
                <c:pt idx="1253">
                  <c:v>10</c:v>
                </c:pt>
                <c:pt idx="1254">
                  <c:v>10</c:v>
                </c:pt>
                <c:pt idx="1255">
                  <c:v>10</c:v>
                </c:pt>
                <c:pt idx="1256">
                  <c:v>10</c:v>
                </c:pt>
                <c:pt idx="1257">
                  <c:v>10</c:v>
                </c:pt>
                <c:pt idx="1258">
                  <c:v>10</c:v>
                </c:pt>
                <c:pt idx="1259">
                  <c:v>10</c:v>
                </c:pt>
                <c:pt idx="1260">
                  <c:v>10</c:v>
                </c:pt>
                <c:pt idx="1261">
                  <c:v>10</c:v>
                </c:pt>
                <c:pt idx="1262">
                  <c:v>10</c:v>
                </c:pt>
                <c:pt idx="1263">
                  <c:v>10</c:v>
                </c:pt>
                <c:pt idx="1264">
                  <c:v>10</c:v>
                </c:pt>
                <c:pt idx="1265">
                  <c:v>10</c:v>
                </c:pt>
                <c:pt idx="1266">
                  <c:v>10</c:v>
                </c:pt>
                <c:pt idx="1267">
                  <c:v>10</c:v>
                </c:pt>
                <c:pt idx="1268">
                  <c:v>10</c:v>
                </c:pt>
                <c:pt idx="1269">
                  <c:v>10</c:v>
                </c:pt>
                <c:pt idx="1270">
                  <c:v>10</c:v>
                </c:pt>
                <c:pt idx="1271">
                  <c:v>10</c:v>
                </c:pt>
                <c:pt idx="1272">
                  <c:v>10</c:v>
                </c:pt>
                <c:pt idx="1273">
                  <c:v>10</c:v>
                </c:pt>
                <c:pt idx="1274">
                  <c:v>10</c:v>
                </c:pt>
                <c:pt idx="1275">
                  <c:v>10</c:v>
                </c:pt>
                <c:pt idx="1276">
                  <c:v>10</c:v>
                </c:pt>
                <c:pt idx="1277">
                  <c:v>10</c:v>
                </c:pt>
                <c:pt idx="1278">
                  <c:v>10</c:v>
                </c:pt>
                <c:pt idx="1279">
                  <c:v>10</c:v>
                </c:pt>
                <c:pt idx="1280">
                  <c:v>10</c:v>
                </c:pt>
                <c:pt idx="1281">
                  <c:v>10</c:v>
                </c:pt>
                <c:pt idx="1282">
                  <c:v>10</c:v>
                </c:pt>
                <c:pt idx="1283">
                  <c:v>10</c:v>
                </c:pt>
                <c:pt idx="1284">
                  <c:v>10</c:v>
                </c:pt>
                <c:pt idx="1285">
                  <c:v>10</c:v>
                </c:pt>
                <c:pt idx="1286">
                  <c:v>10</c:v>
                </c:pt>
                <c:pt idx="1287">
                  <c:v>10</c:v>
                </c:pt>
                <c:pt idx="1288">
                  <c:v>10</c:v>
                </c:pt>
                <c:pt idx="1289">
                  <c:v>10</c:v>
                </c:pt>
                <c:pt idx="1290">
                  <c:v>10</c:v>
                </c:pt>
                <c:pt idx="1291">
                  <c:v>10</c:v>
                </c:pt>
                <c:pt idx="1292">
                  <c:v>10</c:v>
                </c:pt>
                <c:pt idx="1293">
                  <c:v>10</c:v>
                </c:pt>
                <c:pt idx="1294">
                  <c:v>10</c:v>
                </c:pt>
                <c:pt idx="1295">
                  <c:v>10</c:v>
                </c:pt>
                <c:pt idx="1296">
                  <c:v>10</c:v>
                </c:pt>
                <c:pt idx="1297">
                  <c:v>10</c:v>
                </c:pt>
                <c:pt idx="1298">
                  <c:v>10</c:v>
                </c:pt>
                <c:pt idx="1299">
                  <c:v>10</c:v>
                </c:pt>
                <c:pt idx="1300">
                  <c:v>10</c:v>
                </c:pt>
                <c:pt idx="1301">
                  <c:v>10</c:v>
                </c:pt>
                <c:pt idx="1302">
                  <c:v>10</c:v>
                </c:pt>
                <c:pt idx="1303">
                  <c:v>10</c:v>
                </c:pt>
                <c:pt idx="1304">
                  <c:v>10</c:v>
                </c:pt>
                <c:pt idx="1305">
                  <c:v>10</c:v>
                </c:pt>
                <c:pt idx="1306">
                  <c:v>10</c:v>
                </c:pt>
                <c:pt idx="1307">
                  <c:v>10</c:v>
                </c:pt>
                <c:pt idx="1308">
                  <c:v>10</c:v>
                </c:pt>
                <c:pt idx="1309">
                  <c:v>10</c:v>
                </c:pt>
                <c:pt idx="1310">
                  <c:v>10</c:v>
                </c:pt>
                <c:pt idx="1311">
                  <c:v>10</c:v>
                </c:pt>
                <c:pt idx="1312">
                  <c:v>10</c:v>
                </c:pt>
                <c:pt idx="1313">
                  <c:v>10</c:v>
                </c:pt>
                <c:pt idx="1314">
                  <c:v>10</c:v>
                </c:pt>
                <c:pt idx="1315">
                  <c:v>10</c:v>
                </c:pt>
                <c:pt idx="1316">
                  <c:v>10</c:v>
                </c:pt>
                <c:pt idx="1317">
                  <c:v>10</c:v>
                </c:pt>
                <c:pt idx="1318">
                  <c:v>10</c:v>
                </c:pt>
                <c:pt idx="1319">
                  <c:v>10</c:v>
                </c:pt>
                <c:pt idx="1320">
                  <c:v>10</c:v>
                </c:pt>
                <c:pt idx="1321">
                  <c:v>10</c:v>
                </c:pt>
                <c:pt idx="1322">
                  <c:v>10</c:v>
                </c:pt>
                <c:pt idx="1323">
                  <c:v>10</c:v>
                </c:pt>
                <c:pt idx="1324">
                  <c:v>10</c:v>
                </c:pt>
                <c:pt idx="1325">
                  <c:v>10</c:v>
                </c:pt>
                <c:pt idx="1326">
                  <c:v>10</c:v>
                </c:pt>
                <c:pt idx="1327">
                  <c:v>10</c:v>
                </c:pt>
                <c:pt idx="1328">
                  <c:v>10</c:v>
                </c:pt>
                <c:pt idx="1329">
                  <c:v>10</c:v>
                </c:pt>
                <c:pt idx="1330">
                  <c:v>10</c:v>
                </c:pt>
                <c:pt idx="1331">
                  <c:v>10</c:v>
                </c:pt>
                <c:pt idx="1332">
                  <c:v>10</c:v>
                </c:pt>
                <c:pt idx="1333">
                  <c:v>10</c:v>
                </c:pt>
                <c:pt idx="1334">
                  <c:v>10</c:v>
                </c:pt>
                <c:pt idx="1335">
                  <c:v>10</c:v>
                </c:pt>
                <c:pt idx="1336">
                  <c:v>10</c:v>
                </c:pt>
                <c:pt idx="1337">
                  <c:v>10</c:v>
                </c:pt>
                <c:pt idx="1338">
                  <c:v>10</c:v>
                </c:pt>
                <c:pt idx="1339">
                  <c:v>10</c:v>
                </c:pt>
                <c:pt idx="1340">
                  <c:v>10</c:v>
                </c:pt>
                <c:pt idx="1341">
                  <c:v>10</c:v>
                </c:pt>
                <c:pt idx="1342">
                  <c:v>10</c:v>
                </c:pt>
                <c:pt idx="1343">
                  <c:v>10</c:v>
                </c:pt>
                <c:pt idx="1344">
                  <c:v>10</c:v>
                </c:pt>
                <c:pt idx="1345">
                  <c:v>10</c:v>
                </c:pt>
                <c:pt idx="1346">
                  <c:v>10</c:v>
                </c:pt>
                <c:pt idx="1347">
                  <c:v>10</c:v>
                </c:pt>
                <c:pt idx="1348">
                  <c:v>10</c:v>
                </c:pt>
                <c:pt idx="1349">
                  <c:v>10</c:v>
                </c:pt>
                <c:pt idx="1350">
                  <c:v>10</c:v>
                </c:pt>
                <c:pt idx="1351">
                  <c:v>10</c:v>
                </c:pt>
                <c:pt idx="1352">
                  <c:v>10</c:v>
                </c:pt>
                <c:pt idx="1353">
                  <c:v>10</c:v>
                </c:pt>
                <c:pt idx="1354">
                  <c:v>10</c:v>
                </c:pt>
                <c:pt idx="1355">
                  <c:v>10</c:v>
                </c:pt>
                <c:pt idx="1356">
                  <c:v>10</c:v>
                </c:pt>
                <c:pt idx="1357">
                  <c:v>10</c:v>
                </c:pt>
                <c:pt idx="1358">
                  <c:v>10</c:v>
                </c:pt>
                <c:pt idx="1359">
                  <c:v>10</c:v>
                </c:pt>
                <c:pt idx="1360">
                  <c:v>10</c:v>
                </c:pt>
                <c:pt idx="1361">
                  <c:v>10</c:v>
                </c:pt>
                <c:pt idx="1362">
                  <c:v>10</c:v>
                </c:pt>
                <c:pt idx="1363">
                  <c:v>10</c:v>
                </c:pt>
                <c:pt idx="1364">
                  <c:v>10</c:v>
                </c:pt>
                <c:pt idx="1365">
                  <c:v>10</c:v>
                </c:pt>
                <c:pt idx="1366">
                  <c:v>10</c:v>
                </c:pt>
                <c:pt idx="1367">
                  <c:v>10</c:v>
                </c:pt>
                <c:pt idx="1368">
                  <c:v>10</c:v>
                </c:pt>
                <c:pt idx="1369">
                  <c:v>10</c:v>
                </c:pt>
                <c:pt idx="1370">
                  <c:v>10</c:v>
                </c:pt>
                <c:pt idx="1371">
                  <c:v>10</c:v>
                </c:pt>
                <c:pt idx="1372">
                  <c:v>10</c:v>
                </c:pt>
                <c:pt idx="1373">
                  <c:v>10</c:v>
                </c:pt>
                <c:pt idx="1374">
                  <c:v>10</c:v>
                </c:pt>
                <c:pt idx="1375">
                  <c:v>10</c:v>
                </c:pt>
                <c:pt idx="1376">
                  <c:v>10</c:v>
                </c:pt>
                <c:pt idx="1377">
                  <c:v>10</c:v>
                </c:pt>
                <c:pt idx="1378">
                  <c:v>10</c:v>
                </c:pt>
                <c:pt idx="1379">
                  <c:v>10</c:v>
                </c:pt>
                <c:pt idx="1380">
                  <c:v>10</c:v>
                </c:pt>
                <c:pt idx="1381">
                  <c:v>10</c:v>
                </c:pt>
                <c:pt idx="1382">
                  <c:v>10</c:v>
                </c:pt>
                <c:pt idx="1383">
                  <c:v>10</c:v>
                </c:pt>
                <c:pt idx="1384">
                  <c:v>10</c:v>
                </c:pt>
                <c:pt idx="1385">
                  <c:v>10</c:v>
                </c:pt>
                <c:pt idx="1386">
                  <c:v>10</c:v>
                </c:pt>
                <c:pt idx="1387">
                  <c:v>10</c:v>
                </c:pt>
                <c:pt idx="1388">
                  <c:v>10</c:v>
                </c:pt>
                <c:pt idx="1389">
                  <c:v>10</c:v>
                </c:pt>
                <c:pt idx="1390">
                  <c:v>10</c:v>
                </c:pt>
                <c:pt idx="1391">
                  <c:v>10</c:v>
                </c:pt>
                <c:pt idx="1392">
                  <c:v>10</c:v>
                </c:pt>
                <c:pt idx="1393">
                  <c:v>10</c:v>
                </c:pt>
                <c:pt idx="1394">
                  <c:v>10</c:v>
                </c:pt>
                <c:pt idx="1395">
                  <c:v>10</c:v>
                </c:pt>
                <c:pt idx="1396">
                  <c:v>10</c:v>
                </c:pt>
                <c:pt idx="1397">
                  <c:v>10</c:v>
                </c:pt>
                <c:pt idx="1398">
                  <c:v>10</c:v>
                </c:pt>
                <c:pt idx="1399">
                  <c:v>10</c:v>
                </c:pt>
                <c:pt idx="1400">
                  <c:v>10</c:v>
                </c:pt>
                <c:pt idx="1401">
                  <c:v>10</c:v>
                </c:pt>
                <c:pt idx="1402">
                  <c:v>10</c:v>
                </c:pt>
                <c:pt idx="1403">
                  <c:v>10</c:v>
                </c:pt>
                <c:pt idx="1404">
                  <c:v>10</c:v>
                </c:pt>
                <c:pt idx="1405">
                  <c:v>10</c:v>
                </c:pt>
                <c:pt idx="1406">
                  <c:v>10</c:v>
                </c:pt>
                <c:pt idx="1407">
                  <c:v>10</c:v>
                </c:pt>
                <c:pt idx="1408">
                  <c:v>10</c:v>
                </c:pt>
                <c:pt idx="1409">
                  <c:v>10</c:v>
                </c:pt>
                <c:pt idx="1410">
                  <c:v>10</c:v>
                </c:pt>
                <c:pt idx="1411">
                  <c:v>10</c:v>
                </c:pt>
                <c:pt idx="1412">
                  <c:v>10</c:v>
                </c:pt>
                <c:pt idx="1413">
                  <c:v>10</c:v>
                </c:pt>
                <c:pt idx="1414">
                  <c:v>10</c:v>
                </c:pt>
                <c:pt idx="1415">
                  <c:v>10</c:v>
                </c:pt>
                <c:pt idx="1416">
                  <c:v>10</c:v>
                </c:pt>
                <c:pt idx="1417">
                  <c:v>10</c:v>
                </c:pt>
                <c:pt idx="1418">
                  <c:v>10</c:v>
                </c:pt>
                <c:pt idx="1419">
                  <c:v>10</c:v>
                </c:pt>
                <c:pt idx="1420">
                  <c:v>10</c:v>
                </c:pt>
                <c:pt idx="1421">
                  <c:v>10</c:v>
                </c:pt>
                <c:pt idx="1422">
                  <c:v>10</c:v>
                </c:pt>
                <c:pt idx="1423">
                  <c:v>10</c:v>
                </c:pt>
                <c:pt idx="1424">
                  <c:v>10</c:v>
                </c:pt>
                <c:pt idx="1425">
                  <c:v>10</c:v>
                </c:pt>
                <c:pt idx="1426">
                  <c:v>10</c:v>
                </c:pt>
                <c:pt idx="1427">
                  <c:v>10</c:v>
                </c:pt>
                <c:pt idx="1428">
                  <c:v>10</c:v>
                </c:pt>
                <c:pt idx="1429">
                  <c:v>10</c:v>
                </c:pt>
                <c:pt idx="1430">
                  <c:v>10</c:v>
                </c:pt>
                <c:pt idx="1431">
                  <c:v>10</c:v>
                </c:pt>
                <c:pt idx="1432">
                  <c:v>10</c:v>
                </c:pt>
                <c:pt idx="1433">
                  <c:v>10</c:v>
                </c:pt>
                <c:pt idx="1434">
                  <c:v>10</c:v>
                </c:pt>
                <c:pt idx="1435">
                  <c:v>10</c:v>
                </c:pt>
                <c:pt idx="1436">
                  <c:v>10</c:v>
                </c:pt>
                <c:pt idx="1437">
                  <c:v>10</c:v>
                </c:pt>
                <c:pt idx="1438">
                  <c:v>10</c:v>
                </c:pt>
                <c:pt idx="1439">
                  <c:v>10</c:v>
                </c:pt>
              </c:numCache>
            </c:numRef>
          </c:yVal>
          <c:smooth val="1"/>
          <c:extLst>
            <c:ext xmlns:c16="http://schemas.microsoft.com/office/drawing/2014/chart" uri="{C3380CC4-5D6E-409C-BE32-E72D297353CC}">
              <c16:uniqueId val="{00000003-8BF8-43C5-9C84-38885753DCA6}"/>
            </c:ext>
          </c:extLst>
        </c:ser>
        <c:dLbls>
          <c:showLegendKey val="0"/>
          <c:showVal val="0"/>
          <c:showCatName val="0"/>
          <c:showSerName val="0"/>
          <c:showPercent val="0"/>
          <c:showBubbleSize val="0"/>
        </c:dLbls>
        <c:axId val="2031631599"/>
        <c:axId val="2031629199"/>
      </c:scatterChart>
      <c:scatterChart>
        <c:scatterStyle val="smoothMarker"/>
        <c:varyColors val="0"/>
        <c:ser>
          <c:idx val="1"/>
          <c:order val="1"/>
          <c:tx>
            <c:strRef>
              <c:f>'Medium_Draw 3_14_26 Snapshot'!$M$3</c:f>
              <c:strCache>
                <c:ptCount val="1"/>
                <c:pt idx="0">
                  <c:v>Instantaneous COP</c:v>
                </c:pt>
              </c:strCache>
            </c:strRef>
          </c:tx>
          <c:spPr>
            <a:ln w="15875" cap="rnd" cmpd="sng">
              <a:solidFill>
                <a:schemeClr val="accent3"/>
              </a:solidFill>
              <a:prstDash val="sysDot"/>
              <a:round/>
            </a:ln>
            <a:effectLst/>
          </c:spPr>
          <c:marker>
            <c:symbol val="none"/>
          </c:marker>
          <c:xVal>
            <c:numRef>
              <c:f>'Medium_Draw 3_14_26 Snapshot'!$H$4:$H$1443</c:f>
              <c:numCache>
                <c:formatCode>_(* #,##0_);_(* \(#,##0\);_(* "-"??_);_(@_)</c:formatCode>
                <c:ptCount val="1440"/>
                <c:pt idx="0">
                  <c:v>0</c:v>
                </c:pt>
                <c:pt idx="1">
                  <c:v>1.6666666666666666E-2</c:v>
                </c:pt>
                <c:pt idx="2">
                  <c:v>3.3333333333333333E-2</c:v>
                </c:pt>
                <c:pt idx="3">
                  <c:v>0.05</c:v>
                </c:pt>
                <c:pt idx="4">
                  <c:v>6.6666666666666666E-2</c:v>
                </c:pt>
                <c:pt idx="5">
                  <c:v>8.3333333333333329E-2</c:v>
                </c:pt>
                <c:pt idx="6">
                  <c:v>0.1</c:v>
                </c:pt>
                <c:pt idx="7">
                  <c:v>0.11666666666666667</c:v>
                </c:pt>
                <c:pt idx="8">
                  <c:v>0.13333333333333333</c:v>
                </c:pt>
                <c:pt idx="9">
                  <c:v>0.15</c:v>
                </c:pt>
                <c:pt idx="10">
                  <c:v>0.16666666666666666</c:v>
                </c:pt>
                <c:pt idx="11">
                  <c:v>0.18333333333333332</c:v>
                </c:pt>
                <c:pt idx="12">
                  <c:v>0.2</c:v>
                </c:pt>
                <c:pt idx="13">
                  <c:v>0.21666666666666667</c:v>
                </c:pt>
                <c:pt idx="14">
                  <c:v>0.23333333333333334</c:v>
                </c:pt>
                <c:pt idx="15">
                  <c:v>0.25</c:v>
                </c:pt>
                <c:pt idx="16">
                  <c:v>0.26666666666666666</c:v>
                </c:pt>
                <c:pt idx="17">
                  <c:v>0.28333333333333333</c:v>
                </c:pt>
                <c:pt idx="18">
                  <c:v>0.3</c:v>
                </c:pt>
                <c:pt idx="19">
                  <c:v>0.31666666666666665</c:v>
                </c:pt>
                <c:pt idx="20">
                  <c:v>0.33333333333333331</c:v>
                </c:pt>
                <c:pt idx="21">
                  <c:v>0.35</c:v>
                </c:pt>
                <c:pt idx="22">
                  <c:v>0.36666666666666664</c:v>
                </c:pt>
                <c:pt idx="23">
                  <c:v>0.38333333333333336</c:v>
                </c:pt>
                <c:pt idx="24">
                  <c:v>0.4</c:v>
                </c:pt>
                <c:pt idx="25">
                  <c:v>0.41666666666666669</c:v>
                </c:pt>
                <c:pt idx="26">
                  <c:v>0.43333333333333335</c:v>
                </c:pt>
                <c:pt idx="27">
                  <c:v>0.45</c:v>
                </c:pt>
                <c:pt idx="28">
                  <c:v>0.46666666666666667</c:v>
                </c:pt>
                <c:pt idx="29">
                  <c:v>0.48333333333333334</c:v>
                </c:pt>
                <c:pt idx="30">
                  <c:v>0.5</c:v>
                </c:pt>
                <c:pt idx="31">
                  <c:v>0.51666666666666672</c:v>
                </c:pt>
                <c:pt idx="32">
                  <c:v>0.53333333333333333</c:v>
                </c:pt>
                <c:pt idx="33">
                  <c:v>0.55000000000000004</c:v>
                </c:pt>
                <c:pt idx="34">
                  <c:v>0.56666666666666665</c:v>
                </c:pt>
                <c:pt idx="35">
                  <c:v>0.58333333333333337</c:v>
                </c:pt>
                <c:pt idx="36">
                  <c:v>0.6</c:v>
                </c:pt>
                <c:pt idx="37">
                  <c:v>0.6166666666666667</c:v>
                </c:pt>
                <c:pt idx="38">
                  <c:v>0.6333333333333333</c:v>
                </c:pt>
                <c:pt idx="39">
                  <c:v>0.65</c:v>
                </c:pt>
                <c:pt idx="40">
                  <c:v>0.66666666666666663</c:v>
                </c:pt>
                <c:pt idx="41">
                  <c:v>0.68333333333333335</c:v>
                </c:pt>
                <c:pt idx="42">
                  <c:v>0.7</c:v>
                </c:pt>
                <c:pt idx="43">
                  <c:v>0.71666666666666667</c:v>
                </c:pt>
                <c:pt idx="44">
                  <c:v>0.73333333333333328</c:v>
                </c:pt>
                <c:pt idx="45">
                  <c:v>0.75</c:v>
                </c:pt>
                <c:pt idx="46">
                  <c:v>0.76666666666666672</c:v>
                </c:pt>
                <c:pt idx="47">
                  <c:v>0.78333333333333333</c:v>
                </c:pt>
                <c:pt idx="48">
                  <c:v>0.8</c:v>
                </c:pt>
                <c:pt idx="49">
                  <c:v>0.81666666666666665</c:v>
                </c:pt>
                <c:pt idx="50">
                  <c:v>0.83333333333333337</c:v>
                </c:pt>
                <c:pt idx="51">
                  <c:v>0.85</c:v>
                </c:pt>
                <c:pt idx="52">
                  <c:v>0.8666666666666667</c:v>
                </c:pt>
                <c:pt idx="53">
                  <c:v>0.8833333333333333</c:v>
                </c:pt>
                <c:pt idx="54">
                  <c:v>0.9</c:v>
                </c:pt>
                <c:pt idx="55">
                  <c:v>0.91666666666666663</c:v>
                </c:pt>
                <c:pt idx="56">
                  <c:v>0.93333333333333335</c:v>
                </c:pt>
                <c:pt idx="57">
                  <c:v>0.95</c:v>
                </c:pt>
                <c:pt idx="58">
                  <c:v>0.96666666666666667</c:v>
                </c:pt>
                <c:pt idx="59">
                  <c:v>0.98333333333333328</c:v>
                </c:pt>
                <c:pt idx="60">
                  <c:v>1</c:v>
                </c:pt>
                <c:pt idx="61">
                  <c:v>1.0166666666666666</c:v>
                </c:pt>
                <c:pt idx="62">
                  <c:v>1.0333333333333334</c:v>
                </c:pt>
                <c:pt idx="63">
                  <c:v>1.05</c:v>
                </c:pt>
                <c:pt idx="64">
                  <c:v>1.0666666666666667</c:v>
                </c:pt>
                <c:pt idx="65">
                  <c:v>1.0833333333333333</c:v>
                </c:pt>
                <c:pt idx="66">
                  <c:v>1.1000000000000001</c:v>
                </c:pt>
                <c:pt idx="67">
                  <c:v>1.1166666666666667</c:v>
                </c:pt>
                <c:pt idx="68">
                  <c:v>1.1333333333333333</c:v>
                </c:pt>
                <c:pt idx="69">
                  <c:v>1.1499999999999999</c:v>
                </c:pt>
                <c:pt idx="70">
                  <c:v>1.1666666666666667</c:v>
                </c:pt>
                <c:pt idx="71">
                  <c:v>1.1833333333333333</c:v>
                </c:pt>
                <c:pt idx="72">
                  <c:v>1.2</c:v>
                </c:pt>
                <c:pt idx="73">
                  <c:v>1.2166666666666666</c:v>
                </c:pt>
                <c:pt idx="74">
                  <c:v>1.2333333333333334</c:v>
                </c:pt>
                <c:pt idx="75">
                  <c:v>1.25</c:v>
                </c:pt>
                <c:pt idx="76">
                  <c:v>1.2666666666666666</c:v>
                </c:pt>
                <c:pt idx="77">
                  <c:v>1.2833333333333334</c:v>
                </c:pt>
                <c:pt idx="78">
                  <c:v>1.3</c:v>
                </c:pt>
                <c:pt idx="79">
                  <c:v>1.3166666666666667</c:v>
                </c:pt>
                <c:pt idx="80">
                  <c:v>1.3333333333333333</c:v>
                </c:pt>
                <c:pt idx="81">
                  <c:v>1.35</c:v>
                </c:pt>
                <c:pt idx="82">
                  <c:v>1.3666666666666667</c:v>
                </c:pt>
                <c:pt idx="83">
                  <c:v>1.3833333333333333</c:v>
                </c:pt>
                <c:pt idx="84">
                  <c:v>1.4</c:v>
                </c:pt>
                <c:pt idx="85">
                  <c:v>1.4166666666666667</c:v>
                </c:pt>
                <c:pt idx="86">
                  <c:v>1.4333333333333333</c:v>
                </c:pt>
                <c:pt idx="87">
                  <c:v>1.45</c:v>
                </c:pt>
                <c:pt idx="88">
                  <c:v>1.4666666666666666</c:v>
                </c:pt>
                <c:pt idx="89">
                  <c:v>1.4833333333333334</c:v>
                </c:pt>
                <c:pt idx="90">
                  <c:v>1.5</c:v>
                </c:pt>
                <c:pt idx="91">
                  <c:v>1.5166666666666666</c:v>
                </c:pt>
                <c:pt idx="92">
                  <c:v>1.5333333333333334</c:v>
                </c:pt>
                <c:pt idx="93">
                  <c:v>1.55</c:v>
                </c:pt>
                <c:pt idx="94">
                  <c:v>1.5666666666666667</c:v>
                </c:pt>
                <c:pt idx="95">
                  <c:v>1.5833333333333333</c:v>
                </c:pt>
                <c:pt idx="96">
                  <c:v>1.6</c:v>
                </c:pt>
                <c:pt idx="97">
                  <c:v>1.6166666666666667</c:v>
                </c:pt>
                <c:pt idx="98">
                  <c:v>1.6333333333333333</c:v>
                </c:pt>
                <c:pt idx="99">
                  <c:v>1.65</c:v>
                </c:pt>
                <c:pt idx="100">
                  <c:v>1.6666666666666667</c:v>
                </c:pt>
                <c:pt idx="101">
                  <c:v>1.6833333333333333</c:v>
                </c:pt>
                <c:pt idx="102">
                  <c:v>1.7</c:v>
                </c:pt>
                <c:pt idx="103">
                  <c:v>1.7166666666666666</c:v>
                </c:pt>
                <c:pt idx="104">
                  <c:v>1.7333333333333334</c:v>
                </c:pt>
                <c:pt idx="105">
                  <c:v>1.75</c:v>
                </c:pt>
                <c:pt idx="106">
                  <c:v>1.7666666666666666</c:v>
                </c:pt>
                <c:pt idx="107">
                  <c:v>1.7833333333333334</c:v>
                </c:pt>
                <c:pt idx="108">
                  <c:v>1.8</c:v>
                </c:pt>
                <c:pt idx="109">
                  <c:v>1.8166666666666667</c:v>
                </c:pt>
                <c:pt idx="110">
                  <c:v>1.8333333333333333</c:v>
                </c:pt>
                <c:pt idx="111">
                  <c:v>1.85</c:v>
                </c:pt>
                <c:pt idx="112">
                  <c:v>1.8666666666666667</c:v>
                </c:pt>
                <c:pt idx="113">
                  <c:v>1.8833333333333333</c:v>
                </c:pt>
                <c:pt idx="114">
                  <c:v>1.9</c:v>
                </c:pt>
                <c:pt idx="115">
                  <c:v>1.9166666666666667</c:v>
                </c:pt>
                <c:pt idx="116">
                  <c:v>1.9333333333333333</c:v>
                </c:pt>
                <c:pt idx="117">
                  <c:v>1.95</c:v>
                </c:pt>
                <c:pt idx="118">
                  <c:v>1.9666666666666666</c:v>
                </c:pt>
                <c:pt idx="119">
                  <c:v>1.9833333333333334</c:v>
                </c:pt>
                <c:pt idx="120">
                  <c:v>2</c:v>
                </c:pt>
                <c:pt idx="121">
                  <c:v>2.0166666666666666</c:v>
                </c:pt>
                <c:pt idx="122">
                  <c:v>2.0333333333333332</c:v>
                </c:pt>
                <c:pt idx="123">
                  <c:v>2.0499999999999998</c:v>
                </c:pt>
                <c:pt idx="124">
                  <c:v>2.0666666666666669</c:v>
                </c:pt>
                <c:pt idx="125">
                  <c:v>2.0833333333333335</c:v>
                </c:pt>
                <c:pt idx="126">
                  <c:v>2.1</c:v>
                </c:pt>
                <c:pt idx="127">
                  <c:v>2.1166666666666667</c:v>
                </c:pt>
                <c:pt idx="128">
                  <c:v>2.1333333333333333</c:v>
                </c:pt>
                <c:pt idx="129">
                  <c:v>2.15</c:v>
                </c:pt>
                <c:pt idx="130">
                  <c:v>2.1666666666666665</c:v>
                </c:pt>
                <c:pt idx="131">
                  <c:v>2.1833333333333331</c:v>
                </c:pt>
                <c:pt idx="132">
                  <c:v>2.2000000000000002</c:v>
                </c:pt>
                <c:pt idx="133">
                  <c:v>2.2166666666666668</c:v>
                </c:pt>
                <c:pt idx="134">
                  <c:v>2.2333333333333334</c:v>
                </c:pt>
                <c:pt idx="135">
                  <c:v>2.25</c:v>
                </c:pt>
                <c:pt idx="136">
                  <c:v>2.2666666666666666</c:v>
                </c:pt>
                <c:pt idx="137">
                  <c:v>2.2833333333333332</c:v>
                </c:pt>
                <c:pt idx="138">
                  <c:v>2.2999999999999998</c:v>
                </c:pt>
                <c:pt idx="139">
                  <c:v>2.3166666666666669</c:v>
                </c:pt>
                <c:pt idx="140">
                  <c:v>2.3333333333333335</c:v>
                </c:pt>
                <c:pt idx="141">
                  <c:v>2.35</c:v>
                </c:pt>
                <c:pt idx="142">
                  <c:v>2.3666666666666667</c:v>
                </c:pt>
                <c:pt idx="143">
                  <c:v>2.3833333333333333</c:v>
                </c:pt>
                <c:pt idx="144">
                  <c:v>2.4</c:v>
                </c:pt>
                <c:pt idx="145">
                  <c:v>2.4166666666666665</c:v>
                </c:pt>
                <c:pt idx="146">
                  <c:v>2.4333333333333331</c:v>
                </c:pt>
                <c:pt idx="147">
                  <c:v>2.4500000000000002</c:v>
                </c:pt>
                <c:pt idx="148">
                  <c:v>2.4666666666666668</c:v>
                </c:pt>
                <c:pt idx="149">
                  <c:v>2.4833333333333334</c:v>
                </c:pt>
                <c:pt idx="150">
                  <c:v>2.5</c:v>
                </c:pt>
                <c:pt idx="151">
                  <c:v>2.5166666666666666</c:v>
                </c:pt>
                <c:pt idx="152">
                  <c:v>2.5333333333333332</c:v>
                </c:pt>
                <c:pt idx="153">
                  <c:v>2.5499999999999998</c:v>
                </c:pt>
                <c:pt idx="154">
                  <c:v>2.5666666666666669</c:v>
                </c:pt>
                <c:pt idx="155">
                  <c:v>2.5833333333333335</c:v>
                </c:pt>
                <c:pt idx="156">
                  <c:v>2.6</c:v>
                </c:pt>
                <c:pt idx="157">
                  <c:v>2.6166666666666667</c:v>
                </c:pt>
                <c:pt idx="158">
                  <c:v>2.6333333333333333</c:v>
                </c:pt>
                <c:pt idx="159">
                  <c:v>2.65</c:v>
                </c:pt>
                <c:pt idx="160">
                  <c:v>2.6666666666666665</c:v>
                </c:pt>
                <c:pt idx="161">
                  <c:v>2.6833333333333331</c:v>
                </c:pt>
                <c:pt idx="162">
                  <c:v>2.7</c:v>
                </c:pt>
                <c:pt idx="163">
                  <c:v>2.7166666666666668</c:v>
                </c:pt>
                <c:pt idx="164">
                  <c:v>2.7333333333333334</c:v>
                </c:pt>
                <c:pt idx="165">
                  <c:v>2.75</c:v>
                </c:pt>
                <c:pt idx="166">
                  <c:v>2.7666666666666666</c:v>
                </c:pt>
                <c:pt idx="167">
                  <c:v>2.7833333333333332</c:v>
                </c:pt>
                <c:pt idx="168">
                  <c:v>2.8</c:v>
                </c:pt>
                <c:pt idx="169">
                  <c:v>2.8166666666666669</c:v>
                </c:pt>
                <c:pt idx="170">
                  <c:v>2.8333333333333335</c:v>
                </c:pt>
                <c:pt idx="171">
                  <c:v>2.85</c:v>
                </c:pt>
                <c:pt idx="172">
                  <c:v>2.8666666666666667</c:v>
                </c:pt>
                <c:pt idx="173">
                  <c:v>2.8833333333333333</c:v>
                </c:pt>
                <c:pt idx="174">
                  <c:v>2.9</c:v>
                </c:pt>
                <c:pt idx="175">
                  <c:v>2.9166666666666665</c:v>
                </c:pt>
                <c:pt idx="176">
                  <c:v>2.9333333333333331</c:v>
                </c:pt>
                <c:pt idx="177">
                  <c:v>2.95</c:v>
                </c:pt>
                <c:pt idx="178">
                  <c:v>2.9666666666666668</c:v>
                </c:pt>
                <c:pt idx="179">
                  <c:v>2.9833333333333334</c:v>
                </c:pt>
                <c:pt idx="180">
                  <c:v>3</c:v>
                </c:pt>
                <c:pt idx="181">
                  <c:v>3.0166666666666666</c:v>
                </c:pt>
                <c:pt idx="182">
                  <c:v>3.0333333333333332</c:v>
                </c:pt>
                <c:pt idx="183">
                  <c:v>3.05</c:v>
                </c:pt>
                <c:pt idx="184">
                  <c:v>3.0666666666666669</c:v>
                </c:pt>
                <c:pt idx="185">
                  <c:v>3.0833333333333335</c:v>
                </c:pt>
                <c:pt idx="186">
                  <c:v>3.1</c:v>
                </c:pt>
                <c:pt idx="187">
                  <c:v>3.1166666666666667</c:v>
                </c:pt>
                <c:pt idx="188">
                  <c:v>3.1333333333333333</c:v>
                </c:pt>
                <c:pt idx="189">
                  <c:v>3.15</c:v>
                </c:pt>
                <c:pt idx="190">
                  <c:v>3.1666666666666665</c:v>
                </c:pt>
                <c:pt idx="191">
                  <c:v>3.1833333333333331</c:v>
                </c:pt>
                <c:pt idx="192">
                  <c:v>3.2</c:v>
                </c:pt>
                <c:pt idx="193">
                  <c:v>3.2166666666666668</c:v>
                </c:pt>
                <c:pt idx="194">
                  <c:v>3.2333333333333334</c:v>
                </c:pt>
                <c:pt idx="195">
                  <c:v>3.25</c:v>
                </c:pt>
                <c:pt idx="196">
                  <c:v>3.2666666666666666</c:v>
                </c:pt>
                <c:pt idx="197">
                  <c:v>3.2833333333333332</c:v>
                </c:pt>
                <c:pt idx="198">
                  <c:v>3.3</c:v>
                </c:pt>
                <c:pt idx="199">
                  <c:v>3.3166666666666669</c:v>
                </c:pt>
                <c:pt idx="200">
                  <c:v>3.3333333333333335</c:v>
                </c:pt>
                <c:pt idx="201">
                  <c:v>3.35</c:v>
                </c:pt>
                <c:pt idx="202">
                  <c:v>3.3666666666666667</c:v>
                </c:pt>
                <c:pt idx="203">
                  <c:v>3.3833333333333333</c:v>
                </c:pt>
                <c:pt idx="204">
                  <c:v>3.4</c:v>
                </c:pt>
                <c:pt idx="205">
                  <c:v>3.4166666666666665</c:v>
                </c:pt>
                <c:pt idx="206">
                  <c:v>3.4333333333333331</c:v>
                </c:pt>
                <c:pt idx="207">
                  <c:v>3.45</c:v>
                </c:pt>
                <c:pt idx="208">
                  <c:v>3.4666666666666668</c:v>
                </c:pt>
                <c:pt idx="209">
                  <c:v>3.4833333333333334</c:v>
                </c:pt>
                <c:pt idx="210">
                  <c:v>3.5</c:v>
                </c:pt>
                <c:pt idx="211">
                  <c:v>3.5166666666666666</c:v>
                </c:pt>
                <c:pt idx="212">
                  <c:v>3.5333333333333332</c:v>
                </c:pt>
                <c:pt idx="213">
                  <c:v>3.55</c:v>
                </c:pt>
                <c:pt idx="214">
                  <c:v>3.5666666666666669</c:v>
                </c:pt>
                <c:pt idx="215">
                  <c:v>3.5833333333333335</c:v>
                </c:pt>
                <c:pt idx="216">
                  <c:v>3.6</c:v>
                </c:pt>
                <c:pt idx="217">
                  <c:v>3.6166666666666667</c:v>
                </c:pt>
                <c:pt idx="218">
                  <c:v>3.6333333333333333</c:v>
                </c:pt>
                <c:pt idx="219">
                  <c:v>3.65</c:v>
                </c:pt>
                <c:pt idx="220">
                  <c:v>3.6666666666666665</c:v>
                </c:pt>
                <c:pt idx="221">
                  <c:v>3.6833333333333331</c:v>
                </c:pt>
                <c:pt idx="222">
                  <c:v>3.7</c:v>
                </c:pt>
                <c:pt idx="223">
                  <c:v>3.7166666666666668</c:v>
                </c:pt>
                <c:pt idx="224">
                  <c:v>3.7333333333333334</c:v>
                </c:pt>
                <c:pt idx="225">
                  <c:v>3.75</c:v>
                </c:pt>
                <c:pt idx="226">
                  <c:v>3.7666666666666666</c:v>
                </c:pt>
                <c:pt idx="227">
                  <c:v>3.7833333333333332</c:v>
                </c:pt>
                <c:pt idx="228">
                  <c:v>3.8</c:v>
                </c:pt>
                <c:pt idx="229">
                  <c:v>3.8166666666666669</c:v>
                </c:pt>
                <c:pt idx="230">
                  <c:v>3.8333333333333335</c:v>
                </c:pt>
                <c:pt idx="231">
                  <c:v>3.85</c:v>
                </c:pt>
                <c:pt idx="232">
                  <c:v>3.8666666666666667</c:v>
                </c:pt>
                <c:pt idx="233">
                  <c:v>3.8833333333333333</c:v>
                </c:pt>
                <c:pt idx="234">
                  <c:v>3.9</c:v>
                </c:pt>
                <c:pt idx="235">
                  <c:v>3.9166666666666665</c:v>
                </c:pt>
                <c:pt idx="236">
                  <c:v>3.9333333333333331</c:v>
                </c:pt>
                <c:pt idx="237">
                  <c:v>3.95</c:v>
                </c:pt>
                <c:pt idx="238">
                  <c:v>3.9666666666666668</c:v>
                </c:pt>
                <c:pt idx="239">
                  <c:v>3.9833333333333334</c:v>
                </c:pt>
                <c:pt idx="240">
                  <c:v>4</c:v>
                </c:pt>
                <c:pt idx="241">
                  <c:v>4.0166666666666666</c:v>
                </c:pt>
                <c:pt idx="242">
                  <c:v>4.0333333333333332</c:v>
                </c:pt>
                <c:pt idx="243">
                  <c:v>4.05</c:v>
                </c:pt>
                <c:pt idx="244">
                  <c:v>4.0666666666666664</c:v>
                </c:pt>
                <c:pt idx="245">
                  <c:v>4.083333333333333</c:v>
                </c:pt>
                <c:pt idx="246">
                  <c:v>4.0999999999999996</c:v>
                </c:pt>
                <c:pt idx="247">
                  <c:v>4.1166666666666663</c:v>
                </c:pt>
                <c:pt idx="248">
                  <c:v>4.1333333333333337</c:v>
                </c:pt>
                <c:pt idx="249">
                  <c:v>4.1500000000000004</c:v>
                </c:pt>
                <c:pt idx="250">
                  <c:v>4.166666666666667</c:v>
                </c:pt>
                <c:pt idx="251">
                  <c:v>4.1833333333333336</c:v>
                </c:pt>
                <c:pt idx="252">
                  <c:v>4.2</c:v>
                </c:pt>
                <c:pt idx="253">
                  <c:v>4.2166666666666668</c:v>
                </c:pt>
                <c:pt idx="254">
                  <c:v>4.2333333333333334</c:v>
                </c:pt>
                <c:pt idx="255">
                  <c:v>4.25</c:v>
                </c:pt>
                <c:pt idx="256">
                  <c:v>4.2666666666666666</c:v>
                </c:pt>
                <c:pt idx="257">
                  <c:v>4.2833333333333332</c:v>
                </c:pt>
                <c:pt idx="258">
                  <c:v>4.3</c:v>
                </c:pt>
                <c:pt idx="259">
                  <c:v>4.3166666666666664</c:v>
                </c:pt>
                <c:pt idx="260">
                  <c:v>4.333333333333333</c:v>
                </c:pt>
                <c:pt idx="261">
                  <c:v>4.3499999999999996</c:v>
                </c:pt>
                <c:pt idx="262">
                  <c:v>4.3666666666666663</c:v>
                </c:pt>
                <c:pt idx="263">
                  <c:v>4.3833333333333337</c:v>
                </c:pt>
                <c:pt idx="264">
                  <c:v>4.4000000000000004</c:v>
                </c:pt>
                <c:pt idx="265">
                  <c:v>4.416666666666667</c:v>
                </c:pt>
                <c:pt idx="266">
                  <c:v>4.4333333333333336</c:v>
                </c:pt>
                <c:pt idx="267">
                  <c:v>4.45</c:v>
                </c:pt>
                <c:pt idx="268">
                  <c:v>4.4666666666666668</c:v>
                </c:pt>
                <c:pt idx="269">
                  <c:v>4.4833333333333334</c:v>
                </c:pt>
                <c:pt idx="270">
                  <c:v>4.5</c:v>
                </c:pt>
                <c:pt idx="271">
                  <c:v>4.5166666666666666</c:v>
                </c:pt>
                <c:pt idx="272">
                  <c:v>4.5333333333333332</c:v>
                </c:pt>
                <c:pt idx="273">
                  <c:v>4.55</c:v>
                </c:pt>
                <c:pt idx="274">
                  <c:v>4.5666666666666664</c:v>
                </c:pt>
                <c:pt idx="275">
                  <c:v>4.583333333333333</c:v>
                </c:pt>
                <c:pt idx="276">
                  <c:v>4.5999999999999996</c:v>
                </c:pt>
                <c:pt idx="277">
                  <c:v>4.6166666666666663</c:v>
                </c:pt>
                <c:pt idx="278">
                  <c:v>4.6333333333333337</c:v>
                </c:pt>
                <c:pt idx="279">
                  <c:v>4.6500000000000004</c:v>
                </c:pt>
                <c:pt idx="280">
                  <c:v>4.666666666666667</c:v>
                </c:pt>
                <c:pt idx="281">
                  <c:v>4.6833333333333336</c:v>
                </c:pt>
                <c:pt idx="282">
                  <c:v>4.7</c:v>
                </c:pt>
                <c:pt idx="283">
                  <c:v>4.7166666666666668</c:v>
                </c:pt>
                <c:pt idx="284">
                  <c:v>4.7333333333333334</c:v>
                </c:pt>
                <c:pt idx="285">
                  <c:v>4.75</c:v>
                </c:pt>
                <c:pt idx="286">
                  <c:v>4.7666666666666666</c:v>
                </c:pt>
                <c:pt idx="287">
                  <c:v>4.7833333333333332</c:v>
                </c:pt>
                <c:pt idx="288">
                  <c:v>4.8</c:v>
                </c:pt>
                <c:pt idx="289">
                  <c:v>4.8166666666666664</c:v>
                </c:pt>
                <c:pt idx="290">
                  <c:v>4.833333333333333</c:v>
                </c:pt>
                <c:pt idx="291">
                  <c:v>4.8499999999999996</c:v>
                </c:pt>
                <c:pt idx="292">
                  <c:v>4.8666666666666663</c:v>
                </c:pt>
                <c:pt idx="293">
                  <c:v>4.8833333333333337</c:v>
                </c:pt>
                <c:pt idx="294">
                  <c:v>4.9000000000000004</c:v>
                </c:pt>
                <c:pt idx="295">
                  <c:v>4.916666666666667</c:v>
                </c:pt>
                <c:pt idx="296">
                  <c:v>4.9333333333333336</c:v>
                </c:pt>
                <c:pt idx="297">
                  <c:v>4.95</c:v>
                </c:pt>
                <c:pt idx="298">
                  <c:v>4.9666666666666668</c:v>
                </c:pt>
                <c:pt idx="299">
                  <c:v>4.9833333333333334</c:v>
                </c:pt>
                <c:pt idx="300">
                  <c:v>5</c:v>
                </c:pt>
                <c:pt idx="301">
                  <c:v>5.0166666666666666</c:v>
                </c:pt>
                <c:pt idx="302">
                  <c:v>5.0333333333333332</c:v>
                </c:pt>
                <c:pt idx="303">
                  <c:v>5.05</c:v>
                </c:pt>
                <c:pt idx="304">
                  <c:v>5.0666666666666664</c:v>
                </c:pt>
                <c:pt idx="305">
                  <c:v>5.083333333333333</c:v>
                </c:pt>
                <c:pt idx="306">
                  <c:v>5.0999999999999996</c:v>
                </c:pt>
                <c:pt idx="307">
                  <c:v>5.1166666666666663</c:v>
                </c:pt>
                <c:pt idx="308">
                  <c:v>5.1333333333333337</c:v>
                </c:pt>
                <c:pt idx="309">
                  <c:v>5.15</c:v>
                </c:pt>
                <c:pt idx="310">
                  <c:v>5.166666666666667</c:v>
                </c:pt>
                <c:pt idx="311">
                  <c:v>5.1833333333333336</c:v>
                </c:pt>
                <c:pt idx="312">
                  <c:v>5.2</c:v>
                </c:pt>
                <c:pt idx="313">
                  <c:v>5.2166666666666668</c:v>
                </c:pt>
                <c:pt idx="314">
                  <c:v>5.2333333333333334</c:v>
                </c:pt>
                <c:pt idx="315">
                  <c:v>5.25</c:v>
                </c:pt>
                <c:pt idx="316">
                  <c:v>5.2666666666666666</c:v>
                </c:pt>
                <c:pt idx="317">
                  <c:v>5.2833333333333332</c:v>
                </c:pt>
                <c:pt idx="318">
                  <c:v>5.3</c:v>
                </c:pt>
                <c:pt idx="319">
                  <c:v>5.3166666666666664</c:v>
                </c:pt>
                <c:pt idx="320">
                  <c:v>5.333333333333333</c:v>
                </c:pt>
                <c:pt idx="321">
                  <c:v>5.35</c:v>
                </c:pt>
                <c:pt idx="322">
                  <c:v>5.3666666666666663</c:v>
                </c:pt>
                <c:pt idx="323">
                  <c:v>5.3833333333333337</c:v>
                </c:pt>
                <c:pt idx="324">
                  <c:v>5.4</c:v>
                </c:pt>
                <c:pt idx="325">
                  <c:v>5.416666666666667</c:v>
                </c:pt>
                <c:pt idx="326">
                  <c:v>5.4333333333333336</c:v>
                </c:pt>
                <c:pt idx="327">
                  <c:v>5.45</c:v>
                </c:pt>
                <c:pt idx="328">
                  <c:v>5.4666666666666668</c:v>
                </c:pt>
                <c:pt idx="329">
                  <c:v>5.4833333333333334</c:v>
                </c:pt>
                <c:pt idx="330">
                  <c:v>5.5</c:v>
                </c:pt>
                <c:pt idx="331">
                  <c:v>5.5166666666666666</c:v>
                </c:pt>
                <c:pt idx="332">
                  <c:v>5.5333333333333332</c:v>
                </c:pt>
                <c:pt idx="333">
                  <c:v>5.55</c:v>
                </c:pt>
                <c:pt idx="334">
                  <c:v>5.5666666666666664</c:v>
                </c:pt>
                <c:pt idx="335">
                  <c:v>5.583333333333333</c:v>
                </c:pt>
                <c:pt idx="336">
                  <c:v>5.6</c:v>
                </c:pt>
                <c:pt idx="337">
                  <c:v>5.6166666666666663</c:v>
                </c:pt>
                <c:pt idx="338">
                  <c:v>5.6333333333333337</c:v>
                </c:pt>
                <c:pt idx="339">
                  <c:v>5.65</c:v>
                </c:pt>
                <c:pt idx="340">
                  <c:v>5.666666666666667</c:v>
                </c:pt>
                <c:pt idx="341">
                  <c:v>5.6833333333333336</c:v>
                </c:pt>
                <c:pt idx="342">
                  <c:v>5.7</c:v>
                </c:pt>
                <c:pt idx="343">
                  <c:v>5.7166666666666668</c:v>
                </c:pt>
                <c:pt idx="344">
                  <c:v>5.7333333333333334</c:v>
                </c:pt>
                <c:pt idx="345">
                  <c:v>5.75</c:v>
                </c:pt>
                <c:pt idx="346">
                  <c:v>5.7666666666666666</c:v>
                </c:pt>
                <c:pt idx="347">
                  <c:v>5.7833333333333332</c:v>
                </c:pt>
                <c:pt idx="348">
                  <c:v>5.8</c:v>
                </c:pt>
                <c:pt idx="349">
                  <c:v>5.8166666666666664</c:v>
                </c:pt>
                <c:pt idx="350">
                  <c:v>5.833333333333333</c:v>
                </c:pt>
                <c:pt idx="351">
                  <c:v>5.85</c:v>
                </c:pt>
                <c:pt idx="352">
                  <c:v>5.8666666666666663</c:v>
                </c:pt>
                <c:pt idx="353">
                  <c:v>5.8833333333333337</c:v>
                </c:pt>
                <c:pt idx="354">
                  <c:v>5.9</c:v>
                </c:pt>
                <c:pt idx="355">
                  <c:v>5.916666666666667</c:v>
                </c:pt>
                <c:pt idx="356">
                  <c:v>5.9333333333333336</c:v>
                </c:pt>
                <c:pt idx="357">
                  <c:v>5.95</c:v>
                </c:pt>
                <c:pt idx="358">
                  <c:v>5.9666666666666668</c:v>
                </c:pt>
                <c:pt idx="359">
                  <c:v>5.9833333333333334</c:v>
                </c:pt>
                <c:pt idx="360">
                  <c:v>6</c:v>
                </c:pt>
                <c:pt idx="361">
                  <c:v>6.0166666666666666</c:v>
                </c:pt>
                <c:pt idx="362">
                  <c:v>6.0333333333333332</c:v>
                </c:pt>
                <c:pt idx="363">
                  <c:v>6.05</c:v>
                </c:pt>
                <c:pt idx="364">
                  <c:v>6.0666666666666664</c:v>
                </c:pt>
                <c:pt idx="365">
                  <c:v>6.083333333333333</c:v>
                </c:pt>
                <c:pt idx="366">
                  <c:v>6.1</c:v>
                </c:pt>
                <c:pt idx="367">
                  <c:v>6.1166666666666663</c:v>
                </c:pt>
                <c:pt idx="368">
                  <c:v>6.1333333333333337</c:v>
                </c:pt>
                <c:pt idx="369">
                  <c:v>6.15</c:v>
                </c:pt>
                <c:pt idx="370">
                  <c:v>6.166666666666667</c:v>
                </c:pt>
                <c:pt idx="371">
                  <c:v>6.1833333333333336</c:v>
                </c:pt>
                <c:pt idx="372">
                  <c:v>6.2</c:v>
                </c:pt>
                <c:pt idx="373">
                  <c:v>6.2166666666666668</c:v>
                </c:pt>
                <c:pt idx="374">
                  <c:v>6.2333333333333334</c:v>
                </c:pt>
                <c:pt idx="375">
                  <c:v>6.25</c:v>
                </c:pt>
                <c:pt idx="376">
                  <c:v>6.2666666666666666</c:v>
                </c:pt>
                <c:pt idx="377">
                  <c:v>6.2833333333333332</c:v>
                </c:pt>
                <c:pt idx="378">
                  <c:v>6.3</c:v>
                </c:pt>
                <c:pt idx="379">
                  <c:v>6.3166666666666664</c:v>
                </c:pt>
                <c:pt idx="380">
                  <c:v>6.333333333333333</c:v>
                </c:pt>
                <c:pt idx="381">
                  <c:v>6.35</c:v>
                </c:pt>
                <c:pt idx="382">
                  <c:v>6.3666666666666663</c:v>
                </c:pt>
                <c:pt idx="383">
                  <c:v>6.3833333333333337</c:v>
                </c:pt>
                <c:pt idx="384">
                  <c:v>6.4</c:v>
                </c:pt>
                <c:pt idx="385">
                  <c:v>6.416666666666667</c:v>
                </c:pt>
                <c:pt idx="386">
                  <c:v>6.4333333333333336</c:v>
                </c:pt>
                <c:pt idx="387">
                  <c:v>6.45</c:v>
                </c:pt>
                <c:pt idx="388">
                  <c:v>6.4666666666666668</c:v>
                </c:pt>
                <c:pt idx="389">
                  <c:v>6.4833333333333334</c:v>
                </c:pt>
                <c:pt idx="390">
                  <c:v>6.5</c:v>
                </c:pt>
                <c:pt idx="391">
                  <c:v>6.5166666666666666</c:v>
                </c:pt>
                <c:pt idx="392">
                  <c:v>6.5333333333333332</c:v>
                </c:pt>
                <c:pt idx="393">
                  <c:v>6.55</c:v>
                </c:pt>
                <c:pt idx="394">
                  <c:v>6.5666666666666664</c:v>
                </c:pt>
                <c:pt idx="395">
                  <c:v>6.583333333333333</c:v>
                </c:pt>
                <c:pt idx="396">
                  <c:v>6.6</c:v>
                </c:pt>
                <c:pt idx="397">
                  <c:v>6.6166666666666663</c:v>
                </c:pt>
                <c:pt idx="398">
                  <c:v>6.6333333333333337</c:v>
                </c:pt>
                <c:pt idx="399">
                  <c:v>6.65</c:v>
                </c:pt>
                <c:pt idx="400">
                  <c:v>6.666666666666667</c:v>
                </c:pt>
                <c:pt idx="401">
                  <c:v>6.6833333333333336</c:v>
                </c:pt>
                <c:pt idx="402">
                  <c:v>6.7</c:v>
                </c:pt>
                <c:pt idx="403">
                  <c:v>6.7166666666666668</c:v>
                </c:pt>
                <c:pt idx="404">
                  <c:v>6.7333333333333334</c:v>
                </c:pt>
                <c:pt idx="405">
                  <c:v>6.75</c:v>
                </c:pt>
                <c:pt idx="406">
                  <c:v>6.7666666666666666</c:v>
                </c:pt>
                <c:pt idx="407">
                  <c:v>6.7833333333333332</c:v>
                </c:pt>
                <c:pt idx="408">
                  <c:v>6.8</c:v>
                </c:pt>
                <c:pt idx="409">
                  <c:v>6.8166666666666664</c:v>
                </c:pt>
                <c:pt idx="410">
                  <c:v>6.833333333333333</c:v>
                </c:pt>
                <c:pt idx="411">
                  <c:v>6.85</c:v>
                </c:pt>
                <c:pt idx="412">
                  <c:v>6.8666666666666663</c:v>
                </c:pt>
                <c:pt idx="413">
                  <c:v>6.8833333333333337</c:v>
                </c:pt>
                <c:pt idx="414">
                  <c:v>6.9</c:v>
                </c:pt>
                <c:pt idx="415">
                  <c:v>6.916666666666667</c:v>
                </c:pt>
                <c:pt idx="416">
                  <c:v>6.9333333333333336</c:v>
                </c:pt>
                <c:pt idx="417">
                  <c:v>6.95</c:v>
                </c:pt>
                <c:pt idx="418">
                  <c:v>6.9666666666666668</c:v>
                </c:pt>
                <c:pt idx="419">
                  <c:v>6.9833333333333334</c:v>
                </c:pt>
                <c:pt idx="420">
                  <c:v>7</c:v>
                </c:pt>
                <c:pt idx="421">
                  <c:v>7.0166666666666666</c:v>
                </c:pt>
                <c:pt idx="422">
                  <c:v>7.0333333333333332</c:v>
                </c:pt>
                <c:pt idx="423">
                  <c:v>7.05</c:v>
                </c:pt>
                <c:pt idx="424">
                  <c:v>7.0666666666666664</c:v>
                </c:pt>
                <c:pt idx="425">
                  <c:v>7.083333333333333</c:v>
                </c:pt>
                <c:pt idx="426">
                  <c:v>7.1</c:v>
                </c:pt>
                <c:pt idx="427">
                  <c:v>7.1166666666666663</c:v>
                </c:pt>
                <c:pt idx="428">
                  <c:v>7.1333333333333337</c:v>
                </c:pt>
                <c:pt idx="429">
                  <c:v>7.15</c:v>
                </c:pt>
                <c:pt idx="430">
                  <c:v>7.166666666666667</c:v>
                </c:pt>
                <c:pt idx="431">
                  <c:v>7.1833333333333336</c:v>
                </c:pt>
                <c:pt idx="432">
                  <c:v>7.2</c:v>
                </c:pt>
                <c:pt idx="433">
                  <c:v>7.2166666666666668</c:v>
                </c:pt>
                <c:pt idx="434">
                  <c:v>7.2333333333333334</c:v>
                </c:pt>
                <c:pt idx="435">
                  <c:v>7.25</c:v>
                </c:pt>
                <c:pt idx="436">
                  <c:v>7.2666666666666666</c:v>
                </c:pt>
                <c:pt idx="437">
                  <c:v>7.2833333333333332</c:v>
                </c:pt>
                <c:pt idx="438">
                  <c:v>7.3</c:v>
                </c:pt>
                <c:pt idx="439">
                  <c:v>7.3166666666666664</c:v>
                </c:pt>
                <c:pt idx="440">
                  <c:v>7.333333333333333</c:v>
                </c:pt>
                <c:pt idx="441">
                  <c:v>7.35</c:v>
                </c:pt>
                <c:pt idx="442">
                  <c:v>7.3666666666666663</c:v>
                </c:pt>
                <c:pt idx="443">
                  <c:v>7.3833333333333337</c:v>
                </c:pt>
                <c:pt idx="444">
                  <c:v>7.4</c:v>
                </c:pt>
                <c:pt idx="445">
                  <c:v>7.416666666666667</c:v>
                </c:pt>
                <c:pt idx="446">
                  <c:v>7.4333333333333336</c:v>
                </c:pt>
                <c:pt idx="447">
                  <c:v>7.45</c:v>
                </c:pt>
                <c:pt idx="448">
                  <c:v>7.4666666666666668</c:v>
                </c:pt>
                <c:pt idx="449">
                  <c:v>7.4833333333333334</c:v>
                </c:pt>
                <c:pt idx="450">
                  <c:v>7.5</c:v>
                </c:pt>
                <c:pt idx="451">
                  <c:v>7.5166666666666666</c:v>
                </c:pt>
                <c:pt idx="452">
                  <c:v>7.5333333333333332</c:v>
                </c:pt>
                <c:pt idx="453">
                  <c:v>7.55</c:v>
                </c:pt>
                <c:pt idx="454">
                  <c:v>7.5666666666666664</c:v>
                </c:pt>
                <c:pt idx="455">
                  <c:v>7.583333333333333</c:v>
                </c:pt>
                <c:pt idx="456">
                  <c:v>7.6</c:v>
                </c:pt>
                <c:pt idx="457">
                  <c:v>7.6166666666666663</c:v>
                </c:pt>
                <c:pt idx="458">
                  <c:v>7.6333333333333337</c:v>
                </c:pt>
                <c:pt idx="459">
                  <c:v>7.65</c:v>
                </c:pt>
                <c:pt idx="460">
                  <c:v>7.666666666666667</c:v>
                </c:pt>
                <c:pt idx="461">
                  <c:v>7.6833333333333336</c:v>
                </c:pt>
                <c:pt idx="462">
                  <c:v>7.7</c:v>
                </c:pt>
                <c:pt idx="463">
                  <c:v>7.7166666666666668</c:v>
                </c:pt>
                <c:pt idx="464">
                  <c:v>7.7333333333333334</c:v>
                </c:pt>
                <c:pt idx="465">
                  <c:v>7.75</c:v>
                </c:pt>
                <c:pt idx="466">
                  <c:v>7.7666666666666666</c:v>
                </c:pt>
                <c:pt idx="467">
                  <c:v>7.7833333333333332</c:v>
                </c:pt>
                <c:pt idx="468">
                  <c:v>7.8</c:v>
                </c:pt>
                <c:pt idx="469">
                  <c:v>7.8166666666666664</c:v>
                </c:pt>
                <c:pt idx="470">
                  <c:v>7.833333333333333</c:v>
                </c:pt>
                <c:pt idx="471">
                  <c:v>7.85</c:v>
                </c:pt>
                <c:pt idx="472">
                  <c:v>7.8666666666666663</c:v>
                </c:pt>
                <c:pt idx="473">
                  <c:v>7.8833333333333337</c:v>
                </c:pt>
                <c:pt idx="474">
                  <c:v>7.9</c:v>
                </c:pt>
                <c:pt idx="475">
                  <c:v>7.916666666666667</c:v>
                </c:pt>
                <c:pt idx="476">
                  <c:v>7.9333333333333336</c:v>
                </c:pt>
                <c:pt idx="477">
                  <c:v>7.95</c:v>
                </c:pt>
                <c:pt idx="478">
                  <c:v>7.9666666666666668</c:v>
                </c:pt>
                <c:pt idx="479">
                  <c:v>7.9833333333333334</c:v>
                </c:pt>
                <c:pt idx="480">
                  <c:v>8</c:v>
                </c:pt>
                <c:pt idx="481">
                  <c:v>8.0166666666666675</c:v>
                </c:pt>
                <c:pt idx="482">
                  <c:v>8.0333333333333332</c:v>
                </c:pt>
                <c:pt idx="483">
                  <c:v>8.0500000000000007</c:v>
                </c:pt>
                <c:pt idx="484">
                  <c:v>8.0666666666666664</c:v>
                </c:pt>
                <c:pt idx="485">
                  <c:v>8.0833333333333339</c:v>
                </c:pt>
                <c:pt idx="486">
                  <c:v>8.1</c:v>
                </c:pt>
                <c:pt idx="487">
                  <c:v>8.1166666666666671</c:v>
                </c:pt>
                <c:pt idx="488">
                  <c:v>8.1333333333333329</c:v>
                </c:pt>
                <c:pt idx="489">
                  <c:v>8.15</c:v>
                </c:pt>
                <c:pt idx="490">
                  <c:v>8.1666666666666661</c:v>
                </c:pt>
                <c:pt idx="491">
                  <c:v>8.1833333333333336</c:v>
                </c:pt>
                <c:pt idx="492">
                  <c:v>8.1999999999999993</c:v>
                </c:pt>
                <c:pt idx="493">
                  <c:v>8.2166666666666668</c:v>
                </c:pt>
                <c:pt idx="494">
                  <c:v>8.2333333333333325</c:v>
                </c:pt>
                <c:pt idx="495">
                  <c:v>8.25</c:v>
                </c:pt>
                <c:pt idx="496">
                  <c:v>8.2666666666666675</c:v>
                </c:pt>
                <c:pt idx="497">
                  <c:v>8.2833333333333332</c:v>
                </c:pt>
                <c:pt idx="498">
                  <c:v>8.3000000000000007</c:v>
                </c:pt>
                <c:pt idx="499">
                  <c:v>8.3166666666666664</c:v>
                </c:pt>
                <c:pt idx="500">
                  <c:v>8.3333333333333339</c:v>
                </c:pt>
                <c:pt idx="501">
                  <c:v>8.35</c:v>
                </c:pt>
                <c:pt idx="502">
                  <c:v>8.3666666666666671</c:v>
                </c:pt>
                <c:pt idx="503">
                  <c:v>8.3833333333333329</c:v>
                </c:pt>
                <c:pt idx="504">
                  <c:v>8.4</c:v>
                </c:pt>
                <c:pt idx="505">
                  <c:v>8.4166666666666661</c:v>
                </c:pt>
                <c:pt idx="506">
                  <c:v>8.4333333333333336</c:v>
                </c:pt>
                <c:pt idx="507">
                  <c:v>8.4499999999999993</c:v>
                </c:pt>
                <c:pt idx="508">
                  <c:v>8.4666666666666668</c:v>
                </c:pt>
                <c:pt idx="509">
                  <c:v>8.4833333333333325</c:v>
                </c:pt>
                <c:pt idx="510">
                  <c:v>8.5</c:v>
                </c:pt>
                <c:pt idx="511">
                  <c:v>8.5166666666666675</c:v>
                </c:pt>
                <c:pt idx="512">
                  <c:v>8.5333333333333332</c:v>
                </c:pt>
                <c:pt idx="513">
                  <c:v>8.5500000000000007</c:v>
                </c:pt>
                <c:pt idx="514">
                  <c:v>8.5666666666666664</c:v>
                </c:pt>
                <c:pt idx="515">
                  <c:v>8.5833333333333339</c:v>
                </c:pt>
                <c:pt idx="516">
                  <c:v>8.6</c:v>
                </c:pt>
                <c:pt idx="517">
                  <c:v>8.6166666666666671</c:v>
                </c:pt>
                <c:pt idx="518">
                  <c:v>8.6333333333333329</c:v>
                </c:pt>
                <c:pt idx="519">
                  <c:v>8.65</c:v>
                </c:pt>
                <c:pt idx="520">
                  <c:v>8.6666666666666661</c:v>
                </c:pt>
                <c:pt idx="521">
                  <c:v>8.6833333333333336</c:v>
                </c:pt>
                <c:pt idx="522">
                  <c:v>8.6999999999999993</c:v>
                </c:pt>
                <c:pt idx="523">
                  <c:v>8.7166666666666668</c:v>
                </c:pt>
                <c:pt idx="524">
                  <c:v>8.7333333333333325</c:v>
                </c:pt>
                <c:pt idx="525">
                  <c:v>8.75</c:v>
                </c:pt>
                <c:pt idx="526">
                  <c:v>8.7666666666666675</c:v>
                </c:pt>
                <c:pt idx="527">
                  <c:v>8.7833333333333332</c:v>
                </c:pt>
                <c:pt idx="528">
                  <c:v>8.8000000000000007</c:v>
                </c:pt>
                <c:pt idx="529">
                  <c:v>8.8166666666666664</c:v>
                </c:pt>
                <c:pt idx="530">
                  <c:v>8.8333333333333339</c:v>
                </c:pt>
                <c:pt idx="531">
                  <c:v>8.85</c:v>
                </c:pt>
                <c:pt idx="532">
                  <c:v>8.8666666666666671</c:v>
                </c:pt>
                <c:pt idx="533">
                  <c:v>8.8833333333333329</c:v>
                </c:pt>
                <c:pt idx="534">
                  <c:v>8.9</c:v>
                </c:pt>
                <c:pt idx="535">
                  <c:v>8.9166666666666661</c:v>
                </c:pt>
                <c:pt idx="536">
                  <c:v>8.9333333333333336</c:v>
                </c:pt>
                <c:pt idx="537">
                  <c:v>8.9499999999999993</c:v>
                </c:pt>
                <c:pt idx="538">
                  <c:v>8.9666666666666668</c:v>
                </c:pt>
                <c:pt idx="539">
                  <c:v>8.9833333333333325</c:v>
                </c:pt>
                <c:pt idx="540">
                  <c:v>9</c:v>
                </c:pt>
                <c:pt idx="541">
                  <c:v>9.0166666666666675</c:v>
                </c:pt>
                <c:pt idx="542">
                  <c:v>9.0333333333333332</c:v>
                </c:pt>
                <c:pt idx="543">
                  <c:v>9.0500000000000007</c:v>
                </c:pt>
                <c:pt idx="544">
                  <c:v>9.0666666666666664</c:v>
                </c:pt>
                <c:pt idx="545">
                  <c:v>9.0833333333333339</c:v>
                </c:pt>
                <c:pt idx="546">
                  <c:v>9.1</c:v>
                </c:pt>
                <c:pt idx="547">
                  <c:v>9.1166666666666671</c:v>
                </c:pt>
                <c:pt idx="548">
                  <c:v>9.1333333333333329</c:v>
                </c:pt>
                <c:pt idx="549">
                  <c:v>9.15</c:v>
                </c:pt>
                <c:pt idx="550">
                  <c:v>9.1666666666666661</c:v>
                </c:pt>
                <c:pt idx="551">
                  <c:v>9.1833333333333336</c:v>
                </c:pt>
                <c:pt idx="552">
                  <c:v>9.1999999999999993</c:v>
                </c:pt>
                <c:pt idx="553">
                  <c:v>9.2166666666666668</c:v>
                </c:pt>
                <c:pt idx="554">
                  <c:v>9.2333333333333325</c:v>
                </c:pt>
                <c:pt idx="555">
                  <c:v>9.25</c:v>
                </c:pt>
                <c:pt idx="556">
                  <c:v>9.2666666666666675</c:v>
                </c:pt>
                <c:pt idx="557">
                  <c:v>9.2833333333333332</c:v>
                </c:pt>
                <c:pt idx="558">
                  <c:v>9.3000000000000007</c:v>
                </c:pt>
                <c:pt idx="559">
                  <c:v>9.3166666666666664</c:v>
                </c:pt>
                <c:pt idx="560">
                  <c:v>9.3333333333333339</c:v>
                </c:pt>
                <c:pt idx="561">
                  <c:v>9.35</c:v>
                </c:pt>
                <c:pt idx="562">
                  <c:v>9.3666666666666671</c:v>
                </c:pt>
                <c:pt idx="563">
                  <c:v>9.3833333333333329</c:v>
                </c:pt>
                <c:pt idx="564">
                  <c:v>9.4</c:v>
                </c:pt>
                <c:pt idx="565">
                  <c:v>9.4166666666666661</c:v>
                </c:pt>
                <c:pt idx="566">
                  <c:v>9.4333333333333336</c:v>
                </c:pt>
                <c:pt idx="567">
                  <c:v>9.4499999999999993</c:v>
                </c:pt>
                <c:pt idx="568">
                  <c:v>9.4666666666666668</c:v>
                </c:pt>
                <c:pt idx="569">
                  <c:v>9.4833333333333325</c:v>
                </c:pt>
                <c:pt idx="570">
                  <c:v>9.5</c:v>
                </c:pt>
                <c:pt idx="571">
                  <c:v>9.5166666666666675</c:v>
                </c:pt>
                <c:pt idx="572">
                  <c:v>9.5333333333333332</c:v>
                </c:pt>
                <c:pt idx="573">
                  <c:v>9.5500000000000007</c:v>
                </c:pt>
                <c:pt idx="574">
                  <c:v>9.5666666666666664</c:v>
                </c:pt>
                <c:pt idx="575">
                  <c:v>9.5833333333333339</c:v>
                </c:pt>
                <c:pt idx="576">
                  <c:v>9.6</c:v>
                </c:pt>
                <c:pt idx="577">
                  <c:v>9.6166666666666671</c:v>
                </c:pt>
                <c:pt idx="578">
                  <c:v>9.6333333333333329</c:v>
                </c:pt>
                <c:pt idx="579">
                  <c:v>9.65</c:v>
                </c:pt>
                <c:pt idx="580">
                  <c:v>9.6666666666666661</c:v>
                </c:pt>
                <c:pt idx="581">
                  <c:v>9.6833333333333336</c:v>
                </c:pt>
                <c:pt idx="582">
                  <c:v>9.6999999999999993</c:v>
                </c:pt>
                <c:pt idx="583">
                  <c:v>9.7166666666666668</c:v>
                </c:pt>
                <c:pt idx="584">
                  <c:v>9.7333333333333325</c:v>
                </c:pt>
                <c:pt idx="585">
                  <c:v>9.75</c:v>
                </c:pt>
                <c:pt idx="586">
                  <c:v>9.7666666666666675</c:v>
                </c:pt>
                <c:pt idx="587">
                  <c:v>9.7833333333333332</c:v>
                </c:pt>
                <c:pt idx="588">
                  <c:v>9.8000000000000007</c:v>
                </c:pt>
                <c:pt idx="589">
                  <c:v>9.8166666666666664</c:v>
                </c:pt>
                <c:pt idx="590">
                  <c:v>9.8333333333333339</c:v>
                </c:pt>
                <c:pt idx="591">
                  <c:v>9.85</c:v>
                </c:pt>
                <c:pt idx="592">
                  <c:v>9.8666666666666671</c:v>
                </c:pt>
                <c:pt idx="593">
                  <c:v>9.8833333333333329</c:v>
                </c:pt>
                <c:pt idx="594">
                  <c:v>9.9</c:v>
                </c:pt>
                <c:pt idx="595">
                  <c:v>9.9166666666666661</c:v>
                </c:pt>
                <c:pt idx="596">
                  <c:v>9.9333333333333336</c:v>
                </c:pt>
                <c:pt idx="597">
                  <c:v>9.9499999999999993</c:v>
                </c:pt>
                <c:pt idx="598">
                  <c:v>9.9666666666666668</c:v>
                </c:pt>
                <c:pt idx="599">
                  <c:v>9.9833333333333325</c:v>
                </c:pt>
                <c:pt idx="600">
                  <c:v>10</c:v>
                </c:pt>
                <c:pt idx="601">
                  <c:v>10.016666666666667</c:v>
                </c:pt>
                <c:pt idx="602">
                  <c:v>10.033333333333333</c:v>
                </c:pt>
                <c:pt idx="603">
                  <c:v>10.050000000000001</c:v>
                </c:pt>
                <c:pt idx="604">
                  <c:v>10.066666666666666</c:v>
                </c:pt>
                <c:pt idx="605">
                  <c:v>10.083333333333334</c:v>
                </c:pt>
                <c:pt idx="606">
                  <c:v>10.1</c:v>
                </c:pt>
                <c:pt idx="607">
                  <c:v>10.116666666666667</c:v>
                </c:pt>
                <c:pt idx="608">
                  <c:v>10.133333333333333</c:v>
                </c:pt>
                <c:pt idx="609">
                  <c:v>10.15</c:v>
                </c:pt>
                <c:pt idx="610">
                  <c:v>10.166666666666666</c:v>
                </c:pt>
                <c:pt idx="611">
                  <c:v>10.183333333333334</c:v>
                </c:pt>
                <c:pt idx="612">
                  <c:v>10.199999999999999</c:v>
                </c:pt>
                <c:pt idx="613">
                  <c:v>10.216666666666667</c:v>
                </c:pt>
                <c:pt idx="614">
                  <c:v>10.233333333333333</c:v>
                </c:pt>
                <c:pt idx="615">
                  <c:v>10.25</c:v>
                </c:pt>
                <c:pt idx="616">
                  <c:v>10.266666666666667</c:v>
                </c:pt>
                <c:pt idx="617">
                  <c:v>10.283333333333333</c:v>
                </c:pt>
                <c:pt idx="618">
                  <c:v>10.3</c:v>
                </c:pt>
                <c:pt idx="619">
                  <c:v>10.316666666666666</c:v>
                </c:pt>
                <c:pt idx="620">
                  <c:v>10.333333333333334</c:v>
                </c:pt>
                <c:pt idx="621">
                  <c:v>10.35</c:v>
                </c:pt>
                <c:pt idx="622">
                  <c:v>10.366666666666667</c:v>
                </c:pt>
                <c:pt idx="623">
                  <c:v>10.383333333333333</c:v>
                </c:pt>
                <c:pt idx="624">
                  <c:v>10.4</c:v>
                </c:pt>
                <c:pt idx="625">
                  <c:v>10.416666666666666</c:v>
                </c:pt>
                <c:pt idx="626">
                  <c:v>10.433333333333334</c:v>
                </c:pt>
                <c:pt idx="627">
                  <c:v>10.45</c:v>
                </c:pt>
                <c:pt idx="628">
                  <c:v>10.466666666666667</c:v>
                </c:pt>
                <c:pt idx="629">
                  <c:v>10.483333333333333</c:v>
                </c:pt>
                <c:pt idx="630">
                  <c:v>10.5</c:v>
                </c:pt>
                <c:pt idx="631">
                  <c:v>10.516666666666667</c:v>
                </c:pt>
                <c:pt idx="632">
                  <c:v>10.533333333333333</c:v>
                </c:pt>
                <c:pt idx="633">
                  <c:v>10.55</c:v>
                </c:pt>
                <c:pt idx="634">
                  <c:v>10.566666666666666</c:v>
                </c:pt>
                <c:pt idx="635">
                  <c:v>10.583333333333334</c:v>
                </c:pt>
                <c:pt idx="636">
                  <c:v>10.6</c:v>
                </c:pt>
                <c:pt idx="637">
                  <c:v>10.616666666666667</c:v>
                </c:pt>
                <c:pt idx="638">
                  <c:v>10.633333333333333</c:v>
                </c:pt>
                <c:pt idx="639">
                  <c:v>10.65</c:v>
                </c:pt>
                <c:pt idx="640">
                  <c:v>10.666666666666666</c:v>
                </c:pt>
                <c:pt idx="641">
                  <c:v>10.683333333333334</c:v>
                </c:pt>
                <c:pt idx="642">
                  <c:v>10.7</c:v>
                </c:pt>
                <c:pt idx="643">
                  <c:v>10.716666666666667</c:v>
                </c:pt>
                <c:pt idx="644">
                  <c:v>10.733333333333333</c:v>
                </c:pt>
                <c:pt idx="645">
                  <c:v>10.75</c:v>
                </c:pt>
                <c:pt idx="646">
                  <c:v>10.766666666666667</c:v>
                </c:pt>
                <c:pt idx="647">
                  <c:v>10.783333333333333</c:v>
                </c:pt>
                <c:pt idx="648">
                  <c:v>10.8</c:v>
                </c:pt>
                <c:pt idx="649">
                  <c:v>10.816666666666666</c:v>
                </c:pt>
                <c:pt idx="650">
                  <c:v>10.833333333333334</c:v>
                </c:pt>
                <c:pt idx="651">
                  <c:v>10.85</c:v>
                </c:pt>
                <c:pt idx="652">
                  <c:v>10.866666666666667</c:v>
                </c:pt>
                <c:pt idx="653">
                  <c:v>10.883333333333333</c:v>
                </c:pt>
                <c:pt idx="654">
                  <c:v>10.9</c:v>
                </c:pt>
                <c:pt idx="655">
                  <c:v>10.916666666666666</c:v>
                </c:pt>
                <c:pt idx="656">
                  <c:v>10.933333333333334</c:v>
                </c:pt>
                <c:pt idx="657">
                  <c:v>10.95</c:v>
                </c:pt>
                <c:pt idx="658">
                  <c:v>10.966666666666667</c:v>
                </c:pt>
                <c:pt idx="659">
                  <c:v>10.983333333333333</c:v>
                </c:pt>
                <c:pt idx="660">
                  <c:v>11</c:v>
                </c:pt>
                <c:pt idx="661">
                  <c:v>11.016666666666667</c:v>
                </c:pt>
                <c:pt idx="662">
                  <c:v>11.033333333333333</c:v>
                </c:pt>
                <c:pt idx="663">
                  <c:v>11.05</c:v>
                </c:pt>
                <c:pt idx="664">
                  <c:v>11.066666666666666</c:v>
                </c:pt>
                <c:pt idx="665">
                  <c:v>11.083333333333334</c:v>
                </c:pt>
                <c:pt idx="666">
                  <c:v>11.1</c:v>
                </c:pt>
                <c:pt idx="667">
                  <c:v>11.116666666666667</c:v>
                </c:pt>
                <c:pt idx="668">
                  <c:v>11.133333333333333</c:v>
                </c:pt>
                <c:pt idx="669">
                  <c:v>11.15</c:v>
                </c:pt>
                <c:pt idx="670">
                  <c:v>11.166666666666666</c:v>
                </c:pt>
                <c:pt idx="671">
                  <c:v>11.183333333333334</c:v>
                </c:pt>
                <c:pt idx="672">
                  <c:v>11.2</c:v>
                </c:pt>
                <c:pt idx="673">
                  <c:v>11.216666666666667</c:v>
                </c:pt>
                <c:pt idx="674">
                  <c:v>11.233333333333333</c:v>
                </c:pt>
                <c:pt idx="675">
                  <c:v>11.25</c:v>
                </c:pt>
                <c:pt idx="676">
                  <c:v>11.266666666666667</c:v>
                </c:pt>
                <c:pt idx="677">
                  <c:v>11.283333333333333</c:v>
                </c:pt>
                <c:pt idx="678">
                  <c:v>11.3</c:v>
                </c:pt>
                <c:pt idx="679">
                  <c:v>11.316666666666666</c:v>
                </c:pt>
                <c:pt idx="680">
                  <c:v>11.333333333333334</c:v>
                </c:pt>
                <c:pt idx="681">
                  <c:v>11.35</c:v>
                </c:pt>
                <c:pt idx="682">
                  <c:v>11.366666666666667</c:v>
                </c:pt>
                <c:pt idx="683">
                  <c:v>11.383333333333333</c:v>
                </c:pt>
                <c:pt idx="684">
                  <c:v>11.4</c:v>
                </c:pt>
                <c:pt idx="685">
                  <c:v>11.416666666666666</c:v>
                </c:pt>
                <c:pt idx="686">
                  <c:v>11.433333333333334</c:v>
                </c:pt>
                <c:pt idx="687">
                  <c:v>11.45</c:v>
                </c:pt>
                <c:pt idx="688">
                  <c:v>11.466666666666667</c:v>
                </c:pt>
                <c:pt idx="689">
                  <c:v>11.483333333333333</c:v>
                </c:pt>
                <c:pt idx="690">
                  <c:v>11.5</c:v>
                </c:pt>
                <c:pt idx="691">
                  <c:v>11.516666666666667</c:v>
                </c:pt>
                <c:pt idx="692">
                  <c:v>11.533333333333333</c:v>
                </c:pt>
                <c:pt idx="693">
                  <c:v>11.55</c:v>
                </c:pt>
                <c:pt idx="694">
                  <c:v>11.566666666666666</c:v>
                </c:pt>
                <c:pt idx="695">
                  <c:v>11.583333333333334</c:v>
                </c:pt>
                <c:pt idx="696">
                  <c:v>11.6</c:v>
                </c:pt>
                <c:pt idx="697">
                  <c:v>11.616666666666667</c:v>
                </c:pt>
                <c:pt idx="698">
                  <c:v>11.633333333333333</c:v>
                </c:pt>
                <c:pt idx="699">
                  <c:v>11.65</c:v>
                </c:pt>
                <c:pt idx="700">
                  <c:v>11.666666666666666</c:v>
                </c:pt>
                <c:pt idx="701">
                  <c:v>11.683333333333334</c:v>
                </c:pt>
                <c:pt idx="702">
                  <c:v>11.7</c:v>
                </c:pt>
                <c:pt idx="703">
                  <c:v>11.716666666666667</c:v>
                </c:pt>
                <c:pt idx="704">
                  <c:v>11.733333333333333</c:v>
                </c:pt>
                <c:pt idx="705">
                  <c:v>11.75</c:v>
                </c:pt>
                <c:pt idx="706">
                  <c:v>11.766666666666667</c:v>
                </c:pt>
                <c:pt idx="707">
                  <c:v>11.783333333333333</c:v>
                </c:pt>
                <c:pt idx="708">
                  <c:v>11.8</c:v>
                </c:pt>
                <c:pt idx="709">
                  <c:v>11.816666666666666</c:v>
                </c:pt>
                <c:pt idx="710">
                  <c:v>11.833333333333334</c:v>
                </c:pt>
                <c:pt idx="711">
                  <c:v>11.85</c:v>
                </c:pt>
                <c:pt idx="712">
                  <c:v>11.866666666666667</c:v>
                </c:pt>
                <c:pt idx="713">
                  <c:v>11.883333333333333</c:v>
                </c:pt>
                <c:pt idx="714">
                  <c:v>11.9</c:v>
                </c:pt>
                <c:pt idx="715">
                  <c:v>11.916666666666666</c:v>
                </c:pt>
                <c:pt idx="716">
                  <c:v>11.933333333333334</c:v>
                </c:pt>
                <c:pt idx="717">
                  <c:v>11.95</c:v>
                </c:pt>
                <c:pt idx="718">
                  <c:v>11.966666666666667</c:v>
                </c:pt>
                <c:pt idx="719">
                  <c:v>11.983333333333333</c:v>
                </c:pt>
                <c:pt idx="720">
                  <c:v>12</c:v>
                </c:pt>
                <c:pt idx="721">
                  <c:v>12.016666666666667</c:v>
                </c:pt>
                <c:pt idx="722">
                  <c:v>12.033333333333333</c:v>
                </c:pt>
                <c:pt idx="723">
                  <c:v>12.05</c:v>
                </c:pt>
                <c:pt idx="724">
                  <c:v>12.066666666666666</c:v>
                </c:pt>
                <c:pt idx="725">
                  <c:v>12.083333333333334</c:v>
                </c:pt>
                <c:pt idx="726">
                  <c:v>12.1</c:v>
                </c:pt>
                <c:pt idx="727">
                  <c:v>12.116666666666667</c:v>
                </c:pt>
                <c:pt idx="728">
                  <c:v>12.133333333333333</c:v>
                </c:pt>
                <c:pt idx="729">
                  <c:v>12.15</c:v>
                </c:pt>
                <c:pt idx="730">
                  <c:v>12.166666666666666</c:v>
                </c:pt>
                <c:pt idx="731">
                  <c:v>12.183333333333334</c:v>
                </c:pt>
                <c:pt idx="732">
                  <c:v>12.2</c:v>
                </c:pt>
                <c:pt idx="733">
                  <c:v>12.216666666666667</c:v>
                </c:pt>
                <c:pt idx="734">
                  <c:v>12.233333333333333</c:v>
                </c:pt>
                <c:pt idx="735">
                  <c:v>12.25</c:v>
                </c:pt>
                <c:pt idx="736">
                  <c:v>12.266666666666667</c:v>
                </c:pt>
                <c:pt idx="737">
                  <c:v>12.283333333333333</c:v>
                </c:pt>
                <c:pt idx="738">
                  <c:v>12.3</c:v>
                </c:pt>
                <c:pt idx="739">
                  <c:v>12.316666666666666</c:v>
                </c:pt>
                <c:pt idx="740">
                  <c:v>12.333333333333334</c:v>
                </c:pt>
                <c:pt idx="741">
                  <c:v>12.35</c:v>
                </c:pt>
                <c:pt idx="742">
                  <c:v>12.366666666666667</c:v>
                </c:pt>
                <c:pt idx="743">
                  <c:v>12.383333333333333</c:v>
                </c:pt>
                <c:pt idx="744">
                  <c:v>12.4</c:v>
                </c:pt>
                <c:pt idx="745">
                  <c:v>12.416666666666666</c:v>
                </c:pt>
                <c:pt idx="746">
                  <c:v>12.433333333333334</c:v>
                </c:pt>
                <c:pt idx="747">
                  <c:v>12.45</c:v>
                </c:pt>
                <c:pt idx="748">
                  <c:v>12.466666666666667</c:v>
                </c:pt>
                <c:pt idx="749">
                  <c:v>12.483333333333333</c:v>
                </c:pt>
                <c:pt idx="750">
                  <c:v>12.5</c:v>
                </c:pt>
                <c:pt idx="751">
                  <c:v>12.516666666666667</c:v>
                </c:pt>
                <c:pt idx="752">
                  <c:v>12.533333333333333</c:v>
                </c:pt>
                <c:pt idx="753">
                  <c:v>12.55</c:v>
                </c:pt>
                <c:pt idx="754">
                  <c:v>12.566666666666666</c:v>
                </c:pt>
                <c:pt idx="755">
                  <c:v>12.583333333333334</c:v>
                </c:pt>
                <c:pt idx="756">
                  <c:v>12.6</c:v>
                </c:pt>
                <c:pt idx="757">
                  <c:v>12.616666666666667</c:v>
                </c:pt>
                <c:pt idx="758">
                  <c:v>12.633333333333333</c:v>
                </c:pt>
                <c:pt idx="759">
                  <c:v>12.65</c:v>
                </c:pt>
                <c:pt idx="760">
                  <c:v>12.666666666666666</c:v>
                </c:pt>
                <c:pt idx="761">
                  <c:v>12.683333333333334</c:v>
                </c:pt>
                <c:pt idx="762">
                  <c:v>12.7</c:v>
                </c:pt>
                <c:pt idx="763">
                  <c:v>12.716666666666667</c:v>
                </c:pt>
                <c:pt idx="764">
                  <c:v>12.733333333333333</c:v>
                </c:pt>
                <c:pt idx="765">
                  <c:v>12.75</c:v>
                </c:pt>
                <c:pt idx="766">
                  <c:v>12.766666666666667</c:v>
                </c:pt>
                <c:pt idx="767">
                  <c:v>12.783333333333333</c:v>
                </c:pt>
                <c:pt idx="768">
                  <c:v>12.8</c:v>
                </c:pt>
                <c:pt idx="769">
                  <c:v>12.816666666666666</c:v>
                </c:pt>
                <c:pt idx="770">
                  <c:v>12.833333333333334</c:v>
                </c:pt>
                <c:pt idx="771">
                  <c:v>12.85</c:v>
                </c:pt>
                <c:pt idx="772">
                  <c:v>12.866666666666667</c:v>
                </c:pt>
                <c:pt idx="773">
                  <c:v>12.883333333333333</c:v>
                </c:pt>
                <c:pt idx="774">
                  <c:v>12.9</c:v>
                </c:pt>
                <c:pt idx="775">
                  <c:v>12.916666666666666</c:v>
                </c:pt>
                <c:pt idx="776">
                  <c:v>12.933333333333334</c:v>
                </c:pt>
                <c:pt idx="777">
                  <c:v>12.95</c:v>
                </c:pt>
                <c:pt idx="778">
                  <c:v>12.966666666666667</c:v>
                </c:pt>
                <c:pt idx="779">
                  <c:v>12.983333333333333</c:v>
                </c:pt>
                <c:pt idx="780">
                  <c:v>13</c:v>
                </c:pt>
                <c:pt idx="781">
                  <c:v>13.016666666666667</c:v>
                </c:pt>
                <c:pt idx="782">
                  <c:v>13.033333333333333</c:v>
                </c:pt>
                <c:pt idx="783">
                  <c:v>13.05</c:v>
                </c:pt>
                <c:pt idx="784">
                  <c:v>13.066666666666666</c:v>
                </c:pt>
                <c:pt idx="785">
                  <c:v>13.083333333333334</c:v>
                </c:pt>
                <c:pt idx="786">
                  <c:v>13.1</c:v>
                </c:pt>
                <c:pt idx="787">
                  <c:v>13.116666666666667</c:v>
                </c:pt>
                <c:pt idx="788">
                  <c:v>13.133333333333333</c:v>
                </c:pt>
                <c:pt idx="789">
                  <c:v>13.15</c:v>
                </c:pt>
                <c:pt idx="790">
                  <c:v>13.166666666666666</c:v>
                </c:pt>
                <c:pt idx="791">
                  <c:v>13.183333333333334</c:v>
                </c:pt>
                <c:pt idx="792">
                  <c:v>13.2</c:v>
                </c:pt>
                <c:pt idx="793">
                  <c:v>13.216666666666667</c:v>
                </c:pt>
                <c:pt idx="794">
                  <c:v>13.233333333333333</c:v>
                </c:pt>
                <c:pt idx="795">
                  <c:v>13.25</c:v>
                </c:pt>
                <c:pt idx="796">
                  <c:v>13.266666666666667</c:v>
                </c:pt>
                <c:pt idx="797">
                  <c:v>13.283333333333333</c:v>
                </c:pt>
                <c:pt idx="798">
                  <c:v>13.3</c:v>
                </c:pt>
                <c:pt idx="799">
                  <c:v>13.316666666666666</c:v>
                </c:pt>
                <c:pt idx="800">
                  <c:v>13.333333333333334</c:v>
                </c:pt>
                <c:pt idx="801">
                  <c:v>13.35</c:v>
                </c:pt>
                <c:pt idx="802">
                  <c:v>13.366666666666667</c:v>
                </c:pt>
                <c:pt idx="803">
                  <c:v>13.383333333333333</c:v>
                </c:pt>
                <c:pt idx="804">
                  <c:v>13.4</c:v>
                </c:pt>
                <c:pt idx="805">
                  <c:v>13.416666666666666</c:v>
                </c:pt>
                <c:pt idx="806">
                  <c:v>13.433333333333334</c:v>
                </c:pt>
                <c:pt idx="807">
                  <c:v>13.45</c:v>
                </c:pt>
                <c:pt idx="808">
                  <c:v>13.466666666666667</c:v>
                </c:pt>
                <c:pt idx="809">
                  <c:v>13.483333333333333</c:v>
                </c:pt>
                <c:pt idx="810">
                  <c:v>13.5</c:v>
                </c:pt>
                <c:pt idx="811">
                  <c:v>13.516666666666667</c:v>
                </c:pt>
                <c:pt idx="812">
                  <c:v>13.533333333333333</c:v>
                </c:pt>
                <c:pt idx="813">
                  <c:v>13.55</c:v>
                </c:pt>
                <c:pt idx="814">
                  <c:v>13.566666666666666</c:v>
                </c:pt>
                <c:pt idx="815">
                  <c:v>13.583333333333334</c:v>
                </c:pt>
                <c:pt idx="816">
                  <c:v>13.6</c:v>
                </c:pt>
                <c:pt idx="817">
                  <c:v>13.616666666666667</c:v>
                </c:pt>
                <c:pt idx="818">
                  <c:v>13.633333333333333</c:v>
                </c:pt>
                <c:pt idx="819">
                  <c:v>13.65</c:v>
                </c:pt>
                <c:pt idx="820">
                  <c:v>13.666666666666666</c:v>
                </c:pt>
                <c:pt idx="821">
                  <c:v>13.683333333333334</c:v>
                </c:pt>
                <c:pt idx="822">
                  <c:v>13.7</c:v>
                </c:pt>
                <c:pt idx="823">
                  <c:v>13.716666666666667</c:v>
                </c:pt>
                <c:pt idx="824">
                  <c:v>13.733333333333333</c:v>
                </c:pt>
                <c:pt idx="825">
                  <c:v>13.75</c:v>
                </c:pt>
                <c:pt idx="826">
                  <c:v>13.766666666666667</c:v>
                </c:pt>
                <c:pt idx="827">
                  <c:v>13.783333333333333</c:v>
                </c:pt>
                <c:pt idx="828">
                  <c:v>13.8</c:v>
                </c:pt>
                <c:pt idx="829">
                  <c:v>13.816666666666666</c:v>
                </c:pt>
                <c:pt idx="830">
                  <c:v>13.833333333333334</c:v>
                </c:pt>
                <c:pt idx="831">
                  <c:v>13.85</c:v>
                </c:pt>
                <c:pt idx="832">
                  <c:v>13.866666666666667</c:v>
                </c:pt>
                <c:pt idx="833">
                  <c:v>13.883333333333333</c:v>
                </c:pt>
                <c:pt idx="834">
                  <c:v>13.9</c:v>
                </c:pt>
                <c:pt idx="835">
                  <c:v>13.916666666666666</c:v>
                </c:pt>
                <c:pt idx="836">
                  <c:v>13.933333333333334</c:v>
                </c:pt>
                <c:pt idx="837">
                  <c:v>13.95</c:v>
                </c:pt>
                <c:pt idx="838">
                  <c:v>13.966666666666667</c:v>
                </c:pt>
                <c:pt idx="839">
                  <c:v>13.983333333333333</c:v>
                </c:pt>
                <c:pt idx="840">
                  <c:v>14</c:v>
                </c:pt>
                <c:pt idx="841">
                  <c:v>14.016666666666667</c:v>
                </c:pt>
                <c:pt idx="842">
                  <c:v>14.033333333333333</c:v>
                </c:pt>
                <c:pt idx="843">
                  <c:v>14.05</c:v>
                </c:pt>
                <c:pt idx="844">
                  <c:v>14.066666666666666</c:v>
                </c:pt>
                <c:pt idx="845">
                  <c:v>14.083333333333334</c:v>
                </c:pt>
                <c:pt idx="846">
                  <c:v>14.1</c:v>
                </c:pt>
                <c:pt idx="847">
                  <c:v>14.116666666666667</c:v>
                </c:pt>
                <c:pt idx="848">
                  <c:v>14.133333333333333</c:v>
                </c:pt>
                <c:pt idx="849">
                  <c:v>14.15</c:v>
                </c:pt>
                <c:pt idx="850">
                  <c:v>14.166666666666666</c:v>
                </c:pt>
                <c:pt idx="851">
                  <c:v>14.183333333333334</c:v>
                </c:pt>
                <c:pt idx="852">
                  <c:v>14.2</c:v>
                </c:pt>
                <c:pt idx="853">
                  <c:v>14.216666666666667</c:v>
                </c:pt>
                <c:pt idx="854">
                  <c:v>14.233333333333333</c:v>
                </c:pt>
                <c:pt idx="855">
                  <c:v>14.25</c:v>
                </c:pt>
                <c:pt idx="856">
                  <c:v>14.266666666666667</c:v>
                </c:pt>
                <c:pt idx="857">
                  <c:v>14.283333333333333</c:v>
                </c:pt>
                <c:pt idx="858">
                  <c:v>14.3</c:v>
                </c:pt>
                <c:pt idx="859">
                  <c:v>14.316666666666666</c:v>
                </c:pt>
                <c:pt idx="860">
                  <c:v>14.333333333333334</c:v>
                </c:pt>
                <c:pt idx="861">
                  <c:v>14.35</c:v>
                </c:pt>
                <c:pt idx="862">
                  <c:v>14.366666666666667</c:v>
                </c:pt>
                <c:pt idx="863">
                  <c:v>14.383333333333333</c:v>
                </c:pt>
                <c:pt idx="864">
                  <c:v>14.4</c:v>
                </c:pt>
                <c:pt idx="865">
                  <c:v>14.416666666666666</c:v>
                </c:pt>
                <c:pt idx="866">
                  <c:v>14.433333333333334</c:v>
                </c:pt>
                <c:pt idx="867">
                  <c:v>14.45</c:v>
                </c:pt>
                <c:pt idx="868">
                  <c:v>14.466666666666667</c:v>
                </c:pt>
                <c:pt idx="869">
                  <c:v>14.483333333333333</c:v>
                </c:pt>
                <c:pt idx="870">
                  <c:v>14.5</c:v>
                </c:pt>
                <c:pt idx="871">
                  <c:v>14.516666666666667</c:v>
                </c:pt>
                <c:pt idx="872">
                  <c:v>14.533333333333333</c:v>
                </c:pt>
                <c:pt idx="873">
                  <c:v>14.55</c:v>
                </c:pt>
                <c:pt idx="874">
                  <c:v>14.566666666666666</c:v>
                </c:pt>
                <c:pt idx="875">
                  <c:v>14.583333333333334</c:v>
                </c:pt>
                <c:pt idx="876">
                  <c:v>14.6</c:v>
                </c:pt>
                <c:pt idx="877">
                  <c:v>14.616666666666667</c:v>
                </c:pt>
                <c:pt idx="878">
                  <c:v>14.633333333333333</c:v>
                </c:pt>
                <c:pt idx="879">
                  <c:v>14.65</c:v>
                </c:pt>
                <c:pt idx="880">
                  <c:v>14.666666666666666</c:v>
                </c:pt>
                <c:pt idx="881">
                  <c:v>14.683333333333334</c:v>
                </c:pt>
                <c:pt idx="882">
                  <c:v>14.7</c:v>
                </c:pt>
                <c:pt idx="883">
                  <c:v>14.716666666666667</c:v>
                </c:pt>
                <c:pt idx="884">
                  <c:v>14.733333333333333</c:v>
                </c:pt>
                <c:pt idx="885">
                  <c:v>14.75</c:v>
                </c:pt>
                <c:pt idx="886">
                  <c:v>14.766666666666667</c:v>
                </c:pt>
                <c:pt idx="887">
                  <c:v>14.783333333333333</c:v>
                </c:pt>
                <c:pt idx="888">
                  <c:v>14.8</c:v>
                </c:pt>
                <c:pt idx="889">
                  <c:v>14.816666666666666</c:v>
                </c:pt>
                <c:pt idx="890">
                  <c:v>14.833333333333334</c:v>
                </c:pt>
                <c:pt idx="891">
                  <c:v>14.85</c:v>
                </c:pt>
                <c:pt idx="892">
                  <c:v>14.866666666666667</c:v>
                </c:pt>
                <c:pt idx="893">
                  <c:v>14.883333333333333</c:v>
                </c:pt>
                <c:pt idx="894">
                  <c:v>14.9</c:v>
                </c:pt>
                <c:pt idx="895">
                  <c:v>14.916666666666666</c:v>
                </c:pt>
                <c:pt idx="896">
                  <c:v>14.933333333333334</c:v>
                </c:pt>
                <c:pt idx="897">
                  <c:v>14.95</c:v>
                </c:pt>
                <c:pt idx="898">
                  <c:v>14.966666666666667</c:v>
                </c:pt>
                <c:pt idx="899">
                  <c:v>14.983333333333333</c:v>
                </c:pt>
                <c:pt idx="900">
                  <c:v>15</c:v>
                </c:pt>
                <c:pt idx="901">
                  <c:v>15.016666666666667</c:v>
                </c:pt>
                <c:pt idx="902">
                  <c:v>15.033333333333333</c:v>
                </c:pt>
                <c:pt idx="903">
                  <c:v>15.05</c:v>
                </c:pt>
                <c:pt idx="904">
                  <c:v>15.066666666666666</c:v>
                </c:pt>
                <c:pt idx="905">
                  <c:v>15.083333333333334</c:v>
                </c:pt>
                <c:pt idx="906">
                  <c:v>15.1</c:v>
                </c:pt>
                <c:pt idx="907">
                  <c:v>15.116666666666667</c:v>
                </c:pt>
                <c:pt idx="908">
                  <c:v>15.133333333333333</c:v>
                </c:pt>
                <c:pt idx="909">
                  <c:v>15.15</c:v>
                </c:pt>
                <c:pt idx="910">
                  <c:v>15.166666666666666</c:v>
                </c:pt>
                <c:pt idx="911">
                  <c:v>15.183333333333334</c:v>
                </c:pt>
                <c:pt idx="912">
                  <c:v>15.2</c:v>
                </c:pt>
                <c:pt idx="913">
                  <c:v>15.216666666666667</c:v>
                </c:pt>
                <c:pt idx="914">
                  <c:v>15.233333333333333</c:v>
                </c:pt>
                <c:pt idx="915">
                  <c:v>15.25</c:v>
                </c:pt>
                <c:pt idx="916">
                  <c:v>15.266666666666667</c:v>
                </c:pt>
                <c:pt idx="917">
                  <c:v>15.283333333333333</c:v>
                </c:pt>
                <c:pt idx="918">
                  <c:v>15.3</c:v>
                </c:pt>
                <c:pt idx="919">
                  <c:v>15.316666666666666</c:v>
                </c:pt>
                <c:pt idx="920">
                  <c:v>15.333333333333334</c:v>
                </c:pt>
                <c:pt idx="921">
                  <c:v>15.35</c:v>
                </c:pt>
                <c:pt idx="922">
                  <c:v>15.366666666666667</c:v>
                </c:pt>
                <c:pt idx="923">
                  <c:v>15.383333333333333</c:v>
                </c:pt>
                <c:pt idx="924">
                  <c:v>15.4</c:v>
                </c:pt>
                <c:pt idx="925">
                  <c:v>15.416666666666666</c:v>
                </c:pt>
                <c:pt idx="926">
                  <c:v>15.433333333333334</c:v>
                </c:pt>
                <c:pt idx="927">
                  <c:v>15.45</c:v>
                </c:pt>
                <c:pt idx="928">
                  <c:v>15.466666666666667</c:v>
                </c:pt>
                <c:pt idx="929">
                  <c:v>15.483333333333333</c:v>
                </c:pt>
                <c:pt idx="930">
                  <c:v>15.5</c:v>
                </c:pt>
                <c:pt idx="931">
                  <c:v>15.516666666666667</c:v>
                </c:pt>
                <c:pt idx="932">
                  <c:v>15.533333333333333</c:v>
                </c:pt>
                <c:pt idx="933">
                  <c:v>15.55</c:v>
                </c:pt>
                <c:pt idx="934">
                  <c:v>15.566666666666666</c:v>
                </c:pt>
                <c:pt idx="935">
                  <c:v>15.583333333333334</c:v>
                </c:pt>
                <c:pt idx="936">
                  <c:v>15.6</c:v>
                </c:pt>
                <c:pt idx="937">
                  <c:v>15.616666666666667</c:v>
                </c:pt>
                <c:pt idx="938">
                  <c:v>15.633333333333333</c:v>
                </c:pt>
                <c:pt idx="939">
                  <c:v>15.65</c:v>
                </c:pt>
                <c:pt idx="940">
                  <c:v>15.666666666666666</c:v>
                </c:pt>
                <c:pt idx="941">
                  <c:v>15.683333333333334</c:v>
                </c:pt>
                <c:pt idx="942">
                  <c:v>15.7</c:v>
                </c:pt>
                <c:pt idx="943">
                  <c:v>15.716666666666667</c:v>
                </c:pt>
                <c:pt idx="944">
                  <c:v>15.733333333333333</c:v>
                </c:pt>
                <c:pt idx="945">
                  <c:v>15.75</c:v>
                </c:pt>
                <c:pt idx="946">
                  <c:v>15.766666666666667</c:v>
                </c:pt>
                <c:pt idx="947">
                  <c:v>15.783333333333333</c:v>
                </c:pt>
                <c:pt idx="948">
                  <c:v>15.8</c:v>
                </c:pt>
                <c:pt idx="949">
                  <c:v>15.816666666666666</c:v>
                </c:pt>
                <c:pt idx="950">
                  <c:v>15.833333333333334</c:v>
                </c:pt>
                <c:pt idx="951">
                  <c:v>15.85</c:v>
                </c:pt>
                <c:pt idx="952">
                  <c:v>15.866666666666667</c:v>
                </c:pt>
                <c:pt idx="953">
                  <c:v>15.883333333333333</c:v>
                </c:pt>
                <c:pt idx="954">
                  <c:v>15.9</c:v>
                </c:pt>
                <c:pt idx="955">
                  <c:v>15.916666666666666</c:v>
                </c:pt>
                <c:pt idx="956">
                  <c:v>15.933333333333334</c:v>
                </c:pt>
                <c:pt idx="957">
                  <c:v>15.95</c:v>
                </c:pt>
                <c:pt idx="958">
                  <c:v>15.966666666666667</c:v>
                </c:pt>
                <c:pt idx="959">
                  <c:v>15.983333333333333</c:v>
                </c:pt>
                <c:pt idx="960">
                  <c:v>16</c:v>
                </c:pt>
                <c:pt idx="961">
                  <c:v>16.016666666666666</c:v>
                </c:pt>
                <c:pt idx="962">
                  <c:v>16.033333333333335</c:v>
                </c:pt>
                <c:pt idx="963">
                  <c:v>16.05</c:v>
                </c:pt>
                <c:pt idx="964">
                  <c:v>16.066666666666666</c:v>
                </c:pt>
                <c:pt idx="965">
                  <c:v>16.083333333333332</c:v>
                </c:pt>
                <c:pt idx="966">
                  <c:v>16.100000000000001</c:v>
                </c:pt>
                <c:pt idx="967">
                  <c:v>16.116666666666667</c:v>
                </c:pt>
                <c:pt idx="968">
                  <c:v>16.133333333333333</c:v>
                </c:pt>
                <c:pt idx="969">
                  <c:v>16.149999999999999</c:v>
                </c:pt>
                <c:pt idx="970">
                  <c:v>16.166666666666668</c:v>
                </c:pt>
                <c:pt idx="971">
                  <c:v>16.183333333333334</c:v>
                </c:pt>
                <c:pt idx="972">
                  <c:v>16.2</c:v>
                </c:pt>
                <c:pt idx="973">
                  <c:v>16.216666666666665</c:v>
                </c:pt>
                <c:pt idx="974">
                  <c:v>16.233333333333334</c:v>
                </c:pt>
                <c:pt idx="975">
                  <c:v>16.25</c:v>
                </c:pt>
                <c:pt idx="976">
                  <c:v>16.266666666666666</c:v>
                </c:pt>
                <c:pt idx="977">
                  <c:v>16.283333333333335</c:v>
                </c:pt>
                <c:pt idx="978">
                  <c:v>16.3</c:v>
                </c:pt>
                <c:pt idx="979">
                  <c:v>16.316666666666666</c:v>
                </c:pt>
                <c:pt idx="980">
                  <c:v>16.333333333333332</c:v>
                </c:pt>
                <c:pt idx="981">
                  <c:v>16.350000000000001</c:v>
                </c:pt>
                <c:pt idx="982">
                  <c:v>16.366666666666667</c:v>
                </c:pt>
                <c:pt idx="983">
                  <c:v>16.383333333333333</c:v>
                </c:pt>
                <c:pt idx="984">
                  <c:v>16.399999999999999</c:v>
                </c:pt>
                <c:pt idx="985">
                  <c:v>16.416666666666668</c:v>
                </c:pt>
                <c:pt idx="986">
                  <c:v>16.433333333333334</c:v>
                </c:pt>
                <c:pt idx="987">
                  <c:v>16.45</c:v>
                </c:pt>
                <c:pt idx="988">
                  <c:v>16.466666666666665</c:v>
                </c:pt>
                <c:pt idx="989">
                  <c:v>16.483333333333334</c:v>
                </c:pt>
                <c:pt idx="990">
                  <c:v>16.5</c:v>
                </c:pt>
                <c:pt idx="991">
                  <c:v>16.516666666666666</c:v>
                </c:pt>
                <c:pt idx="992">
                  <c:v>16.533333333333335</c:v>
                </c:pt>
                <c:pt idx="993">
                  <c:v>16.55</c:v>
                </c:pt>
                <c:pt idx="994">
                  <c:v>16.566666666666666</c:v>
                </c:pt>
                <c:pt idx="995">
                  <c:v>16.583333333333332</c:v>
                </c:pt>
                <c:pt idx="996">
                  <c:v>16.600000000000001</c:v>
                </c:pt>
                <c:pt idx="997">
                  <c:v>16.616666666666667</c:v>
                </c:pt>
                <c:pt idx="998">
                  <c:v>16.633333333333333</c:v>
                </c:pt>
                <c:pt idx="999">
                  <c:v>16.649999999999999</c:v>
                </c:pt>
                <c:pt idx="1000">
                  <c:v>16.666666666666668</c:v>
                </c:pt>
                <c:pt idx="1001">
                  <c:v>16.683333333333334</c:v>
                </c:pt>
                <c:pt idx="1002">
                  <c:v>16.7</c:v>
                </c:pt>
                <c:pt idx="1003">
                  <c:v>16.716666666666665</c:v>
                </c:pt>
                <c:pt idx="1004">
                  <c:v>16.733333333333334</c:v>
                </c:pt>
                <c:pt idx="1005">
                  <c:v>16.75</c:v>
                </c:pt>
                <c:pt idx="1006">
                  <c:v>16.766666666666666</c:v>
                </c:pt>
                <c:pt idx="1007">
                  <c:v>16.783333333333335</c:v>
                </c:pt>
                <c:pt idx="1008">
                  <c:v>16.8</c:v>
                </c:pt>
                <c:pt idx="1009">
                  <c:v>16.816666666666666</c:v>
                </c:pt>
                <c:pt idx="1010">
                  <c:v>16.833333333333332</c:v>
                </c:pt>
                <c:pt idx="1011">
                  <c:v>16.850000000000001</c:v>
                </c:pt>
                <c:pt idx="1012">
                  <c:v>16.866666666666667</c:v>
                </c:pt>
                <c:pt idx="1013">
                  <c:v>16.883333333333333</c:v>
                </c:pt>
                <c:pt idx="1014">
                  <c:v>16.899999999999999</c:v>
                </c:pt>
                <c:pt idx="1015">
                  <c:v>16.916666666666668</c:v>
                </c:pt>
                <c:pt idx="1016">
                  <c:v>16.933333333333334</c:v>
                </c:pt>
                <c:pt idx="1017">
                  <c:v>16.95</c:v>
                </c:pt>
                <c:pt idx="1018">
                  <c:v>16.966666666666665</c:v>
                </c:pt>
                <c:pt idx="1019">
                  <c:v>16.983333333333334</c:v>
                </c:pt>
                <c:pt idx="1020">
                  <c:v>17</c:v>
                </c:pt>
                <c:pt idx="1021">
                  <c:v>17.016666666666666</c:v>
                </c:pt>
                <c:pt idx="1022">
                  <c:v>17.033333333333335</c:v>
                </c:pt>
                <c:pt idx="1023">
                  <c:v>17.05</c:v>
                </c:pt>
                <c:pt idx="1024">
                  <c:v>17.066666666666666</c:v>
                </c:pt>
                <c:pt idx="1025">
                  <c:v>17.083333333333332</c:v>
                </c:pt>
                <c:pt idx="1026">
                  <c:v>17.100000000000001</c:v>
                </c:pt>
                <c:pt idx="1027">
                  <c:v>17.116666666666667</c:v>
                </c:pt>
                <c:pt idx="1028">
                  <c:v>17.133333333333333</c:v>
                </c:pt>
                <c:pt idx="1029">
                  <c:v>17.149999999999999</c:v>
                </c:pt>
                <c:pt idx="1030">
                  <c:v>17.166666666666668</c:v>
                </c:pt>
                <c:pt idx="1031">
                  <c:v>17.183333333333334</c:v>
                </c:pt>
                <c:pt idx="1032">
                  <c:v>17.2</c:v>
                </c:pt>
                <c:pt idx="1033">
                  <c:v>17.216666666666665</c:v>
                </c:pt>
                <c:pt idx="1034">
                  <c:v>17.233333333333334</c:v>
                </c:pt>
                <c:pt idx="1035">
                  <c:v>17.25</c:v>
                </c:pt>
                <c:pt idx="1036">
                  <c:v>17.266666666666666</c:v>
                </c:pt>
                <c:pt idx="1037">
                  <c:v>17.283333333333335</c:v>
                </c:pt>
                <c:pt idx="1038">
                  <c:v>17.3</c:v>
                </c:pt>
                <c:pt idx="1039">
                  <c:v>17.316666666666666</c:v>
                </c:pt>
                <c:pt idx="1040">
                  <c:v>17.333333333333332</c:v>
                </c:pt>
                <c:pt idx="1041">
                  <c:v>17.350000000000001</c:v>
                </c:pt>
                <c:pt idx="1042">
                  <c:v>17.366666666666667</c:v>
                </c:pt>
                <c:pt idx="1043">
                  <c:v>17.383333333333333</c:v>
                </c:pt>
                <c:pt idx="1044">
                  <c:v>17.399999999999999</c:v>
                </c:pt>
                <c:pt idx="1045">
                  <c:v>17.416666666666668</c:v>
                </c:pt>
                <c:pt idx="1046">
                  <c:v>17.433333333333334</c:v>
                </c:pt>
                <c:pt idx="1047">
                  <c:v>17.45</c:v>
                </c:pt>
                <c:pt idx="1048">
                  <c:v>17.466666666666665</c:v>
                </c:pt>
                <c:pt idx="1049">
                  <c:v>17.483333333333334</c:v>
                </c:pt>
                <c:pt idx="1050">
                  <c:v>17.5</c:v>
                </c:pt>
                <c:pt idx="1051">
                  <c:v>17.516666666666666</c:v>
                </c:pt>
                <c:pt idx="1052">
                  <c:v>17.533333333333335</c:v>
                </c:pt>
                <c:pt idx="1053">
                  <c:v>17.55</c:v>
                </c:pt>
                <c:pt idx="1054">
                  <c:v>17.566666666666666</c:v>
                </c:pt>
                <c:pt idx="1055">
                  <c:v>17.583333333333332</c:v>
                </c:pt>
                <c:pt idx="1056">
                  <c:v>17.600000000000001</c:v>
                </c:pt>
                <c:pt idx="1057">
                  <c:v>17.616666666666667</c:v>
                </c:pt>
                <c:pt idx="1058">
                  <c:v>17.633333333333333</c:v>
                </c:pt>
                <c:pt idx="1059">
                  <c:v>17.649999999999999</c:v>
                </c:pt>
                <c:pt idx="1060">
                  <c:v>17.666666666666668</c:v>
                </c:pt>
                <c:pt idx="1061">
                  <c:v>17.683333333333334</c:v>
                </c:pt>
                <c:pt idx="1062">
                  <c:v>17.7</c:v>
                </c:pt>
                <c:pt idx="1063">
                  <c:v>17.716666666666665</c:v>
                </c:pt>
                <c:pt idx="1064">
                  <c:v>17.733333333333334</c:v>
                </c:pt>
                <c:pt idx="1065">
                  <c:v>17.75</c:v>
                </c:pt>
                <c:pt idx="1066">
                  <c:v>17.766666666666666</c:v>
                </c:pt>
                <c:pt idx="1067">
                  <c:v>17.783333333333335</c:v>
                </c:pt>
                <c:pt idx="1068">
                  <c:v>17.8</c:v>
                </c:pt>
                <c:pt idx="1069">
                  <c:v>17.816666666666666</c:v>
                </c:pt>
                <c:pt idx="1070">
                  <c:v>17.833333333333332</c:v>
                </c:pt>
                <c:pt idx="1071">
                  <c:v>17.850000000000001</c:v>
                </c:pt>
                <c:pt idx="1072">
                  <c:v>17.866666666666667</c:v>
                </c:pt>
                <c:pt idx="1073">
                  <c:v>17.883333333333333</c:v>
                </c:pt>
                <c:pt idx="1074">
                  <c:v>17.899999999999999</c:v>
                </c:pt>
                <c:pt idx="1075">
                  <c:v>17.916666666666668</c:v>
                </c:pt>
                <c:pt idx="1076">
                  <c:v>17.933333333333334</c:v>
                </c:pt>
                <c:pt idx="1077">
                  <c:v>17.95</c:v>
                </c:pt>
                <c:pt idx="1078">
                  <c:v>17.966666666666665</c:v>
                </c:pt>
                <c:pt idx="1079">
                  <c:v>17.983333333333334</c:v>
                </c:pt>
                <c:pt idx="1080">
                  <c:v>18</c:v>
                </c:pt>
                <c:pt idx="1081">
                  <c:v>18.016666666666666</c:v>
                </c:pt>
                <c:pt idx="1082">
                  <c:v>18.033333333333335</c:v>
                </c:pt>
                <c:pt idx="1083">
                  <c:v>18.05</c:v>
                </c:pt>
                <c:pt idx="1084">
                  <c:v>18.066666666666666</c:v>
                </c:pt>
                <c:pt idx="1085">
                  <c:v>18.083333333333332</c:v>
                </c:pt>
                <c:pt idx="1086">
                  <c:v>18.100000000000001</c:v>
                </c:pt>
                <c:pt idx="1087">
                  <c:v>18.116666666666667</c:v>
                </c:pt>
                <c:pt idx="1088">
                  <c:v>18.133333333333333</c:v>
                </c:pt>
                <c:pt idx="1089">
                  <c:v>18.149999999999999</c:v>
                </c:pt>
                <c:pt idx="1090">
                  <c:v>18.166666666666668</c:v>
                </c:pt>
                <c:pt idx="1091">
                  <c:v>18.183333333333334</c:v>
                </c:pt>
                <c:pt idx="1092">
                  <c:v>18.2</c:v>
                </c:pt>
                <c:pt idx="1093">
                  <c:v>18.216666666666665</c:v>
                </c:pt>
                <c:pt idx="1094">
                  <c:v>18.233333333333334</c:v>
                </c:pt>
                <c:pt idx="1095">
                  <c:v>18.25</c:v>
                </c:pt>
                <c:pt idx="1096">
                  <c:v>18.266666666666666</c:v>
                </c:pt>
                <c:pt idx="1097">
                  <c:v>18.283333333333335</c:v>
                </c:pt>
                <c:pt idx="1098">
                  <c:v>18.3</c:v>
                </c:pt>
                <c:pt idx="1099">
                  <c:v>18.316666666666666</c:v>
                </c:pt>
                <c:pt idx="1100">
                  <c:v>18.333333333333332</c:v>
                </c:pt>
                <c:pt idx="1101">
                  <c:v>18.350000000000001</c:v>
                </c:pt>
                <c:pt idx="1102">
                  <c:v>18.366666666666667</c:v>
                </c:pt>
                <c:pt idx="1103">
                  <c:v>18.383333333333333</c:v>
                </c:pt>
                <c:pt idx="1104">
                  <c:v>18.399999999999999</c:v>
                </c:pt>
                <c:pt idx="1105">
                  <c:v>18.416666666666668</c:v>
                </c:pt>
                <c:pt idx="1106">
                  <c:v>18.433333333333334</c:v>
                </c:pt>
                <c:pt idx="1107">
                  <c:v>18.45</c:v>
                </c:pt>
                <c:pt idx="1108">
                  <c:v>18.466666666666665</c:v>
                </c:pt>
                <c:pt idx="1109">
                  <c:v>18.483333333333334</c:v>
                </c:pt>
                <c:pt idx="1110">
                  <c:v>18.5</c:v>
                </c:pt>
                <c:pt idx="1111">
                  <c:v>18.516666666666666</c:v>
                </c:pt>
                <c:pt idx="1112">
                  <c:v>18.533333333333335</c:v>
                </c:pt>
                <c:pt idx="1113">
                  <c:v>18.55</c:v>
                </c:pt>
                <c:pt idx="1114">
                  <c:v>18.566666666666666</c:v>
                </c:pt>
                <c:pt idx="1115">
                  <c:v>18.583333333333332</c:v>
                </c:pt>
                <c:pt idx="1116">
                  <c:v>18.600000000000001</c:v>
                </c:pt>
                <c:pt idx="1117">
                  <c:v>18.616666666666667</c:v>
                </c:pt>
                <c:pt idx="1118">
                  <c:v>18.633333333333333</c:v>
                </c:pt>
                <c:pt idx="1119">
                  <c:v>18.649999999999999</c:v>
                </c:pt>
                <c:pt idx="1120">
                  <c:v>18.666666666666668</c:v>
                </c:pt>
                <c:pt idx="1121">
                  <c:v>18.683333333333334</c:v>
                </c:pt>
                <c:pt idx="1122">
                  <c:v>18.7</c:v>
                </c:pt>
                <c:pt idx="1123">
                  <c:v>18.716666666666665</c:v>
                </c:pt>
                <c:pt idx="1124">
                  <c:v>18.733333333333334</c:v>
                </c:pt>
                <c:pt idx="1125">
                  <c:v>18.75</c:v>
                </c:pt>
                <c:pt idx="1126">
                  <c:v>18.766666666666666</c:v>
                </c:pt>
                <c:pt idx="1127">
                  <c:v>18.783333333333335</c:v>
                </c:pt>
                <c:pt idx="1128">
                  <c:v>18.8</c:v>
                </c:pt>
                <c:pt idx="1129">
                  <c:v>18.816666666666666</c:v>
                </c:pt>
                <c:pt idx="1130">
                  <c:v>18.833333333333332</c:v>
                </c:pt>
                <c:pt idx="1131">
                  <c:v>18.850000000000001</c:v>
                </c:pt>
                <c:pt idx="1132">
                  <c:v>18.866666666666667</c:v>
                </c:pt>
                <c:pt idx="1133">
                  <c:v>18.883333333333333</c:v>
                </c:pt>
                <c:pt idx="1134">
                  <c:v>18.899999999999999</c:v>
                </c:pt>
                <c:pt idx="1135">
                  <c:v>18.916666666666668</c:v>
                </c:pt>
                <c:pt idx="1136">
                  <c:v>18.933333333333334</c:v>
                </c:pt>
                <c:pt idx="1137">
                  <c:v>18.95</c:v>
                </c:pt>
                <c:pt idx="1138">
                  <c:v>18.966666666666665</c:v>
                </c:pt>
                <c:pt idx="1139">
                  <c:v>18.983333333333334</c:v>
                </c:pt>
                <c:pt idx="1140">
                  <c:v>19</c:v>
                </c:pt>
                <c:pt idx="1141">
                  <c:v>19.016666666666666</c:v>
                </c:pt>
                <c:pt idx="1142">
                  <c:v>19.033333333333335</c:v>
                </c:pt>
                <c:pt idx="1143">
                  <c:v>19.05</c:v>
                </c:pt>
                <c:pt idx="1144">
                  <c:v>19.066666666666666</c:v>
                </c:pt>
                <c:pt idx="1145">
                  <c:v>19.083333333333332</c:v>
                </c:pt>
                <c:pt idx="1146">
                  <c:v>19.100000000000001</c:v>
                </c:pt>
                <c:pt idx="1147">
                  <c:v>19.116666666666667</c:v>
                </c:pt>
                <c:pt idx="1148">
                  <c:v>19.133333333333333</c:v>
                </c:pt>
                <c:pt idx="1149">
                  <c:v>19.149999999999999</c:v>
                </c:pt>
                <c:pt idx="1150">
                  <c:v>19.166666666666668</c:v>
                </c:pt>
                <c:pt idx="1151">
                  <c:v>19.183333333333334</c:v>
                </c:pt>
                <c:pt idx="1152">
                  <c:v>19.2</c:v>
                </c:pt>
                <c:pt idx="1153">
                  <c:v>19.216666666666665</c:v>
                </c:pt>
                <c:pt idx="1154">
                  <c:v>19.233333333333334</c:v>
                </c:pt>
                <c:pt idx="1155">
                  <c:v>19.25</c:v>
                </c:pt>
                <c:pt idx="1156">
                  <c:v>19.266666666666666</c:v>
                </c:pt>
                <c:pt idx="1157">
                  <c:v>19.283333333333335</c:v>
                </c:pt>
                <c:pt idx="1158">
                  <c:v>19.3</c:v>
                </c:pt>
                <c:pt idx="1159">
                  <c:v>19.316666666666666</c:v>
                </c:pt>
                <c:pt idx="1160">
                  <c:v>19.333333333333332</c:v>
                </c:pt>
                <c:pt idx="1161">
                  <c:v>19.350000000000001</c:v>
                </c:pt>
                <c:pt idx="1162">
                  <c:v>19.366666666666667</c:v>
                </c:pt>
                <c:pt idx="1163">
                  <c:v>19.383333333333333</c:v>
                </c:pt>
                <c:pt idx="1164">
                  <c:v>19.399999999999999</c:v>
                </c:pt>
                <c:pt idx="1165">
                  <c:v>19.416666666666668</c:v>
                </c:pt>
                <c:pt idx="1166">
                  <c:v>19.433333333333334</c:v>
                </c:pt>
                <c:pt idx="1167">
                  <c:v>19.45</c:v>
                </c:pt>
                <c:pt idx="1168">
                  <c:v>19.466666666666665</c:v>
                </c:pt>
                <c:pt idx="1169">
                  <c:v>19.483333333333334</c:v>
                </c:pt>
                <c:pt idx="1170">
                  <c:v>19.5</c:v>
                </c:pt>
                <c:pt idx="1171">
                  <c:v>19.516666666666666</c:v>
                </c:pt>
                <c:pt idx="1172">
                  <c:v>19.533333333333335</c:v>
                </c:pt>
                <c:pt idx="1173">
                  <c:v>19.55</c:v>
                </c:pt>
                <c:pt idx="1174">
                  <c:v>19.566666666666666</c:v>
                </c:pt>
                <c:pt idx="1175">
                  <c:v>19.583333333333332</c:v>
                </c:pt>
                <c:pt idx="1176">
                  <c:v>19.600000000000001</c:v>
                </c:pt>
                <c:pt idx="1177">
                  <c:v>19.616666666666667</c:v>
                </c:pt>
                <c:pt idx="1178">
                  <c:v>19.633333333333333</c:v>
                </c:pt>
                <c:pt idx="1179">
                  <c:v>19.649999999999999</c:v>
                </c:pt>
                <c:pt idx="1180">
                  <c:v>19.666666666666668</c:v>
                </c:pt>
                <c:pt idx="1181">
                  <c:v>19.683333333333334</c:v>
                </c:pt>
                <c:pt idx="1182">
                  <c:v>19.7</c:v>
                </c:pt>
                <c:pt idx="1183">
                  <c:v>19.716666666666665</c:v>
                </c:pt>
                <c:pt idx="1184">
                  <c:v>19.733333333333334</c:v>
                </c:pt>
                <c:pt idx="1185">
                  <c:v>19.75</c:v>
                </c:pt>
                <c:pt idx="1186">
                  <c:v>19.766666666666666</c:v>
                </c:pt>
                <c:pt idx="1187">
                  <c:v>19.783333333333335</c:v>
                </c:pt>
                <c:pt idx="1188">
                  <c:v>19.8</c:v>
                </c:pt>
                <c:pt idx="1189">
                  <c:v>19.816666666666666</c:v>
                </c:pt>
                <c:pt idx="1190">
                  <c:v>19.833333333333332</c:v>
                </c:pt>
                <c:pt idx="1191">
                  <c:v>19.850000000000001</c:v>
                </c:pt>
                <c:pt idx="1192">
                  <c:v>19.866666666666667</c:v>
                </c:pt>
                <c:pt idx="1193">
                  <c:v>19.883333333333333</c:v>
                </c:pt>
                <c:pt idx="1194">
                  <c:v>19.899999999999999</c:v>
                </c:pt>
                <c:pt idx="1195">
                  <c:v>19.916666666666668</c:v>
                </c:pt>
                <c:pt idx="1196">
                  <c:v>19.933333333333334</c:v>
                </c:pt>
                <c:pt idx="1197">
                  <c:v>19.95</c:v>
                </c:pt>
                <c:pt idx="1198">
                  <c:v>19.966666666666665</c:v>
                </c:pt>
                <c:pt idx="1199">
                  <c:v>19.983333333333334</c:v>
                </c:pt>
                <c:pt idx="1200">
                  <c:v>20</c:v>
                </c:pt>
                <c:pt idx="1201">
                  <c:v>20.016666666666666</c:v>
                </c:pt>
                <c:pt idx="1202">
                  <c:v>20.033333333333335</c:v>
                </c:pt>
                <c:pt idx="1203">
                  <c:v>20.05</c:v>
                </c:pt>
                <c:pt idx="1204">
                  <c:v>20.066666666666666</c:v>
                </c:pt>
                <c:pt idx="1205">
                  <c:v>20.083333333333332</c:v>
                </c:pt>
                <c:pt idx="1206">
                  <c:v>20.100000000000001</c:v>
                </c:pt>
                <c:pt idx="1207">
                  <c:v>20.116666666666667</c:v>
                </c:pt>
                <c:pt idx="1208">
                  <c:v>20.133333333333333</c:v>
                </c:pt>
                <c:pt idx="1209">
                  <c:v>20.149999999999999</c:v>
                </c:pt>
                <c:pt idx="1210">
                  <c:v>20.166666666666668</c:v>
                </c:pt>
                <c:pt idx="1211">
                  <c:v>20.183333333333334</c:v>
                </c:pt>
                <c:pt idx="1212">
                  <c:v>20.2</c:v>
                </c:pt>
                <c:pt idx="1213">
                  <c:v>20.216666666666665</c:v>
                </c:pt>
                <c:pt idx="1214">
                  <c:v>20.233333333333334</c:v>
                </c:pt>
                <c:pt idx="1215">
                  <c:v>20.25</c:v>
                </c:pt>
                <c:pt idx="1216">
                  <c:v>20.266666666666666</c:v>
                </c:pt>
                <c:pt idx="1217">
                  <c:v>20.283333333333335</c:v>
                </c:pt>
                <c:pt idx="1218">
                  <c:v>20.3</c:v>
                </c:pt>
                <c:pt idx="1219">
                  <c:v>20.316666666666666</c:v>
                </c:pt>
                <c:pt idx="1220">
                  <c:v>20.333333333333332</c:v>
                </c:pt>
                <c:pt idx="1221">
                  <c:v>20.350000000000001</c:v>
                </c:pt>
                <c:pt idx="1222">
                  <c:v>20.366666666666667</c:v>
                </c:pt>
                <c:pt idx="1223">
                  <c:v>20.383333333333333</c:v>
                </c:pt>
                <c:pt idx="1224">
                  <c:v>20.399999999999999</c:v>
                </c:pt>
                <c:pt idx="1225">
                  <c:v>20.416666666666668</c:v>
                </c:pt>
                <c:pt idx="1226">
                  <c:v>20.433333333333334</c:v>
                </c:pt>
                <c:pt idx="1227">
                  <c:v>20.45</c:v>
                </c:pt>
                <c:pt idx="1228">
                  <c:v>20.466666666666665</c:v>
                </c:pt>
                <c:pt idx="1229">
                  <c:v>20.483333333333334</c:v>
                </c:pt>
                <c:pt idx="1230">
                  <c:v>20.5</c:v>
                </c:pt>
                <c:pt idx="1231">
                  <c:v>20.516666666666666</c:v>
                </c:pt>
                <c:pt idx="1232">
                  <c:v>20.533333333333335</c:v>
                </c:pt>
                <c:pt idx="1233">
                  <c:v>20.55</c:v>
                </c:pt>
                <c:pt idx="1234">
                  <c:v>20.566666666666666</c:v>
                </c:pt>
                <c:pt idx="1235">
                  <c:v>20.583333333333332</c:v>
                </c:pt>
                <c:pt idx="1236">
                  <c:v>20.6</c:v>
                </c:pt>
                <c:pt idx="1237">
                  <c:v>20.616666666666667</c:v>
                </c:pt>
                <c:pt idx="1238">
                  <c:v>20.633333333333333</c:v>
                </c:pt>
                <c:pt idx="1239">
                  <c:v>20.65</c:v>
                </c:pt>
                <c:pt idx="1240">
                  <c:v>20.666666666666668</c:v>
                </c:pt>
                <c:pt idx="1241">
                  <c:v>20.683333333333334</c:v>
                </c:pt>
                <c:pt idx="1242">
                  <c:v>20.7</c:v>
                </c:pt>
                <c:pt idx="1243">
                  <c:v>20.716666666666665</c:v>
                </c:pt>
                <c:pt idx="1244">
                  <c:v>20.733333333333334</c:v>
                </c:pt>
                <c:pt idx="1245">
                  <c:v>20.75</c:v>
                </c:pt>
                <c:pt idx="1246">
                  <c:v>20.766666666666666</c:v>
                </c:pt>
                <c:pt idx="1247">
                  <c:v>20.783333333333335</c:v>
                </c:pt>
                <c:pt idx="1248">
                  <c:v>20.8</c:v>
                </c:pt>
                <c:pt idx="1249">
                  <c:v>20.816666666666666</c:v>
                </c:pt>
                <c:pt idx="1250">
                  <c:v>20.833333333333332</c:v>
                </c:pt>
                <c:pt idx="1251">
                  <c:v>20.85</c:v>
                </c:pt>
                <c:pt idx="1252">
                  <c:v>20.866666666666667</c:v>
                </c:pt>
                <c:pt idx="1253">
                  <c:v>20.883333333333333</c:v>
                </c:pt>
                <c:pt idx="1254">
                  <c:v>20.9</c:v>
                </c:pt>
                <c:pt idx="1255">
                  <c:v>20.916666666666668</c:v>
                </c:pt>
                <c:pt idx="1256">
                  <c:v>20.933333333333334</c:v>
                </c:pt>
                <c:pt idx="1257">
                  <c:v>20.95</c:v>
                </c:pt>
                <c:pt idx="1258">
                  <c:v>20.966666666666665</c:v>
                </c:pt>
                <c:pt idx="1259">
                  <c:v>20.983333333333334</c:v>
                </c:pt>
                <c:pt idx="1260">
                  <c:v>21</c:v>
                </c:pt>
                <c:pt idx="1261">
                  <c:v>21.016666666666666</c:v>
                </c:pt>
                <c:pt idx="1262">
                  <c:v>21.033333333333335</c:v>
                </c:pt>
                <c:pt idx="1263">
                  <c:v>21.05</c:v>
                </c:pt>
                <c:pt idx="1264">
                  <c:v>21.066666666666666</c:v>
                </c:pt>
                <c:pt idx="1265">
                  <c:v>21.083333333333332</c:v>
                </c:pt>
                <c:pt idx="1266">
                  <c:v>21.1</c:v>
                </c:pt>
                <c:pt idx="1267">
                  <c:v>21.116666666666667</c:v>
                </c:pt>
                <c:pt idx="1268">
                  <c:v>21.133333333333333</c:v>
                </c:pt>
                <c:pt idx="1269">
                  <c:v>21.15</c:v>
                </c:pt>
                <c:pt idx="1270">
                  <c:v>21.166666666666668</c:v>
                </c:pt>
                <c:pt idx="1271">
                  <c:v>21.183333333333334</c:v>
                </c:pt>
                <c:pt idx="1272">
                  <c:v>21.2</c:v>
                </c:pt>
                <c:pt idx="1273">
                  <c:v>21.216666666666665</c:v>
                </c:pt>
                <c:pt idx="1274">
                  <c:v>21.233333333333334</c:v>
                </c:pt>
                <c:pt idx="1275">
                  <c:v>21.25</c:v>
                </c:pt>
                <c:pt idx="1276">
                  <c:v>21.266666666666666</c:v>
                </c:pt>
                <c:pt idx="1277">
                  <c:v>21.283333333333335</c:v>
                </c:pt>
                <c:pt idx="1278">
                  <c:v>21.3</c:v>
                </c:pt>
                <c:pt idx="1279">
                  <c:v>21.316666666666666</c:v>
                </c:pt>
                <c:pt idx="1280">
                  <c:v>21.333333333333332</c:v>
                </c:pt>
                <c:pt idx="1281">
                  <c:v>21.35</c:v>
                </c:pt>
                <c:pt idx="1282">
                  <c:v>21.366666666666667</c:v>
                </c:pt>
                <c:pt idx="1283">
                  <c:v>21.383333333333333</c:v>
                </c:pt>
                <c:pt idx="1284">
                  <c:v>21.4</c:v>
                </c:pt>
                <c:pt idx="1285">
                  <c:v>21.416666666666668</c:v>
                </c:pt>
                <c:pt idx="1286">
                  <c:v>21.433333333333334</c:v>
                </c:pt>
                <c:pt idx="1287">
                  <c:v>21.45</c:v>
                </c:pt>
                <c:pt idx="1288">
                  <c:v>21.466666666666665</c:v>
                </c:pt>
                <c:pt idx="1289">
                  <c:v>21.483333333333334</c:v>
                </c:pt>
                <c:pt idx="1290">
                  <c:v>21.5</c:v>
                </c:pt>
                <c:pt idx="1291">
                  <c:v>21.516666666666666</c:v>
                </c:pt>
                <c:pt idx="1292">
                  <c:v>21.533333333333335</c:v>
                </c:pt>
                <c:pt idx="1293">
                  <c:v>21.55</c:v>
                </c:pt>
                <c:pt idx="1294">
                  <c:v>21.566666666666666</c:v>
                </c:pt>
                <c:pt idx="1295">
                  <c:v>21.583333333333332</c:v>
                </c:pt>
                <c:pt idx="1296">
                  <c:v>21.6</c:v>
                </c:pt>
                <c:pt idx="1297">
                  <c:v>21.616666666666667</c:v>
                </c:pt>
                <c:pt idx="1298">
                  <c:v>21.633333333333333</c:v>
                </c:pt>
                <c:pt idx="1299">
                  <c:v>21.65</c:v>
                </c:pt>
                <c:pt idx="1300">
                  <c:v>21.666666666666668</c:v>
                </c:pt>
                <c:pt idx="1301">
                  <c:v>21.683333333333334</c:v>
                </c:pt>
                <c:pt idx="1302">
                  <c:v>21.7</c:v>
                </c:pt>
                <c:pt idx="1303">
                  <c:v>21.716666666666665</c:v>
                </c:pt>
                <c:pt idx="1304">
                  <c:v>21.733333333333334</c:v>
                </c:pt>
                <c:pt idx="1305">
                  <c:v>21.75</c:v>
                </c:pt>
                <c:pt idx="1306">
                  <c:v>21.766666666666666</c:v>
                </c:pt>
                <c:pt idx="1307">
                  <c:v>21.783333333333335</c:v>
                </c:pt>
                <c:pt idx="1308">
                  <c:v>21.8</c:v>
                </c:pt>
                <c:pt idx="1309">
                  <c:v>21.816666666666666</c:v>
                </c:pt>
                <c:pt idx="1310">
                  <c:v>21.833333333333332</c:v>
                </c:pt>
                <c:pt idx="1311">
                  <c:v>21.85</c:v>
                </c:pt>
                <c:pt idx="1312">
                  <c:v>21.866666666666667</c:v>
                </c:pt>
                <c:pt idx="1313">
                  <c:v>21.883333333333333</c:v>
                </c:pt>
                <c:pt idx="1314">
                  <c:v>21.9</c:v>
                </c:pt>
                <c:pt idx="1315">
                  <c:v>21.916666666666668</c:v>
                </c:pt>
                <c:pt idx="1316">
                  <c:v>21.933333333333334</c:v>
                </c:pt>
                <c:pt idx="1317">
                  <c:v>21.95</c:v>
                </c:pt>
                <c:pt idx="1318">
                  <c:v>21.966666666666665</c:v>
                </c:pt>
                <c:pt idx="1319">
                  <c:v>21.983333333333334</c:v>
                </c:pt>
                <c:pt idx="1320">
                  <c:v>22</c:v>
                </c:pt>
                <c:pt idx="1321">
                  <c:v>22.016666666666666</c:v>
                </c:pt>
                <c:pt idx="1322">
                  <c:v>22.033333333333335</c:v>
                </c:pt>
                <c:pt idx="1323">
                  <c:v>22.05</c:v>
                </c:pt>
                <c:pt idx="1324">
                  <c:v>22.066666666666666</c:v>
                </c:pt>
                <c:pt idx="1325">
                  <c:v>22.083333333333332</c:v>
                </c:pt>
                <c:pt idx="1326">
                  <c:v>22.1</c:v>
                </c:pt>
                <c:pt idx="1327">
                  <c:v>22.116666666666667</c:v>
                </c:pt>
                <c:pt idx="1328">
                  <c:v>22.133333333333333</c:v>
                </c:pt>
                <c:pt idx="1329">
                  <c:v>22.15</c:v>
                </c:pt>
                <c:pt idx="1330">
                  <c:v>22.166666666666668</c:v>
                </c:pt>
                <c:pt idx="1331">
                  <c:v>22.183333333333334</c:v>
                </c:pt>
                <c:pt idx="1332">
                  <c:v>22.2</c:v>
                </c:pt>
                <c:pt idx="1333">
                  <c:v>22.216666666666665</c:v>
                </c:pt>
                <c:pt idx="1334">
                  <c:v>22.233333333333334</c:v>
                </c:pt>
                <c:pt idx="1335">
                  <c:v>22.25</c:v>
                </c:pt>
                <c:pt idx="1336">
                  <c:v>22.266666666666666</c:v>
                </c:pt>
                <c:pt idx="1337">
                  <c:v>22.283333333333335</c:v>
                </c:pt>
                <c:pt idx="1338">
                  <c:v>22.3</c:v>
                </c:pt>
                <c:pt idx="1339">
                  <c:v>22.316666666666666</c:v>
                </c:pt>
                <c:pt idx="1340">
                  <c:v>22.333333333333332</c:v>
                </c:pt>
                <c:pt idx="1341">
                  <c:v>22.35</c:v>
                </c:pt>
                <c:pt idx="1342">
                  <c:v>22.366666666666667</c:v>
                </c:pt>
                <c:pt idx="1343">
                  <c:v>22.383333333333333</c:v>
                </c:pt>
                <c:pt idx="1344">
                  <c:v>22.4</c:v>
                </c:pt>
                <c:pt idx="1345">
                  <c:v>22.416666666666668</c:v>
                </c:pt>
                <c:pt idx="1346">
                  <c:v>22.433333333333334</c:v>
                </c:pt>
                <c:pt idx="1347">
                  <c:v>22.45</c:v>
                </c:pt>
                <c:pt idx="1348">
                  <c:v>22.466666666666665</c:v>
                </c:pt>
                <c:pt idx="1349">
                  <c:v>22.483333333333334</c:v>
                </c:pt>
                <c:pt idx="1350">
                  <c:v>22.5</c:v>
                </c:pt>
                <c:pt idx="1351">
                  <c:v>22.516666666666666</c:v>
                </c:pt>
                <c:pt idx="1352">
                  <c:v>22.533333333333335</c:v>
                </c:pt>
                <c:pt idx="1353">
                  <c:v>22.55</c:v>
                </c:pt>
                <c:pt idx="1354">
                  <c:v>22.566666666666666</c:v>
                </c:pt>
                <c:pt idx="1355">
                  <c:v>22.583333333333332</c:v>
                </c:pt>
                <c:pt idx="1356">
                  <c:v>22.6</c:v>
                </c:pt>
                <c:pt idx="1357">
                  <c:v>22.616666666666667</c:v>
                </c:pt>
                <c:pt idx="1358">
                  <c:v>22.633333333333333</c:v>
                </c:pt>
                <c:pt idx="1359">
                  <c:v>22.65</c:v>
                </c:pt>
                <c:pt idx="1360">
                  <c:v>22.666666666666668</c:v>
                </c:pt>
                <c:pt idx="1361">
                  <c:v>22.683333333333334</c:v>
                </c:pt>
                <c:pt idx="1362">
                  <c:v>22.7</c:v>
                </c:pt>
                <c:pt idx="1363">
                  <c:v>22.716666666666665</c:v>
                </c:pt>
                <c:pt idx="1364">
                  <c:v>22.733333333333334</c:v>
                </c:pt>
                <c:pt idx="1365">
                  <c:v>22.75</c:v>
                </c:pt>
                <c:pt idx="1366">
                  <c:v>22.766666666666666</c:v>
                </c:pt>
                <c:pt idx="1367">
                  <c:v>22.783333333333335</c:v>
                </c:pt>
                <c:pt idx="1368">
                  <c:v>22.8</c:v>
                </c:pt>
                <c:pt idx="1369">
                  <c:v>22.816666666666666</c:v>
                </c:pt>
                <c:pt idx="1370">
                  <c:v>22.833333333333332</c:v>
                </c:pt>
                <c:pt idx="1371">
                  <c:v>22.85</c:v>
                </c:pt>
                <c:pt idx="1372">
                  <c:v>22.866666666666667</c:v>
                </c:pt>
                <c:pt idx="1373">
                  <c:v>22.883333333333333</c:v>
                </c:pt>
                <c:pt idx="1374">
                  <c:v>22.9</c:v>
                </c:pt>
                <c:pt idx="1375">
                  <c:v>22.916666666666668</c:v>
                </c:pt>
                <c:pt idx="1376">
                  <c:v>22.933333333333334</c:v>
                </c:pt>
                <c:pt idx="1377">
                  <c:v>22.95</c:v>
                </c:pt>
                <c:pt idx="1378">
                  <c:v>22.966666666666665</c:v>
                </c:pt>
                <c:pt idx="1379">
                  <c:v>22.983333333333334</c:v>
                </c:pt>
                <c:pt idx="1380">
                  <c:v>23</c:v>
                </c:pt>
                <c:pt idx="1381">
                  <c:v>23.016666666666666</c:v>
                </c:pt>
                <c:pt idx="1382">
                  <c:v>23.033333333333335</c:v>
                </c:pt>
                <c:pt idx="1383">
                  <c:v>23.05</c:v>
                </c:pt>
                <c:pt idx="1384">
                  <c:v>23.066666666666666</c:v>
                </c:pt>
                <c:pt idx="1385">
                  <c:v>23.083333333333332</c:v>
                </c:pt>
                <c:pt idx="1386">
                  <c:v>23.1</c:v>
                </c:pt>
                <c:pt idx="1387">
                  <c:v>23.116666666666667</c:v>
                </c:pt>
                <c:pt idx="1388">
                  <c:v>23.133333333333333</c:v>
                </c:pt>
                <c:pt idx="1389">
                  <c:v>23.15</c:v>
                </c:pt>
                <c:pt idx="1390">
                  <c:v>23.166666666666668</c:v>
                </c:pt>
                <c:pt idx="1391">
                  <c:v>23.183333333333334</c:v>
                </c:pt>
                <c:pt idx="1392">
                  <c:v>23.2</c:v>
                </c:pt>
                <c:pt idx="1393">
                  <c:v>23.216666666666665</c:v>
                </c:pt>
                <c:pt idx="1394">
                  <c:v>23.233333333333334</c:v>
                </c:pt>
                <c:pt idx="1395">
                  <c:v>23.25</c:v>
                </c:pt>
                <c:pt idx="1396">
                  <c:v>23.266666666666666</c:v>
                </c:pt>
                <c:pt idx="1397">
                  <c:v>23.283333333333335</c:v>
                </c:pt>
                <c:pt idx="1398">
                  <c:v>23.3</c:v>
                </c:pt>
                <c:pt idx="1399">
                  <c:v>23.316666666666666</c:v>
                </c:pt>
                <c:pt idx="1400">
                  <c:v>23.333333333333332</c:v>
                </c:pt>
                <c:pt idx="1401">
                  <c:v>23.35</c:v>
                </c:pt>
                <c:pt idx="1402">
                  <c:v>23.366666666666667</c:v>
                </c:pt>
                <c:pt idx="1403">
                  <c:v>23.383333333333333</c:v>
                </c:pt>
                <c:pt idx="1404">
                  <c:v>23.4</c:v>
                </c:pt>
                <c:pt idx="1405">
                  <c:v>23.416666666666668</c:v>
                </c:pt>
                <c:pt idx="1406">
                  <c:v>23.433333333333334</c:v>
                </c:pt>
                <c:pt idx="1407">
                  <c:v>23.45</c:v>
                </c:pt>
                <c:pt idx="1408">
                  <c:v>23.466666666666665</c:v>
                </c:pt>
                <c:pt idx="1409">
                  <c:v>23.483333333333334</c:v>
                </c:pt>
                <c:pt idx="1410">
                  <c:v>23.5</c:v>
                </c:pt>
                <c:pt idx="1411">
                  <c:v>23.516666666666666</c:v>
                </c:pt>
                <c:pt idx="1412">
                  <c:v>23.533333333333335</c:v>
                </c:pt>
                <c:pt idx="1413">
                  <c:v>23.55</c:v>
                </c:pt>
                <c:pt idx="1414">
                  <c:v>23.566666666666666</c:v>
                </c:pt>
                <c:pt idx="1415">
                  <c:v>23.583333333333332</c:v>
                </c:pt>
                <c:pt idx="1416">
                  <c:v>23.6</c:v>
                </c:pt>
                <c:pt idx="1417">
                  <c:v>23.616666666666667</c:v>
                </c:pt>
                <c:pt idx="1418">
                  <c:v>23.633333333333333</c:v>
                </c:pt>
                <c:pt idx="1419">
                  <c:v>23.65</c:v>
                </c:pt>
                <c:pt idx="1420">
                  <c:v>23.666666666666668</c:v>
                </c:pt>
                <c:pt idx="1421">
                  <c:v>23.683333333333334</c:v>
                </c:pt>
                <c:pt idx="1422">
                  <c:v>23.7</c:v>
                </c:pt>
                <c:pt idx="1423">
                  <c:v>23.716666666666665</c:v>
                </c:pt>
                <c:pt idx="1424">
                  <c:v>23.733333333333334</c:v>
                </c:pt>
                <c:pt idx="1425">
                  <c:v>23.75</c:v>
                </c:pt>
                <c:pt idx="1426">
                  <c:v>23.766666666666666</c:v>
                </c:pt>
                <c:pt idx="1427">
                  <c:v>23.783333333333335</c:v>
                </c:pt>
                <c:pt idx="1428">
                  <c:v>23.8</c:v>
                </c:pt>
                <c:pt idx="1429">
                  <c:v>23.816666666666666</c:v>
                </c:pt>
                <c:pt idx="1430">
                  <c:v>23.833333333333332</c:v>
                </c:pt>
                <c:pt idx="1431">
                  <c:v>23.85</c:v>
                </c:pt>
                <c:pt idx="1432">
                  <c:v>23.866666666666667</c:v>
                </c:pt>
                <c:pt idx="1433">
                  <c:v>23.883333333333333</c:v>
                </c:pt>
                <c:pt idx="1434">
                  <c:v>23.9</c:v>
                </c:pt>
                <c:pt idx="1435">
                  <c:v>23.916666666666668</c:v>
                </c:pt>
                <c:pt idx="1436">
                  <c:v>23.933333333333334</c:v>
                </c:pt>
                <c:pt idx="1437">
                  <c:v>23.95</c:v>
                </c:pt>
                <c:pt idx="1438">
                  <c:v>23.966666666666665</c:v>
                </c:pt>
                <c:pt idx="1439">
                  <c:v>23.983333333333334</c:v>
                </c:pt>
              </c:numCache>
            </c:numRef>
          </c:xVal>
          <c:yVal>
            <c:numRef>
              <c:f>'Medium_Draw 3_14_26 Snapshot'!$M$4:$M$1443</c:f>
              <c:numCache>
                <c:formatCode>_(* #,##0.00_);_(* \(#,##0.00\);_(* "-"??_);_(@_)</c:formatCode>
                <c:ptCount val="1440"/>
                <c:pt idx="0">
                  <c:v>0.91521841481899069</c:v>
                </c:pt>
                <c:pt idx="1">
                  <c:v>0.92051847934256481</c:v>
                </c:pt>
                <c:pt idx="2">
                  <c:v>0.90410944238808877</c:v>
                </c:pt>
                <c:pt idx="3">
                  <c:v>#N/A</c:v>
                </c:pt>
                <c:pt idx="4">
                  <c:v>0.9232347874403749</c:v>
                </c:pt>
                <c:pt idx="5">
                  <c:v>0.88913561054109558</c:v>
                </c:pt>
                <c:pt idx="6">
                  <c:v>0.89259311912339379</c:v>
                </c:pt>
                <c:pt idx="7">
                  <c:v>#N/A</c:v>
                </c:pt>
                <c:pt idx="8">
                  <c:v>0.8794992905923219</c:v>
                </c:pt>
                <c:pt idx="9">
                  <c:v>0.87841497101499355</c:v>
                </c:pt>
                <c:pt idx="10">
                  <c:v>#N/A</c:v>
                </c:pt>
                <c:pt idx="11">
                  <c:v>0.86695181714641223</c:v>
                </c:pt>
                <c:pt idx="12">
                  <c:v>0.85926393469544793</c:v>
                </c:pt>
                <c:pt idx="13">
                  <c:v>0.88234032374267957</c:v>
                </c:pt>
                <c:pt idx="14">
                  <c:v>#N/A</c:v>
                </c:pt>
                <c:pt idx="15">
                  <c:v>0.90940410442423125</c:v>
                </c:pt>
                <c:pt idx="16">
                  <c:v>0.93179728469648837</c:v>
                </c:pt>
                <c:pt idx="17">
                  <c:v>0.94856337195119189</c:v>
                </c:pt>
                <c:pt idx="18">
                  <c:v>#N/A</c:v>
                </c:pt>
                <c:pt idx="19">
                  <c:v>0.9806255250769117</c:v>
                </c:pt>
                <c:pt idx="20">
                  <c:v>1.0285319124080661</c:v>
                </c:pt>
                <c:pt idx="21">
                  <c:v>1.0021460097045694</c:v>
                </c:pt>
                <c:pt idx="22">
                  <c:v>#N/A</c:v>
                </c:pt>
                <c:pt idx="23">
                  <c:v>0.94492770036633711</c:v>
                </c:pt>
                <c:pt idx="24">
                  <c:v>0.93998660300833969</c:v>
                </c:pt>
                <c:pt idx="25">
                  <c:v>0.92598417355283047</c:v>
                </c:pt>
                <c:pt idx="26">
                  <c:v>#N/A</c:v>
                </c:pt>
                <c:pt idx="27">
                  <c:v>0.95701711256979916</c:v>
                </c:pt>
                <c:pt idx="28">
                  <c:v>0.9264476016694041</c:v>
                </c:pt>
                <c:pt idx="29">
                  <c:v>0.91632628082269785</c:v>
                </c:pt>
                <c:pt idx="30">
                  <c:v>#N/A</c:v>
                </c:pt>
                <c:pt idx="31">
                  <c:v>0.86973621194006101</c:v>
                </c:pt>
                <c:pt idx="32">
                  <c:v>0.87834234302340453</c:v>
                </c:pt>
                <c:pt idx="33">
                  <c:v>0.89215420055859451</c:v>
                </c:pt>
                <c:pt idx="34">
                  <c:v>#N/A</c:v>
                </c:pt>
                <c:pt idx="35">
                  <c:v>1.0117310950620084</c:v>
                </c:pt>
                <c:pt idx="36">
                  <c:v>1.0477764729493582</c:v>
                </c:pt>
                <c:pt idx="37">
                  <c:v>1.0644691662130821</c:v>
                </c:pt>
                <c:pt idx="38">
                  <c:v>1.0901046454666146</c:v>
                </c:pt>
                <c:pt idx="39">
                  <c:v>1.0942161286479906</c:v>
                </c:pt>
                <c:pt idx="40">
                  <c:v>#N/A</c:v>
                </c:pt>
                <c:pt idx="41">
                  <c:v>1.079547397224409</c:v>
                </c:pt>
                <c:pt idx="42">
                  <c:v>1.0647466595100807</c:v>
                </c:pt>
                <c:pt idx="43">
                  <c:v>1.0534422657625602</c:v>
                </c:pt>
                <c:pt idx="44">
                  <c:v>1.0187006282727022</c:v>
                </c:pt>
                <c:pt idx="45">
                  <c:v>#N/A</c:v>
                </c:pt>
                <c:pt idx="46">
                  <c:v>1.0000003097579804</c:v>
                </c:pt>
                <c:pt idx="47">
                  <c:v>0.97184938822482414</c:v>
                </c:pt>
                <c:pt idx="48">
                  <c:v>0.96049462555653931</c:v>
                </c:pt>
                <c:pt idx="49">
                  <c:v>0.93168659396601949</c:v>
                </c:pt>
                <c:pt idx="50">
                  <c:v>#N/A</c:v>
                </c:pt>
                <c:pt idx="51">
                  <c:v>0.89648458059878966</c:v>
                </c:pt>
                <c:pt idx="52">
                  <c:v>0.88599060357218795</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-0.25613440651142294</c:v>
                </c:pt>
                <c:pt idx="104">
                  <c:v>0.330947973208431</c:v>
                </c:pt>
                <c:pt idx="105">
                  <c:v>0.50220578012663186</c:v>
                </c:pt>
                <c:pt idx="106">
                  <c:v>0.60795093952835777</c:v>
                </c:pt>
                <c:pt idx="107">
                  <c:v>#N/A</c:v>
                </c:pt>
                <c:pt idx="108">
                  <c:v>0.76400293273608677</c:v>
                </c:pt>
                <c:pt idx="109">
                  <c:v>#N/A</c:v>
                </c:pt>
                <c:pt idx="110">
                  <c:v>0.71128706375527617</c:v>
                </c:pt>
                <c:pt idx="111">
                  <c:v>0.79082549851488915</c:v>
                </c:pt>
                <c:pt idx="112">
                  <c:v>#N/A</c:v>
                </c:pt>
                <c:pt idx="113">
                  <c:v>0.90387531402419286</c:v>
                </c:pt>
                <c:pt idx="114">
                  <c:v>#N/A</c:v>
                </c:pt>
                <c:pt idx="115">
                  <c:v>0.85910204588329409</c:v>
                </c:pt>
                <c:pt idx="116">
                  <c:v>0.92260902046581084</c:v>
                </c:pt>
                <c:pt idx="117">
                  <c:v>#N/A</c:v>
                </c:pt>
                <c:pt idx="118">
                  <c:v>0.98975901262214971</c:v>
                </c:pt>
                <c:pt idx="119">
                  <c:v>0.9603768285252523</c:v>
                </c:pt>
                <c:pt idx="120">
                  <c:v>#N/A</c:v>
                </c:pt>
                <c:pt idx="121">
                  <c:v>0.97024914655738137</c:v>
                </c:pt>
                <c:pt idx="122">
                  <c:v>0.97722443434598683</c:v>
                </c:pt>
                <c:pt idx="123">
                  <c:v>#N/A</c:v>
                </c:pt>
                <c:pt idx="124">
                  <c:v>0.97701131894610871</c:v>
                </c:pt>
                <c:pt idx="125">
                  <c:v>0.98969300253432668</c:v>
                </c:pt>
                <c:pt idx="126">
                  <c:v>#N/A</c:v>
                </c:pt>
                <c:pt idx="127">
                  <c:v>0.96572882663725401</c:v>
                </c:pt>
                <c:pt idx="128">
                  <c:v>0.96926131670569704</c:v>
                </c:pt>
                <c:pt idx="129">
                  <c:v>#N/A</c:v>
                </c:pt>
                <c:pt idx="130">
                  <c:v>0.97304179148867986</c:v>
                </c:pt>
                <c:pt idx="131">
                  <c:v>0.95599029646533484</c:v>
                </c:pt>
                <c:pt idx="132">
                  <c:v>#N/A</c:v>
                </c:pt>
                <c:pt idx="133">
                  <c:v>0.95982383639698932</c:v>
                </c:pt>
                <c:pt idx="134">
                  <c:v>0.94999986096853217</c:v>
                </c:pt>
                <c:pt idx="135">
                  <c:v>#N/A</c:v>
                </c:pt>
                <c:pt idx="136">
                  <c:v>0.95877586233769574</c:v>
                </c:pt>
                <c:pt idx="137">
                  <c:v>0.94656348255047884</c:v>
                </c:pt>
                <c:pt idx="138">
                  <c:v>0.99683812673015804</c:v>
                </c:pt>
                <c:pt idx="139">
                  <c:v>#N/A</c:v>
                </c:pt>
                <c:pt idx="140">
                  <c:v>0.99384841709947014</c:v>
                </c:pt>
                <c:pt idx="141">
                  <c:v>1.0033699878447242</c:v>
                </c:pt>
                <c:pt idx="142">
                  <c:v>1.0170266140996513</c:v>
                </c:pt>
                <c:pt idx="143">
                  <c:v>#N/A</c:v>
                </c:pt>
                <c:pt idx="144">
                  <c:v>1.0284423113253478</c:v>
                </c:pt>
                <c:pt idx="145">
                  <c:v>1.037039057853401</c:v>
                </c:pt>
                <c:pt idx="146">
                  <c:v>1.0428409750227132</c:v>
                </c:pt>
                <c:pt idx="147">
                  <c:v>1.0383358620060836</c:v>
                </c:pt>
                <c:pt idx="148">
                  <c:v>#N/A</c:v>
                </c:pt>
                <c:pt idx="149">
                  <c:v>1.0379374294431409</c:v>
                </c:pt>
                <c:pt idx="150">
                  <c:v>1.0127560403611078</c:v>
                </c:pt>
                <c:pt idx="151">
                  <c:v>1.0208403936771768</c:v>
                </c:pt>
                <c:pt idx="152">
                  <c:v>1.0122138075126121</c:v>
                </c:pt>
                <c:pt idx="153">
                  <c:v>#N/A</c:v>
                </c:pt>
                <c:pt idx="154">
                  <c:v>1.010856948392121</c:v>
                </c:pt>
                <c:pt idx="155">
                  <c:v>1.0103146181996046</c:v>
                </c:pt>
                <c:pt idx="156">
                  <c:v>1.0363456114868768</c:v>
                </c:pt>
                <c:pt idx="157">
                  <c:v>1.0256755914414233</c:v>
                </c:pt>
                <c:pt idx="158">
                  <c:v>#N/A</c:v>
                </c:pt>
                <c:pt idx="159">
                  <c:v>1.0102788685026176</c:v>
                </c:pt>
                <c:pt idx="160">
                  <c:v>1.0545282868079549</c:v>
                </c:pt>
                <c:pt idx="161">
                  <c:v>1.0819070529095656</c:v>
                </c:pt>
                <c:pt idx="162">
                  <c:v>1.1074934376023029</c:v>
                </c:pt>
                <c:pt idx="163">
                  <c:v>1.110887400170141</c:v>
                </c:pt>
                <c:pt idx="164">
                  <c:v>1.0910860480152185</c:v>
                </c:pt>
                <c:pt idx="165">
                  <c:v>#N/A</c:v>
                </c:pt>
                <c:pt idx="166">
                  <c:v>1.0799277203289257</c:v>
                </c:pt>
                <c:pt idx="167">
                  <c:v>1.0836843773677165</c:v>
                </c:pt>
                <c:pt idx="168">
                  <c:v>1.0749208580373391</c:v>
                </c:pt>
                <c:pt idx="169">
                  <c:v>1.0688419932268023</c:v>
                </c:pt>
                <c:pt idx="170">
                  <c:v>1.0701020290815715</c:v>
                </c:pt>
                <c:pt idx="171">
                  <c:v>#N/A</c:v>
                </c:pt>
                <c:pt idx="172">
                  <c:v>1.0571991663559888</c:v>
                </c:pt>
                <c:pt idx="173">
                  <c:v>1.0331931082075425</c:v>
                </c:pt>
                <c:pt idx="174">
                  <c:v>1.0268932589904971</c:v>
                </c:pt>
                <c:pt idx="175">
                  <c:v>1.0152338137463075</c:v>
                </c:pt>
                <c:pt idx="176">
                  <c:v>1.0238351132777539</c:v>
                </c:pt>
                <c:pt idx="177">
                  <c:v>1.0020325288925578</c:v>
                </c:pt>
                <c:pt idx="178">
                  <c:v>#N/A</c:v>
                </c:pt>
                <c:pt idx="179">
                  <c:v>0.99062699862625991</c:v>
                </c:pt>
                <c:pt idx="180">
                  <c:v>1.0018906289072231</c:v>
                </c:pt>
                <c:pt idx="181">
                  <c:v>0.98947998273061544</c:v>
                </c:pt>
                <c:pt idx="182">
                  <c:v>0.98664004606798472</c:v>
                </c:pt>
                <c:pt idx="183">
                  <c:v>0.98711583002573655</c:v>
                </c:pt>
                <c:pt idx="184">
                  <c:v>#N/A</c:v>
                </c:pt>
                <c:pt idx="185">
                  <c:v>0.96992168870174111</c:v>
                </c:pt>
                <c:pt idx="186">
                  <c:v>0.94235227726697723</c:v>
                </c:pt>
                <c:pt idx="187">
                  <c:v>0.95217494711265904</c:v>
                </c:pt>
                <c:pt idx="188">
                  <c:v>0.92408258617744754</c:v>
                </c:pt>
                <c:pt idx="189">
                  <c:v>#N/A</c:v>
                </c:pt>
                <c:pt idx="190">
                  <c:v>#N/A</c:v>
                </c:pt>
                <c:pt idx="191">
                  <c:v>#N/A</c:v>
                </c:pt>
                <c:pt idx="192">
                  <c:v>#N/A</c:v>
                </c:pt>
                <c:pt idx="193">
                  <c:v>#N/A</c:v>
                </c:pt>
                <c:pt idx="194">
                  <c:v>#N/A</c:v>
                </c:pt>
                <c:pt idx="195">
                  <c:v>#N/A</c:v>
                </c:pt>
                <c:pt idx="196">
                  <c:v>#N/A</c:v>
                </c:pt>
                <c:pt idx="197">
                  <c:v>#N/A</c:v>
                </c:pt>
                <c:pt idx="198">
                  <c:v>#N/A</c:v>
                </c:pt>
                <c:pt idx="199">
                  <c:v>#N/A</c:v>
                </c:pt>
                <c:pt idx="200">
                  <c:v>#N/A</c:v>
                </c:pt>
                <c:pt idx="201">
                  <c:v>#N/A</c:v>
                </c:pt>
                <c:pt idx="202">
                  <c:v>#N/A</c:v>
                </c:pt>
                <c:pt idx="203">
                  <c:v>#N/A</c:v>
                </c:pt>
                <c:pt idx="204">
                  <c:v>#N/A</c:v>
                </c:pt>
                <c:pt idx="205">
                  <c:v>#N/A</c:v>
                </c:pt>
                <c:pt idx="206">
                  <c:v>#N/A</c:v>
                </c:pt>
                <c:pt idx="207">
                  <c:v>#N/A</c:v>
                </c:pt>
                <c:pt idx="208">
                  <c:v>#N/A</c:v>
                </c:pt>
                <c:pt idx="209">
                  <c:v>#N/A</c:v>
                </c:pt>
                <c:pt idx="210">
                  <c:v>#N/A</c:v>
                </c:pt>
                <c:pt idx="211">
                  <c:v>#N/A</c:v>
                </c:pt>
                <c:pt idx="212">
                  <c:v>#N/A</c:v>
                </c:pt>
                <c:pt idx="213">
                  <c:v>#N/A</c:v>
                </c:pt>
                <c:pt idx="214">
                  <c:v>#N/A</c:v>
                </c:pt>
                <c:pt idx="215">
                  <c:v>#N/A</c:v>
                </c:pt>
                <c:pt idx="216">
                  <c:v>#N/A</c:v>
                </c:pt>
                <c:pt idx="217">
                  <c:v>#N/A</c:v>
                </c:pt>
                <c:pt idx="218">
                  <c:v>#N/A</c:v>
                </c:pt>
                <c:pt idx="219">
                  <c:v>#N/A</c:v>
                </c:pt>
                <c:pt idx="220">
                  <c:v>#N/A</c:v>
                </c:pt>
                <c:pt idx="221">
                  <c:v>#N/A</c:v>
                </c:pt>
                <c:pt idx="222">
                  <c:v>#N/A</c:v>
                </c:pt>
                <c:pt idx="223">
                  <c:v>#N/A</c:v>
                </c:pt>
                <c:pt idx="224">
                  <c:v>#N/A</c:v>
                </c:pt>
                <c:pt idx="225">
                  <c:v>#N/A</c:v>
                </c:pt>
                <c:pt idx="226">
                  <c:v>#N/A</c:v>
                </c:pt>
                <c:pt idx="227">
                  <c:v>#N/A</c:v>
                </c:pt>
                <c:pt idx="228">
                  <c:v>#N/A</c:v>
                </c:pt>
                <c:pt idx="229">
                  <c:v>#N/A</c:v>
                </c:pt>
                <c:pt idx="230">
                  <c:v>#N/A</c:v>
                </c:pt>
                <c:pt idx="231">
                  <c:v>0.32187333974251414</c:v>
                </c:pt>
                <c:pt idx="232">
                  <c:v>0.49635779591907969</c:v>
                </c:pt>
                <c:pt idx="233">
                  <c:v>0.59555022659364865</c:v>
                </c:pt>
                <c:pt idx="234">
                  <c:v>0.65145867053496831</c:v>
                </c:pt>
                <c:pt idx="235">
                  <c:v>#N/A</c:v>
                </c:pt>
                <c:pt idx="236">
                  <c:v>0.58672397518056285</c:v>
                </c:pt>
                <c:pt idx="237">
                  <c:v>#N/A</c:v>
                </c:pt>
                <c:pt idx="238">
                  <c:v>0.75656757206655212</c:v>
                </c:pt>
                <c:pt idx="239">
                  <c:v>#N/A</c:v>
                </c:pt>
                <c:pt idx="240">
                  <c:v>0.76842246629399236</c:v>
                </c:pt>
                <c:pt idx="241">
                  <c:v>0.7417189967165847</c:v>
                </c:pt>
                <c:pt idx="242">
                  <c:v>#N/A</c:v>
                </c:pt>
                <c:pt idx="243">
                  <c:v>0.79520588513654489</c:v>
                </c:pt>
                <c:pt idx="244">
                  <c:v>0.78699127997534435</c:v>
                </c:pt>
                <c:pt idx="245">
                  <c:v>#N/A</c:v>
                </c:pt>
                <c:pt idx="246">
                  <c:v>0.77740588087391949</c:v>
                </c:pt>
                <c:pt idx="247">
                  <c:v>0.77641136408459044</c:v>
                </c:pt>
                <c:pt idx="248">
                  <c:v>#N/A</c:v>
                </c:pt>
                <c:pt idx="249">
                  <c:v>0.75782531982867407</c:v>
                </c:pt>
                <c:pt idx="250">
                  <c:v>#N/A</c:v>
                </c:pt>
                <c:pt idx="251">
                  <c:v>0.74959151055449846</c:v>
                </c:pt>
                <c:pt idx="252">
                  <c:v>0.72894712753192192</c:v>
                </c:pt>
                <c:pt idx="253">
                  <c:v>#N/A</c:v>
                </c:pt>
                <c:pt idx="254">
                  <c:v>#N/A</c:v>
                </c:pt>
                <c:pt idx="255">
                  <c:v>#N/A</c:v>
                </c:pt>
                <c:pt idx="256">
                  <c:v>#N/A</c:v>
                </c:pt>
                <c:pt idx="257">
                  <c:v>#N/A</c:v>
                </c:pt>
                <c:pt idx="258">
                  <c:v>#N/A</c:v>
                </c:pt>
                <c:pt idx="259">
                  <c:v>#N/A</c:v>
                </c:pt>
                <c:pt idx="260">
                  <c:v>#N/A</c:v>
                </c:pt>
                <c:pt idx="261">
                  <c:v>#N/A</c:v>
                </c:pt>
                <c:pt idx="262">
                  <c:v>#N/A</c:v>
                </c:pt>
                <c:pt idx="263">
                  <c:v>#N/A</c:v>
                </c:pt>
                <c:pt idx="264">
                  <c:v>#N/A</c:v>
                </c:pt>
                <c:pt idx="265">
                  <c:v>#N/A</c:v>
                </c:pt>
                <c:pt idx="266">
                  <c:v>#N/A</c:v>
                </c:pt>
                <c:pt idx="267">
                  <c:v>0.13308335928850532</c:v>
                </c:pt>
                <c:pt idx="268">
                  <c:v>0.49317585690573468</c:v>
                </c:pt>
                <c:pt idx="269">
                  <c:v>#N/A</c:v>
                </c:pt>
                <c:pt idx="270">
                  <c:v>0.65701494779897007</c:v>
                </c:pt>
                <c:pt idx="271">
                  <c:v>0.83877102881327092</c:v>
                </c:pt>
                <c:pt idx="272">
                  <c:v>0.86402187105556627</c:v>
                </c:pt>
                <c:pt idx="273">
                  <c:v>#N/A</c:v>
                </c:pt>
                <c:pt idx="274">
                  <c:v>0.8018454101406215</c:v>
                </c:pt>
                <c:pt idx="275">
                  <c:v>#N/A</c:v>
                </c:pt>
                <c:pt idx="276">
                  <c:v>0.98734092574388621</c:v>
                </c:pt>
                <c:pt idx="277">
                  <c:v>1.0437329740684824</c:v>
                </c:pt>
                <c:pt idx="278">
                  <c:v>#N/A</c:v>
                </c:pt>
                <c:pt idx="279">
                  <c:v>1.1803954225514697</c:v>
                </c:pt>
                <c:pt idx="280">
                  <c:v>1.2463034375241242</c:v>
                </c:pt>
                <c:pt idx="281">
                  <c:v>1.313198034627993</c:v>
                </c:pt>
                <c:pt idx="282">
                  <c:v>1.263688513881313</c:v>
                </c:pt>
                <c:pt idx="283">
                  <c:v>#N/A</c:v>
                </c:pt>
                <c:pt idx="284">
                  <c:v>1.0552149509843656</c:v>
                </c:pt>
                <c:pt idx="285">
                  <c:v>#N/A</c:v>
                </c:pt>
                <c:pt idx="286">
                  <c:v>1.0665836038883019</c:v>
                </c:pt>
                <c:pt idx="287">
                  <c:v>#N/A</c:v>
                </c:pt>
                <c:pt idx="288">
                  <c:v>1.0381254426605002</c:v>
                </c:pt>
                <c:pt idx="289">
                  <c:v>1.1007121200627374</c:v>
                </c:pt>
                <c:pt idx="290">
                  <c:v>1.1845975401029865</c:v>
                </c:pt>
                <c:pt idx="291">
                  <c:v>#N/A</c:v>
                </c:pt>
                <c:pt idx="292">
                  <c:v>1.229062447333432</c:v>
                </c:pt>
                <c:pt idx="293">
                  <c:v>1.2715274173701867</c:v>
                </c:pt>
                <c:pt idx="294">
                  <c:v>1.2650080766102363</c:v>
                </c:pt>
                <c:pt idx="295">
                  <c:v>1.2838591190404496</c:v>
                </c:pt>
                <c:pt idx="296">
                  <c:v>1.2973536429147439</c:v>
                </c:pt>
                <c:pt idx="297">
                  <c:v>1.2870590628038394</c:v>
                </c:pt>
                <c:pt idx="298">
                  <c:v>#N/A</c:v>
                </c:pt>
                <c:pt idx="299">
                  <c:v>1.2336782913471811</c:v>
                </c:pt>
                <c:pt idx="300">
                  <c:v>1.2248208948944641</c:v>
                </c:pt>
                <c:pt idx="301">
                  <c:v>1.1927980284297532</c:v>
                </c:pt>
                <c:pt idx="302">
                  <c:v>1.1986246287440083</c:v>
                </c:pt>
                <c:pt idx="303">
                  <c:v>#N/A</c:v>
                </c:pt>
                <c:pt idx="304">
                  <c:v>1.1531273227752381</c:v>
                </c:pt>
                <c:pt idx="305">
                  <c:v>1.1354210533014726</c:v>
                </c:pt>
                <c:pt idx="306">
                  <c:v>1.1471473410731485</c:v>
                </c:pt>
                <c:pt idx="307">
                  <c:v>1.1595469525436346</c:v>
                </c:pt>
                <c:pt idx="308">
                  <c:v>1.2166444105454213</c:v>
                </c:pt>
                <c:pt idx="309">
                  <c:v>#N/A</c:v>
                </c:pt>
                <c:pt idx="310">
                  <c:v>1.2793055535625271</c:v>
                </c:pt>
                <c:pt idx="311">
                  <c:v>1.2951696879659012</c:v>
                </c:pt>
                <c:pt idx="312">
                  <c:v>1.304999681422859</c:v>
                </c:pt>
                <c:pt idx="313">
                  <c:v>1.2837170875744632</c:v>
                </c:pt>
                <c:pt idx="314">
                  <c:v>1.3148761081313081</c:v>
                </c:pt>
                <c:pt idx="315">
                  <c:v>1.351851515958556</c:v>
                </c:pt>
                <c:pt idx="316">
                  <c:v>#N/A</c:v>
                </c:pt>
                <c:pt idx="317">
                  <c:v>1.3235825666666128</c:v>
                </c:pt>
                <c:pt idx="318">
                  <c:v>1.3256892724268841</c:v>
                </c:pt>
                <c:pt idx="319">
                  <c:v>1.2965107580932804</c:v>
                </c:pt>
                <c:pt idx="320">
                  <c:v>1.2958456168473893</c:v>
                </c:pt>
                <c:pt idx="321">
                  <c:v>1.2910505566543862</c:v>
                </c:pt>
                <c:pt idx="322">
                  <c:v>1.2756052255250985</c:v>
                </c:pt>
                <c:pt idx="323">
                  <c:v>1.2764752159804165</c:v>
                </c:pt>
                <c:pt idx="324">
                  <c:v>#N/A</c:v>
                </c:pt>
                <c:pt idx="325">
                  <c:v>1.2517133322301648</c:v>
                </c:pt>
                <c:pt idx="326">
                  <c:v>1.2777054597196646</c:v>
                </c:pt>
                <c:pt idx="327">
                  <c:v>1.2760015865413417</c:v>
                </c:pt>
                <c:pt idx="328">
                  <c:v>1.2464691024576733</c:v>
                </c:pt>
                <c:pt idx="329">
                  <c:v>1.2288775490676416</c:v>
                </c:pt>
                <c:pt idx="330">
                  <c:v>1.206935388167411</c:v>
                </c:pt>
                <c:pt idx="331">
                  <c:v>#N/A</c:v>
                </c:pt>
                <c:pt idx="332">
                  <c:v>1.1722106345023482</c:v>
                </c:pt>
                <c:pt idx="333">
                  <c:v>1.1471058872360473</c:v>
                </c:pt>
                <c:pt idx="334">
                  <c:v>1.1334704406101137</c:v>
                </c:pt>
                <c:pt idx="335">
                  <c:v>1.1141719025109191</c:v>
                </c:pt>
                <c:pt idx="336">
                  <c:v>1.1127133444147068</c:v>
                </c:pt>
                <c:pt idx="337">
                  <c:v>1.1257783419620715</c:v>
                </c:pt>
                <c:pt idx="338">
                  <c:v>#N/A</c:v>
                </c:pt>
                <c:pt idx="339">
                  <c:v>1.124889217767554</c:v>
                </c:pt>
                <c:pt idx="340">
                  <c:v>1.1169310344087455</c:v>
                </c:pt>
                <c:pt idx="341">
                  <c:v>1.1145297413764115</c:v>
                </c:pt>
                <c:pt idx="342">
                  <c:v>1.1137519430865432</c:v>
                </c:pt>
                <c:pt idx="343">
                  <c:v>1.1168635020439281</c:v>
                </c:pt>
                <c:pt idx="344">
                  <c:v>1.1183490846118609</c:v>
                </c:pt>
                <c:pt idx="345">
                  <c:v>1.1199932156764612</c:v>
                </c:pt>
                <c:pt idx="346">
                  <c:v>#N/A</c:v>
                </c:pt>
                <c:pt idx="347">
                  <c:v>1.1055747317096476</c:v>
                </c:pt>
                <c:pt idx="348">
                  <c:v>1.1031088308617376</c:v>
                </c:pt>
                <c:pt idx="349">
                  <c:v>1.0892390844239312</c:v>
                </c:pt>
                <c:pt idx="350">
                  <c:v>1.0956523356114003</c:v>
                </c:pt>
                <c:pt idx="351">
                  <c:v>1.0915809543616732</c:v>
                </c:pt>
                <c:pt idx="352">
                  <c:v>1.1119549717248047</c:v>
                </c:pt>
                <c:pt idx="353">
                  <c:v>#N/A</c:v>
                </c:pt>
                <c:pt idx="354">
                  <c:v>1.0852932101654804</c:v>
                </c:pt>
                <c:pt idx="355">
                  <c:v>1.0794343907510717</c:v>
                </c:pt>
                <c:pt idx="356">
                  <c:v>1.0774454231981305</c:v>
                </c:pt>
                <c:pt idx="357">
                  <c:v>1.0572192953731119</c:v>
                </c:pt>
                <c:pt idx="358">
                  <c:v>1.0510730674434816</c:v>
                </c:pt>
                <c:pt idx="359">
                  <c:v>1.0393641352352316</c:v>
                </c:pt>
                <c:pt idx="360">
                  <c:v>1.0237975793176624</c:v>
                </c:pt>
                <c:pt idx="361">
                  <c:v>#N/A</c:v>
                </c:pt>
                <c:pt idx="362">
                  <c:v>1.0439462860750028</c:v>
                </c:pt>
                <c:pt idx="363">
                  <c:v>1.0581089806992499</c:v>
                </c:pt>
                <c:pt idx="364">
                  <c:v>1.0666891731025534</c:v>
                </c:pt>
                <c:pt idx="365">
                  <c:v>1.0694112704123508</c:v>
                </c:pt>
                <c:pt idx="366">
                  <c:v>1.0781137001725833</c:v>
                </c:pt>
                <c:pt idx="367">
                  <c:v>1.051978429059121</c:v>
                </c:pt>
                <c:pt idx="368">
                  <c:v>#N/A</c:v>
                </c:pt>
                <c:pt idx="369">
                  <c:v>1.0575784340464385</c:v>
                </c:pt>
                <c:pt idx="370">
                  <c:v>1.0509094648348729</c:v>
                </c:pt>
                <c:pt idx="371">
                  <c:v>1.047987227669928</c:v>
                </c:pt>
                <c:pt idx="372">
                  <c:v>1.0498857700812758</c:v>
                </c:pt>
                <c:pt idx="373">
                  <c:v>1.0590252268237319</c:v>
                </c:pt>
                <c:pt idx="374">
                  <c:v>1.0722254426893953</c:v>
                </c:pt>
                <c:pt idx="375">
                  <c:v>1.0761475668948113</c:v>
                </c:pt>
                <c:pt idx="376">
                  <c:v>#N/A</c:v>
                </c:pt>
                <c:pt idx="377">
                  <c:v>1.0784048387980478</c:v>
                </c:pt>
                <c:pt idx="378">
                  <c:v>1.0747165477057283</c:v>
                </c:pt>
                <c:pt idx="379">
                  <c:v>1.0849266551850265</c:v>
                </c:pt>
                <c:pt idx="380">
                  <c:v>1.0860312435118971</c:v>
                </c:pt>
                <c:pt idx="381">
                  <c:v>1.1339487184182793</c:v>
                </c:pt>
                <c:pt idx="382">
                  <c:v>1.1778487204666703</c:v>
                </c:pt>
                <c:pt idx="383">
                  <c:v>#N/A</c:v>
                </c:pt>
                <c:pt idx="384">
                  <c:v>1.1409097614850634</c:v>
                </c:pt>
                <c:pt idx="385">
                  <c:v>1.1805127381109786</c:v>
                </c:pt>
                <c:pt idx="386">
                  <c:v>1.1543321040918157</c:v>
                </c:pt>
                <c:pt idx="387">
                  <c:v>1.1466643116008832</c:v>
                </c:pt>
                <c:pt idx="388">
                  <c:v>1.1426322626122396</c:v>
                </c:pt>
                <c:pt idx="389">
                  <c:v>1.1267903227558365</c:v>
                </c:pt>
                <c:pt idx="390">
                  <c:v>1.1350988003988438</c:v>
                </c:pt>
                <c:pt idx="391">
                  <c:v>#N/A</c:v>
                </c:pt>
                <c:pt idx="392">
                  <c:v>1.142354911591366</c:v>
                </c:pt>
                <c:pt idx="393">
                  <c:v>1.1395595055453531</c:v>
                </c:pt>
                <c:pt idx="394">
                  <c:v>1.233845436933185</c:v>
                </c:pt>
                <c:pt idx="395">
                  <c:v>1.1300814296361041</c:v>
                </c:pt>
                <c:pt idx="396">
                  <c:v>1.1835797258708578</c:v>
                </c:pt>
                <c:pt idx="397">
                  <c:v>1.1935132349975852</c:v>
                </c:pt>
                <c:pt idx="398">
                  <c:v>1.2042967981036254</c:v>
                </c:pt>
                <c:pt idx="399">
                  <c:v>#N/A</c:v>
                </c:pt>
                <c:pt idx="400">
                  <c:v>1.218699714478336</c:v>
                </c:pt>
                <c:pt idx="401">
                  <c:v>1.2243060041298603</c:v>
                </c:pt>
                <c:pt idx="402">
                  <c:v>1.2258857214674854</c:v>
                </c:pt>
                <c:pt idx="403">
                  <c:v>1.2457732208907</c:v>
                </c:pt>
                <c:pt idx="404">
                  <c:v>1.2674399461132961</c:v>
                </c:pt>
                <c:pt idx="405">
                  <c:v>1.2564546558081437</c:v>
                </c:pt>
                <c:pt idx="406">
                  <c:v>1.2735946563889275</c:v>
                </c:pt>
                <c:pt idx="407">
                  <c:v>#N/A</c:v>
                </c:pt>
                <c:pt idx="408">
                  <c:v>1.2601905929693895</c:v>
                </c:pt>
                <c:pt idx="409">
                  <c:v>1.2587668313973925</c:v>
                </c:pt>
                <c:pt idx="410">
                  <c:v>1.274806627828295</c:v>
                </c:pt>
                <c:pt idx="411">
                  <c:v>1.2734983967223532</c:v>
                </c:pt>
                <c:pt idx="412">
                  <c:v>1.2748665577778229</c:v>
                </c:pt>
                <c:pt idx="413">
                  <c:v>1.259394759864815</c:v>
                </c:pt>
                <c:pt idx="414">
                  <c:v>1.2880794169812555</c:v>
                </c:pt>
                <c:pt idx="415">
                  <c:v>#N/A</c:v>
                </c:pt>
                <c:pt idx="416">
                  <c:v>1.2517377989885663</c:v>
                </c:pt>
                <c:pt idx="417">
                  <c:v>1.2191198233639051</c:v>
                </c:pt>
                <c:pt idx="418">
                  <c:v>1.2342682920567107</c:v>
                </c:pt>
                <c:pt idx="419">
                  <c:v>1.2104472727172142</c:v>
                </c:pt>
                <c:pt idx="420">
                  <c:v>1.2195004858938694</c:v>
                </c:pt>
                <c:pt idx="421">
                  <c:v>1.2129008838035533</c:v>
                </c:pt>
                <c:pt idx="422">
                  <c:v>1.2093489453281243</c:v>
                </c:pt>
                <c:pt idx="423">
                  <c:v>#N/A</c:v>
                </c:pt>
                <c:pt idx="424">
                  <c:v>1.2115090419088588</c:v>
                </c:pt>
                <c:pt idx="425">
                  <c:v>1.207727938466761</c:v>
                </c:pt>
                <c:pt idx="426">
                  <c:v>1.2263788421329802</c:v>
                </c:pt>
                <c:pt idx="427">
                  <c:v>1.2212779198037467</c:v>
                </c:pt>
                <c:pt idx="428">
                  <c:v>1.2441291460689983</c:v>
                </c:pt>
                <c:pt idx="429">
                  <c:v>1.2880020594203074</c:v>
                </c:pt>
                <c:pt idx="430">
                  <c:v>1.2871852370705943</c:v>
                </c:pt>
                <c:pt idx="431">
                  <c:v>#N/A</c:v>
                </c:pt>
                <c:pt idx="432">
                  <c:v>1.3219417950311658</c:v>
                </c:pt>
                <c:pt idx="433">
                  <c:v>1.3291413939747361</c:v>
                </c:pt>
                <c:pt idx="434">
                  <c:v>1.3269222070423472</c:v>
                </c:pt>
                <c:pt idx="435">
                  <c:v>1.3290060216241599</c:v>
                </c:pt>
                <c:pt idx="436">
                  <c:v>1.3691980189254829</c:v>
                </c:pt>
                <c:pt idx="437">
                  <c:v>1.3671813117020166</c:v>
                </c:pt>
                <c:pt idx="438">
                  <c:v>1.3883028377864317</c:v>
                </c:pt>
                <c:pt idx="439">
                  <c:v>#N/A</c:v>
                </c:pt>
                <c:pt idx="440">
                  <c:v>1.4352538727728472</c:v>
                </c:pt>
                <c:pt idx="441">
                  <c:v>1.4074717294088375</c:v>
                </c:pt>
                <c:pt idx="442">
                  <c:v>1.4148457798509515</c:v>
                </c:pt>
                <c:pt idx="443">
                  <c:v>1.4268404420260992</c:v>
                </c:pt>
                <c:pt idx="444">
                  <c:v>1.4240553078030687</c:v>
                </c:pt>
                <c:pt idx="445">
                  <c:v>1.4379068374175294</c:v>
                </c:pt>
                <c:pt idx="446">
                  <c:v>1.4283799664248291</c:v>
                </c:pt>
                <c:pt idx="447">
                  <c:v>#N/A</c:v>
                </c:pt>
                <c:pt idx="448">
                  <c:v>1.4564350980108711</c:v>
                </c:pt>
                <c:pt idx="449">
                  <c:v>1.5012257046617152</c:v>
                </c:pt>
                <c:pt idx="450">
                  <c:v>1.4672627280245256</c:v>
                </c:pt>
                <c:pt idx="451">
                  <c:v>1.4842427240228555</c:v>
                </c:pt>
                <c:pt idx="452">
                  <c:v>1.4912807833897102</c:v>
                </c:pt>
                <c:pt idx="453">
                  <c:v>1.4839516762158285</c:v>
                </c:pt>
                <c:pt idx="454">
                  <c:v>1.4554834331219419</c:v>
                </c:pt>
                <c:pt idx="455">
                  <c:v>#N/A</c:v>
                </c:pt>
                <c:pt idx="456">
                  <c:v>1.4916945650375211</c:v>
                </c:pt>
                <c:pt idx="457">
                  <c:v>1.5016316482669825</c:v>
                </c:pt>
                <c:pt idx="458">
                  <c:v>1.4738372015374468</c:v>
                </c:pt>
                <c:pt idx="459">
                  <c:v>1.4748031801073374</c:v>
                </c:pt>
                <c:pt idx="460">
                  <c:v>1.4900615776200672</c:v>
                </c:pt>
                <c:pt idx="461">
                  <c:v>1.4691334275230077</c:v>
                </c:pt>
                <c:pt idx="462">
                  <c:v>#N/A</c:v>
                </c:pt>
                <c:pt idx="463">
                  <c:v>1.4634528050406894</c:v>
                </c:pt>
                <c:pt idx="464">
                  <c:v>1.4885164652920437</c:v>
                </c:pt>
                <c:pt idx="465">
                  <c:v>1.4607666137794455</c:v>
                </c:pt>
                <c:pt idx="466">
                  <c:v>1.4780210780823722</c:v>
                </c:pt>
                <c:pt idx="467">
                  <c:v>1.434302274536416</c:v>
                </c:pt>
                <c:pt idx="468">
                  <c:v>1.44154721822106</c:v>
                </c:pt>
                <c:pt idx="469">
                  <c:v>1.4608445304922544</c:v>
                </c:pt>
                <c:pt idx="470">
                  <c:v>#N/A</c:v>
                </c:pt>
                <c:pt idx="471">
                  <c:v>1.4558621660217756</c:v>
                </c:pt>
                <c:pt idx="472">
                  <c:v>1.4776404951770481</c:v>
                </c:pt>
                <c:pt idx="473">
                  <c:v>1.4613395279855954</c:v>
                </c:pt>
                <c:pt idx="474">
                  <c:v>1.4731513664333802</c:v>
                </c:pt>
                <c:pt idx="475">
                  <c:v>1.4953315336075907</c:v>
                </c:pt>
                <c:pt idx="476">
                  <c:v>1.4949889178072813</c:v>
                </c:pt>
                <c:pt idx="477">
                  <c:v>#N/A</c:v>
                </c:pt>
                <c:pt idx="478">
                  <c:v>1.5226637033321095</c:v>
                </c:pt>
                <c:pt idx="479">
                  <c:v>1.5175093151746142</c:v>
                </c:pt>
                <c:pt idx="480">
                  <c:v>1.5196067710352563</c:v>
                </c:pt>
                <c:pt idx="481">
                  <c:v>1.5341318974371307</c:v>
                </c:pt>
                <c:pt idx="482">
                  <c:v>1.5389051093613701</c:v>
                </c:pt>
                <c:pt idx="483">
                  <c:v>1.5567677667465705</c:v>
                </c:pt>
                <c:pt idx="484">
                  <c:v>#N/A</c:v>
                </c:pt>
                <c:pt idx="485">
                  <c:v>1.5578183396389129</c:v>
                </c:pt>
                <c:pt idx="486">
                  <c:v>1.5522105200347531</c:v>
                </c:pt>
                <c:pt idx="487">
                  <c:v>1.566255307115199</c:v>
                </c:pt>
                <c:pt idx="488">
                  <c:v>1.5477243427396656</c:v>
                </c:pt>
                <c:pt idx="489">
                  <c:v>1.5900649942986107</c:v>
                </c:pt>
                <c:pt idx="490">
                  <c:v>1.5611594886105897</c:v>
                </c:pt>
                <c:pt idx="491">
                  <c:v>1.5627615958660062</c:v>
                </c:pt>
                <c:pt idx="492">
                  <c:v>#N/A</c:v>
                </c:pt>
                <c:pt idx="493">
                  <c:v>1.5633619586651513</c:v>
                </c:pt>
                <c:pt idx="494">
                  <c:v>1.5687539724316075</c:v>
                </c:pt>
                <c:pt idx="495">
                  <c:v>1.5794953293798988</c:v>
                </c:pt>
                <c:pt idx="496">
                  <c:v>1.5780818256526092</c:v>
                </c:pt>
                <c:pt idx="497">
                  <c:v>1.598858216068503</c:v>
                </c:pt>
                <c:pt idx="498">
                  <c:v>1.5616581154740234</c:v>
                </c:pt>
                <c:pt idx="499">
                  <c:v>#N/A</c:v>
                </c:pt>
                <c:pt idx="500">
                  <c:v>1.5577739671517452</c:v>
                </c:pt>
                <c:pt idx="501">
                  <c:v>1.5798450386871852</c:v>
                </c:pt>
                <c:pt idx="502">
                  <c:v>1.5630099553303043</c:v>
                </c:pt>
                <c:pt idx="503">
                  <c:v>1.5471595087136638</c:v>
                </c:pt>
                <c:pt idx="504">
                  <c:v>1.5479071040178094</c:v>
                </c:pt>
                <c:pt idx="505">
                  <c:v>1.5503322633525261</c:v>
                </c:pt>
                <c:pt idx="506">
                  <c:v>#N/A</c:v>
                </c:pt>
                <c:pt idx="507">
                  <c:v>1.546960102836251</c:v>
                </c:pt>
                <c:pt idx="508">
                  <c:v>1.5525497828385599</c:v>
                </c:pt>
                <c:pt idx="509">
                  <c:v>1.5454345544222647</c:v>
                </c:pt>
                <c:pt idx="510">
                  <c:v>1.5782360140923548</c:v>
                </c:pt>
                <c:pt idx="511">
                  <c:v>1.5799484913257058</c:v>
                </c:pt>
                <c:pt idx="512">
                  <c:v>1.575958822733289</c:v>
                </c:pt>
                <c:pt idx="513">
                  <c:v>#N/A</c:v>
                </c:pt>
                <c:pt idx="514">
                  <c:v>1.570303701633267</c:v>
                </c:pt>
                <c:pt idx="515">
                  <c:v>1.5803033408163727</c:v>
                </c:pt>
                <c:pt idx="516">
                  <c:v>1.577343969072885</c:v>
                </c:pt>
                <c:pt idx="517">
                  <c:v>1.5805083919593184</c:v>
                </c:pt>
                <c:pt idx="518">
                  <c:v>1.6067998266631578</c:v>
                </c:pt>
                <c:pt idx="519">
                  <c:v>#N/A</c:v>
                </c:pt>
                <c:pt idx="520">
                  <c:v>1.5518324164214838</c:v>
                </c:pt>
                <c:pt idx="521">
                  <c:v>1.5712181874548752</c:v>
                </c:pt>
                <c:pt idx="522">
                  <c:v>1.5534337776492131</c:v>
                </c:pt>
                <c:pt idx="523">
                  <c:v>1.5393348135052014</c:v>
                </c:pt>
                <c:pt idx="524">
                  <c:v>1.5258329898045659</c:v>
                </c:pt>
                <c:pt idx="525">
                  <c:v>1.4931613124799805</c:v>
                </c:pt>
                <c:pt idx="526">
                  <c:v>#N/A</c:v>
                </c:pt>
                <c:pt idx="527">
                  <c:v>1.4942087210907222</c:v>
                </c:pt>
                <c:pt idx="528">
                  <c:v>1.4989136001216505</c:v>
                </c:pt>
                <c:pt idx="529">
                  <c:v>1.5375339035558322</c:v>
                </c:pt>
                <c:pt idx="530">
                  <c:v>1.5455823797657064</c:v>
                </c:pt>
                <c:pt idx="531">
                  <c:v>1.4960591920425999</c:v>
                </c:pt>
                <c:pt idx="532">
                  <c:v>#N/A</c:v>
                </c:pt>
                <c:pt idx="533">
                  <c:v>1.5750664978612381</c:v>
                </c:pt>
                <c:pt idx="534">
                  <c:v>1.6215153705244965</c:v>
                </c:pt>
                <c:pt idx="535">
                  <c:v>1.6170641441689979</c:v>
                </c:pt>
                <c:pt idx="536">
                  <c:v>1.6210417258313135</c:v>
                </c:pt>
                <c:pt idx="537">
                  <c:v>1.6171660267126233</c:v>
                </c:pt>
                <c:pt idx="538">
                  <c:v>1.6016788411010139</c:v>
                </c:pt>
                <c:pt idx="539">
                  <c:v>#N/A</c:v>
                </c:pt>
                <c:pt idx="540">
                  <c:v>1.5724024049347343</c:v>
                </c:pt>
                <c:pt idx="541">
                  <c:v>1.5869159045008703</c:v>
                </c:pt>
                <c:pt idx="542">
                  <c:v>1.5816012996152591</c:v>
                </c:pt>
                <c:pt idx="543">
                  <c:v>1.5615797959551023</c:v>
                </c:pt>
                <c:pt idx="544">
                  <c:v>1.577554605926635</c:v>
                </c:pt>
                <c:pt idx="545">
                  <c:v>#N/A</c:v>
                </c:pt>
                <c:pt idx="546">
                  <c:v>1.5867187312523956</c:v>
                </c:pt>
                <c:pt idx="547">
                  <c:v>1.5618159444356394</c:v>
                </c:pt>
                <c:pt idx="548">
                  <c:v>1.5885104705429527</c:v>
                </c:pt>
                <c:pt idx="549">
                  <c:v>1.6033467385502451</c:v>
                </c:pt>
                <c:pt idx="550">
                  <c:v>1.5697466057842782</c:v>
                </c:pt>
                <c:pt idx="551">
                  <c:v>#N/A</c:v>
                </c:pt>
                <c:pt idx="552">
                  <c:v>1.5752089433964835</c:v>
                </c:pt>
                <c:pt idx="553">
                  <c:v>1.5488967064407206</c:v>
                </c:pt>
                <c:pt idx="554">
                  <c:v>1.5648859768293197</c:v>
                </c:pt>
                <c:pt idx="555">
                  <c:v>1.5561552682213315</c:v>
                </c:pt>
                <c:pt idx="556">
                  <c:v>1.5394052527521365</c:v>
                </c:pt>
                <c:pt idx="557">
                  <c:v>1.5385169042217615</c:v>
                </c:pt>
                <c:pt idx="558">
                  <c:v>#N/A</c:v>
                </c:pt>
                <c:pt idx="559">
                  <c:v>1.5396503446091128</c:v>
                </c:pt>
                <c:pt idx="560">
                  <c:v>1.5647362819350898</c:v>
                </c:pt>
                <c:pt idx="561">
                  <c:v>1.5460906249061246</c:v>
                </c:pt>
                <c:pt idx="562">
                  <c:v>1.5726713418971943</c:v>
                </c:pt>
                <c:pt idx="563">
                  <c:v>1.5667996112203286</c:v>
                </c:pt>
                <c:pt idx="564">
                  <c:v>#N/A</c:v>
                </c:pt>
                <c:pt idx="565">
                  <c:v>1.6034803235393011</c:v>
                </c:pt>
                <c:pt idx="566">
                  <c:v>1.5797843587111529</c:v>
                </c:pt>
                <c:pt idx="567">
                  <c:v>1.5970473021403724</c:v>
                </c:pt>
                <c:pt idx="568">
                  <c:v>1.5765074668612888</c:v>
                </c:pt>
                <c:pt idx="569">
                  <c:v>1.5989892718761347</c:v>
                </c:pt>
                <c:pt idx="570">
                  <c:v>#N/A</c:v>
                </c:pt>
                <c:pt idx="571">
                  <c:v>1.585554315589726</c:v>
                </c:pt>
                <c:pt idx="572">
                  <c:v>1.554485104589143</c:v>
                </c:pt>
                <c:pt idx="573">
                  <c:v>1.5502283496532401</c:v>
                </c:pt>
                <c:pt idx="574">
                  <c:v>1.5689389401327229</c:v>
                </c:pt>
                <c:pt idx="575">
                  <c:v>1.5370378319368698</c:v>
                </c:pt>
                <c:pt idx="576">
                  <c:v>#N/A</c:v>
                </c:pt>
                <c:pt idx="577">
                  <c:v>1.5221972339010268</c:v>
                </c:pt>
                <c:pt idx="578">
                  <c:v>1.5531197204778422</c:v>
                </c:pt>
                <c:pt idx="579">
                  <c:v>1.5632744726760652</c:v>
                </c:pt>
                <c:pt idx="580">
                  <c:v>1.559519121434134</c:v>
                </c:pt>
                <c:pt idx="581">
                  <c:v>1.5980935437713368</c:v>
                </c:pt>
                <c:pt idx="582">
                  <c:v>1.5594418707436459</c:v>
                </c:pt>
                <c:pt idx="583">
                  <c:v>#N/A</c:v>
                </c:pt>
                <c:pt idx="584">
                  <c:v>1.5762247459611218</c:v>
                </c:pt>
                <c:pt idx="585">
                  <c:v>1.5425513102363662</c:v>
                </c:pt>
                <c:pt idx="586">
                  <c:v>1.5525335407349521</c:v>
                </c:pt>
                <c:pt idx="587">
                  <c:v>1.5400730990668354</c:v>
                </c:pt>
                <c:pt idx="588">
                  <c:v>1.581437869838779</c:v>
                </c:pt>
                <c:pt idx="589">
                  <c:v>#N/A</c:v>
                </c:pt>
                <c:pt idx="590">
                  <c:v>1.5673908812608424</c:v>
                </c:pt>
                <c:pt idx="591">
                  <c:v>1.5569059077189602</c:v>
                </c:pt>
                <c:pt idx="592">
                  <c:v>1.5148633017325372</c:v>
                </c:pt>
                <c:pt idx="593">
                  <c:v>1.5249878923936842</c:v>
                </c:pt>
                <c:pt idx="594">
                  <c:v>1.5045636123747554</c:v>
                </c:pt>
                <c:pt idx="595">
                  <c:v>#N/A</c:v>
                </c:pt>
                <c:pt idx="596">
                  <c:v>1.515069648090366</c:v>
                </c:pt>
                <c:pt idx="597">
                  <c:v>1.5066389350048697</c:v>
                </c:pt>
                <c:pt idx="598">
                  <c:v>1.5263066665237321</c:v>
                </c:pt>
                <c:pt idx="599">
                  <c:v>1.5435689258586955</c:v>
                </c:pt>
                <c:pt idx="600">
                  <c:v>#N/A</c:v>
                </c:pt>
                <c:pt idx="601">
                  <c:v>1.542537423313445</c:v>
                </c:pt>
                <c:pt idx="602">
                  <c:v>1.5596808456062095</c:v>
                </c:pt>
                <c:pt idx="603">
                  <c:v>1.5504779599743563</c:v>
                </c:pt>
                <c:pt idx="604">
                  <c:v>1.5887741680247116</c:v>
                </c:pt>
                <c:pt idx="605">
                  <c:v>1.5307134090092251</c:v>
                </c:pt>
                <c:pt idx="606">
                  <c:v>#N/A</c:v>
                </c:pt>
                <c:pt idx="607">
                  <c:v>1.5102978265606661</c:v>
                </c:pt>
                <c:pt idx="608">
                  <c:v>1.4814712999201878</c:v>
                </c:pt>
                <c:pt idx="609">
                  <c:v>1.5275856018388076</c:v>
                </c:pt>
                <c:pt idx="610">
                  <c:v>1.478567012400019</c:v>
                </c:pt>
                <c:pt idx="611">
                  <c:v>1.4939462137345851</c:v>
                </c:pt>
                <c:pt idx="612">
                  <c:v>#N/A</c:v>
                </c:pt>
                <c:pt idx="613">
                  <c:v>1.4906311146572697</c:v>
                </c:pt>
                <c:pt idx="614">
                  <c:v>1.4562071356990283</c:v>
                </c:pt>
                <c:pt idx="615">
                  <c:v>1.4947093243960519</c:v>
                </c:pt>
                <c:pt idx="616">
                  <c:v>1.4866928112762483</c:v>
                </c:pt>
                <c:pt idx="617">
                  <c:v>#N/A</c:v>
                </c:pt>
                <c:pt idx="618">
                  <c:v>1.4722006069070859</c:v>
                </c:pt>
                <c:pt idx="619">
                  <c:v>1.4663796552084509</c:v>
                </c:pt>
                <c:pt idx="620">
                  <c:v>1.4515588746064638</c:v>
                </c:pt>
                <c:pt idx="621">
                  <c:v>1.4384448883112613</c:v>
                </c:pt>
                <c:pt idx="622">
                  <c:v>1.4172885886995745</c:v>
                </c:pt>
                <c:pt idx="623">
                  <c:v>#N/A</c:v>
                </c:pt>
                <c:pt idx="624">
                  <c:v>1.3931160425537579</c:v>
                </c:pt>
                <c:pt idx="625">
                  <c:v>1.3705026941480165</c:v>
                </c:pt>
                <c:pt idx="626">
                  <c:v>1.3519504632934682</c:v>
                </c:pt>
                <c:pt idx="627">
                  <c:v>1.3584978156188114</c:v>
                </c:pt>
                <c:pt idx="628">
                  <c:v>#N/A</c:v>
                </c:pt>
                <c:pt idx="629">
                  <c:v>1.3390382626233568</c:v>
                </c:pt>
                <c:pt idx="630">
                  <c:v>1.3551207012890745</c:v>
                </c:pt>
                <c:pt idx="631">
                  <c:v>1.3679850510155382</c:v>
                </c:pt>
                <c:pt idx="632">
                  <c:v>1.3719796461506875</c:v>
                </c:pt>
                <c:pt idx="633">
                  <c:v>#N/A</c:v>
                </c:pt>
                <c:pt idx="634">
                  <c:v>1.3993167967881008</c:v>
                </c:pt>
                <c:pt idx="635">
                  <c:v>1.4007591569260334</c:v>
                </c:pt>
                <c:pt idx="636">
                  <c:v>1.4322932343882131</c:v>
                </c:pt>
                <c:pt idx="637">
                  <c:v>1.4289281572479495</c:v>
                </c:pt>
                <c:pt idx="638">
                  <c:v>#N/A</c:v>
                </c:pt>
                <c:pt idx="639">
                  <c:v>1.4259293434814655</c:v>
                </c:pt>
                <c:pt idx="640">
                  <c:v>1.4235225728578025</c:v>
                </c:pt>
                <c:pt idx="641">
                  <c:v>1.4001784648923357</c:v>
                </c:pt>
                <c:pt idx="642">
                  <c:v>1.3854911357603785</c:v>
                </c:pt>
                <c:pt idx="643">
                  <c:v>1.3467774282412874</c:v>
                </c:pt>
                <c:pt idx="644">
                  <c:v>#N/A</c:v>
                </c:pt>
                <c:pt idx="645">
                  <c:v>1.349667308005742</c:v>
                </c:pt>
                <c:pt idx="646">
                  <c:v>1.3386724816257827</c:v>
                </c:pt>
                <c:pt idx="647">
                  <c:v>1.3183177348910393</c:v>
                </c:pt>
                <c:pt idx="648">
                  <c:v>1.3024437330419198</c:v>
                </c:pt>
                <c:pt idx="649">
                  <c:v>#N/A</c:v>
                </c:pt>
                <c:pt idx="650">
                  <c:v>1.2450122858854646</c:v>
                </c:pt>
                <c:pt idx="651">
                  <c:v>1.2312774659766845</c:v>
                </c:pt>
                <c:pt idx="652">
                  <c:v>1.2194678696523802</c:v>
                </c:pt>
                <c:pt idx="653">
                  <c:v>1.1967554344828983</c:v>
                </c:pt>
                <c:pt idx="654">
                  <c:v>#N/A</c:v>
                </c:pt>
                <c:pt idx="655">
                  <c:v>1.1471760574394601</c:v>
                </c:pt>
                <c:pt idx="656">
                  <c:v>1.1065654100823956</c:v>
                </c:pt>
                <c:pt idx="657">
                  <c:v>1.0658616204793196</c:v>
                </c:pt>
                <c:pt idx="658">
                  <c:v>#N/A</c:v>
                </c:pt>
                <c:pt idx="659">
                  <c:v>1.0425314698224655</c:v>
                </c:pt>
                <c:pt idx="660">
                  <c:v>1.0383046285377204</c:v>
                </c:pt>
                <c:pt idx="661">
                  <c:v>#N/A</c:v>
                </c:pt>
                <c:pt idx="662">
                  <c:v>1.0159918848910539</c:v>
                </c:pt>
                <c:pt idx="663">
                  <c:v>1.0361652704011197</c:v>
                </c:pt>
                <c:pt idx="664">
                  <c:v>1.0550235147353728</c:v>
                </c:pt>
                <c:pt idx="665">
                  <c:v>#N/A</c:v>
                </c:pt>
                <c:pt idx="666">
                  <c:v>1.0500171429039742</c:v>
                </c:pt>
                <c:pt idx="667">
                  <c:v>1.0655839620431486</c:v>
                </c:pt>
                <c:pt idx="668">
                  <c:v>1.0452011924213576</c:v>
                </c:pt>
                <c:pt idx="669">
                  <c:v>#N/A</c:v>
                </c:pt>
                <c:pt idx="670">
                  <c:v>1.0188808356700776</c:v>
                </c:pt>
                <c:pt idx="671">
                  <c:v>1.0162164559983058</c:v>
                </c:pt>
                <c:pt idx="672">
                  <c:v>#N/A</c:v>
                </c:pt>
                <c:pt idx="673">
                  <c:v>1.0212684778262804</c:v>
                </c:pt>
                <c:pt idx="674">
                  <c:v>1.0333811238880943</c:v>
                </c:pt>
                <c:pt idx="675">
                  <c:v>0.99315043661859648</c:v>
                </c:pt>
                <c:pt idx="676">
                  <c:v>#N/A</c:v>
                </c:pt>
                <c:pt idx="677">
                  <c:v>0.95975940220640088</c:v>
                </c:pt>
                <c:pt idx="678">
                  <c:v>0.94912678598778144</c:v>
                </c:pt>
                <c:pt idx="679">
                  <c:v>#N/A</c:v>
                </c:pt>
                <c:pt idx="680">
                  <c:v>#N/A</c:v>
                </c:pt>
                <c:pt idx="681">
                  <c:v>#N/A</c:v>
                </c:pt>
                <c:pt idx="682">
                  <c:v>#N/A</c:v>
                </c:pt>
                <c:pt idx="683">
                  <c:v>#N/A</c:v>
                </c:pt>
                <c:pt idx="684">
                  <c:v>#N/A</c:v>
                </c:pt>
                <c:pt idx="685">
                  <c:v>#N/A</c:v>
                </c:pt>
                <c:pt idx="686">
                  <c:v>#N/A</c:v>
                </c:pt>
                <c:pt idx="687">
                  <c:v>#N/A</c:v>
                </c:pt>
                <c:pt idx="688">
                  <c:v>#N/A</c:v>
                </c:pt>
                <c:pt idx="689">
                  <c:v>#N/A</c:v>
                </c:pt>
                <c:pt idx="690">
                  <c:v>#N/A</c:v>
                </c:pt>
                <c:pt idx="691">
                  <c:v>#N/A</c:v>
                </c:pt>
                <c:pt idx="692">
                  <c:v>#N/A</c:v>
                </c:pt>
                <c:pt idx="693">
                  <c:v>#N/A</c:v>
                </c:pt>
                <c:pt idx="694">
                  <c:v>#N/A</c:v>
                </c:pt>
                <c:pt idx="695">
                  <c:v>#N/A</c:v>
                </c:pt>
                <c:pt idx="696">
                  <c:v>#N/A</c:v>
                </c:pt>
                <c:pt idx="697">
                  <c:v>#N/A</c:v>
                </c:pt>
                <c:pt idx="698">
                  <c:v>#N/A</c:v>
                </c:pt>
                <c:pt idx="699">
                  <c:v>#N/A</c:v>
                </c:pt>
                <c:pt idx="700">
                  <c:v>-0.11885408973714041</c:v>
                </c:pt>
                <c:pt idx="701">
                  <c:v>#N/A</c:v>
                </c:pt>
                <c:pt idx="702">
                  <c:v>0.69686149488366456</c:v>
                </c:pt>
                <c:pt idx="703">
                  <c:v>0.9141649737512203</c:v>
                </c:pt>
                <c:pt idx="704">
                  <c:v>1.0393632176280434</c:v>
                </c:pt>
                <c:pt idx="705">
                  <c:v>1.0715851875500595</c:v>
                </c:pt>
                <c:pt idx="706">
                  <c:v>#N/A</c:v>
                </c:pt>
                <c:pt idx="707">
                  <c:v>1.0850472761632552</c:v>
                </c:pt>
                <c:pt idx="708">
                  <c:v>1.0604479594341742</c:v>
                </c:pt>
                <c:pt idx="709">
                  <c:v>1.0724347284765652</c:v>
                </c:pt>
                <c:pt idx="710">
                  <c:v>1.0466832941576725</c:v>
                </c:pt>
                <c:pt idx="711">
                  <c:v>#N/A</c:v>
                </c:pt>
                <c:pt idx="712">
                  <c:v>1.0645717177375327</c:v>
                </c:pt>
                <c:pt idx="713">
                  <c:v>1.0521833637176092</c:v>
                </c:pt>
                <c:pt idx="714">
                  <c:v>1.0517317502611154</c:v>
                </c:pt>
                <c:pt idx="715">
                  <c:v>1.028321798868185</c:v>
                </c:pt>
                <c:pt idx="716">
                  <c:v>#N/A</c:v>
                </c:pt>
                <c:pt idx="717">
                  <c:v>1.0078676548604573</c:v>
                </c:pt>
                <c:pt idx="718">
                  <c:v>1.0013310403261946</c:v>
                </c:pt>
                <c:pt idx="719">
                  <c:v>1.0037138855315479</c:v>
                </c:pt>
                <c:pt idx="720">
                  <c:v>1.0058121779367626</c:v>
                </c:pt>
                <c:pt idx="721">
                  <c:v>#N/A</c:v>
                </c:pt>
                <c:pt idx="722">
                  <c:v>1.0642162543707077</c:v>
                </c:pt>
                <c:pt idx="723">
                  <c:v>1.0044977165134477</c:v>
                </c:pt>
                <c:pt idx="724">
                  <c:v>1.0256513190727166</c:v>
                </c:pt>
                <c:pt idx="725">
                  <c:v>1.029727161310374</c:v>
                </c:pt>
                <c:pt idx="726">
                  <c:v>#N/A</c:v>
                </c:pt>
                <c:pt idx="727">
                  <c:v>1.0379384139443188</c:v>
                </c:pt>
                <c:pt idx="728">
                  <c:v>1.0360570822495627</c:v>
                </c:pt>
                <c:pt idx="729">
                  <c:v>1.0446241833829459</c:v>
                </c:pt>
                <c:pt idx="730">
                  <c:v>1.077267643019024</c:v>
                </c:pt>
                <c:pt idx="731">
                  <c:v>#N/A</c:v>
                </c:pt>
                <c:pt idx="732">
                  <c:v>1.1008993868015609</c:v>
                </c:pt>
                <c:pt idx="733">
                  <c:v>1.1279837630027219</c:v>
                </c:pt>
                <c:pt idx="734">
                  <c:v>1.0787512104603771</c:v>
                </c:pt>
                <c:pt idx="735">
                  <c:v>1.1236199725982638</c:v>
                </c:pt>
                <c:pt idx="736">
                  <c:v>#N/A</c:v>
                </c:pt>
                <c:pt idx="737">
                  <c:v>1.1189640730015391</c:v>
                </c:pt>
                <c:pt idx="738">
                  <c:v>1.1031403457086122</c:v>
                </c:pt>
                <c:pt idx="739">
                  <c:v>1.1018805754317764</c:v>
                </c:pt>
                <c:pt idx="740">
                  <c:v>1.1132338609818633</c:v>
                </c:pt>
                <c:pt idx="741">
                  <c:v>#N/A</c:v>
                </c:pt>
                <c:pt idx="742">
                  <c:v>1.1251313366815907</c:v>
                </c:pt>
                <c:pt idx="743">
                  <c:v>1.1353179413143826</c:v>
                </c:pt>
                <c:pt idx="744">
                  <c:v>1.1319349970996049</c:v>
                </c:pt>
                <c:pt idx="745">
                  <c:v>1.1344132267556464</c:v>
                </c:pt>
                <c:pt idx="746">
                  <c:v>#N/A</c:v>
                </c:pt>
                <c:pt idx="747">
                  <c:v>1.1051175953838743</c:v>
                </c:pt>
                <c:pt idx="748">
                  <c:v>1.1049047035513375</c:v>
                </c:pt>
                <c:pt idx="749">
                  <c:v>1.0897055046323509</c:v>
                </c:pt>
                <c:pt idx="750">
                  <c:v>1.0784292392251613</c:v>
                </c:pt>
                <c:pt idx="751">
                  <c:v>#N/A</c:v>
                </c:pt>
                <c:pt idx="752">
                  <c:v>1.0514832228603201</c:v>
                </c:pt>
                <c:pt idx="753">
                  <c:v>1.0283154993744965</c:v>
                </c:pt>
                <c:pt idx="754">
                  <c:v>1.0203759365600562</c:v>
                </c:pt>
                <c:pt idx="755">
                  <c:v>1.0098502129743161</c:v>
                </c:pt>
                <c:pt idx="756">
                  <c:v>#N/A</c:v>
                </c:pt>
                <c:pt idx="757">
                  <c:v>1.0125454584417874</c:v>
                </c:pt>
                <c:pt idx="758">
                  <c:v>1.0038701853602474</c:v>
                </c:pt>
                <c:pt idx="759">
                  <c:v>1.0111835108915754</c:v>
                </c:pt>
                <c:pt idx="760">
                  <c:v>0.98747081325890373</c:v>
                </c:pt>
                <c:pt idx="761">
                  <c:v>#N/A</c:v>
                </c:pt>
                <c:pt idx="762">
                  <c:v>0.97189514883871531</c:v>
                </c:pt>
                <c:pt idx="763">
                  <c:v>0.96053287356223804</c:v>
                </c:pt>
                <c:pt idx="764">
                  <c:v>0.97387305162522142</c:v>
                </c:pt>
                <c:pt idx="765">
                  <c:v>0.97113129444301338</c:v>
                </c:pt>
                <c:pt idx="766">
                  <c:v>#N/A</c:v>
                </c:pt>
                <c:pt idx="767">
                  <c:v>0.99485128873968787</c:v>
                </c:pt>
                <c:pt idx="768">
                  <c:v>0.98162850991282236</c:v>
                </c:pt>
                <c:pt idx="769">
                  <c:v>0.95899612626590847</c:v>
                </c:pt>
                <c:pt idx="770">
                  <c:v>#N/A</c:v>
                </c:pt>
                <c:pt idx="771">
                  <c:v>#N/A</c:v>
                </c:pt>
                <c:pt idx="772">
                  <c:v>#N/A</c:v>
                </c:pt>
                <c:pt idx="773">
                  <c:v>#N/A</c:v>
                </c:pt>
                <c:pt idx="774">
                  <c:v>#N/A</c:v>
                </c:pt>
                <c:pt idx="775">
                  <c:v>#N/A</c:v>
                </c:pt>
                <c:pt idx="776">
                  <c:v>#N/A</c:v>
                </c:pt>
                <c:pt idx="777">
                  <c:v>#N/A</c:v>
                </c:pt>
                <c:pt idx="778">
                  <c:v>#N/A</c:v>
                </c:pt>
                <c:pt idx="779">
                  <c:v>#N/A</c:v>
                </c:pt>
                <c:pt idx="780">
                  <c:v>#N/A</c:v>
                </c:pt>
                <c:pt idx="781">
                  <c:v>#N/A</c:v>
                </c:pt>
                <c:pt idx="782">
                  <c:v>#N/A</c:v>
                </c:pt>
                <c:pt idx="783">
                  <c:v>#N/A</c:v>
                </c:pt>
                <c:pt idx="784">
                  <c:v>#N/A</c:v>
                </c:pt>
                <c:pt idx="785">
                  <c:v>#N/A</c:v>
                </c:pt>
                <c:pt idx="786">
                  <c:v>#N/A</c:v>
                </c:pt>
                <c:pt idx="787">
                  <c:v>#N/A</c:v>
                </c:pt>
                <c:pt idx="788">
                  <c:v>#N/A</c:v>
                </c:pt>
                <c:pt idx="789">
                  <c:v>0.72248483070140368</c:v>
                </c:pt>
                <c:pt idx="790">
                  <c:v>#N/A</c:v>
                </c:pt>
                <c:pt idx="791">
                  <c:v>0.67260796508501763</c:v>
                </c:pt>
                <c:pt idx="792">
                  <c:v>0.75397095011226811</c:v>
                </c:pt>
                <c:pt idx="793">
                  <c:v>0.8985540166997481</c:v>
                </c:pt>
                <c:pt idx="794">
                  <c:v>#N/A</c:v>
                </c:pt>
                <c:pt idx="795">
                  <c:v>1.0154654747217633</c:v>
                </c:pt>
                <c:pt idx="796">
                  <c:v>1.0553774980835802</c:v>
                </c:pt>
                <c:pt idx="797">
                  <c:v>#N/A</c:v>
                </c:pt>
                <c:pt idx="798">
                  <c:v>1.0150212118815736</c:v>
                </c:pt>
                <c:pt idx="799">
                  <c:v>#N/A</c:v>
                </c:pt>
                <c:pt idx="800">
                  <c:v>1.0140497403055968</c:v>
                </c:pt>
                <c:pt idx="801">
                  <c:v>0.98707203297095969</c:v>
                </c:pt>
                <c:pt idx="802">
                  <c:v>#N/A</c:v>
                </c:pt>
                <c:pt idx="803">
                  <c:v>0.9379198426725176</c:v>
                </c:pt>
                <c:pt idx="804">
                  <c:v>#N/A</c:v>
                </c:pt>
                <c:pt idx="805">
                  <c:v>0.94921651702423981</c:v>
                </c:pt>
                <c:pt idx="806">
                  <c:v>#N/A</c:v>
                </c:pt>
                <c:pt idx="807">
                  <c:v>0.9265909871967799</c:v>
                </c:pt>
                <c:pt idx="808">
                  <c:v>0.95488510890193601</c:v>
                </c:pt>
                <c:pt idx="809">
                  <c:v>#N/A</c:v>
                </c:pt>
                <c:pt idx="810">
                  <c:v>1.0074819965925073</c:v>
                </c:pt>
                <c:pt idx="811">
                  <c:v>1.0102789551106672</c:v>
                </c:pt>
                <c:pt idx="812">
                  <c:v>#N/A</c:v>
                </c:pt>
                <c:pt idx="813">
                  <c:v>0.9510399159329771</c:v>
                </c:pt>
                <c:pt idx="814">
                  <c:v>#N/A</c:v>
                </c:pt>
                <c:pt idx="815">
                  <c:v>0.9165122869748169</c:v>
                </c:pt>
                <c:pt idx="816">
                  <c:v>0.91216652239550955</c:v>
                </c:pt>
                <c:pt idx="817">
                  <c:v>#N/A</c:v>
                </c:pt>
                <c:pt idx="818">
                  <c:v>#N/A</c:v>
                </c:pt>
                <c:pt idx="819">
                  <c:v>#N/A</c:v>
                </c:pt>
                <c:pt idx="820">
                  <c:v>#N/A</c:v>
                </c:pt>
                <c:pt idx="821">
                  <c:v>#N/A</c:v>
                </c:pt>
                <c:pt idx="822">
                  <c:v>#N/A</c:v>
                </c:pt>
                <c:pt idx="823">
                  <c:v>#N/A</c:v>
                </c:pt>
                <c:pt idx="824">
                  <c:v>#N/A</c:v>
                </c:pt>
                <c:pt idx="825">
                  <c:v>#N/A</c:v>
                </c:pt>
                <c:pt idx="826">
                  <c:v>#N/A</c:v>
                </c:pt>
                <c:pt idx="827">
                  <c:v>#N/A</c:v>
                </c:pt>
                <c:pt idx="828">
                  <c:v>#N/A</c:v>
                </c:pt>
                <c:pt idx="829">
                  <c:v>#N/A</c:v>
                </c:pt>
                <c:pt idx="830">
                  <c:v>#N/A</c:v>
                </c:pt>
                <c:pt idx="831">
                  <c:v>#N/A</c:v>
                </c:pt>
                <c:pt idx="832">
                  <c:v>#N/A</c:v>
                </c:pt>
                <c:pt idx="833">
                  <c:v>#N/A</c:v>
                </c:pt>
                <c:pt idx="834">
                  <c:v>#N/A</c:v>
                </c:pt>
                <c:pt idx="835">
                  <c:v>#N/A</c:v>
                </c:pt>
                <c:pt idx="836">
                  <c:v>-5.8428957021932938E-2</c:v>
                </c:pt>
                <c:pt idx="837">
                  <c:v>0.36907277526499727</c:v>
                </c:pt>
                <c:pt idx="838">
                  <c:v>#N/A</c:v>
                </c:pt>
                <c:pt idx="839">
                  <c:v>0.69491381317761336</c:v>
                </c:pt>
                <c:pt idx="840">
                  <c:v>0.91830696290339542</c:v>
                </c:pt>
                <c:pt idx="841">
                  <c:v>1.080072196520619</c:v>
                </c:pt>
                <c:pt idx="842">
                  <c:v>1.0418428575548133</c:v>
                </c:pt>
                <c:pt idx="843">
                  <c:v>#N/A</c:v>
                </c:pt>
                <c:pt idx="844">
                  <c:v>1.1127964063136324</c:v>
                </c:pt>
                <c:pt idx="845">
                  <c:v>#N/A</c:v>
                </c:pt>
                <c:pt idx="846">
                  <c:v>1.0968532683343768</c:v>
                </c:pt>
                <c:pt idx="847">
                  <c:v>1.1380769870369347</c:v>
                </c:pt>
                <c:pt idx="848">
                  <c:v>1.2022300893603719</c:v>
                </c:pt>
                <c:pt idx="849">
                  <c:v>#N/A</c:v>
                </c:pt>
                <c:pt idx="850">
                  <c:v>1.2185492487882599</c:v>
                </c:pt>
                <c:pt idx="851">
                  <c:v>1.2553694825696895</c:v>
                </c:pt>
                <c:pt idx="852">
                  <c:v>#N/A</c:v>
                </c:pt>
                <c:pt idx="853">
                  <c:v>1.3276827028581113</c:v>
                </c:pt>
                <c:pt idx="854">
                  <c:v>1.3634906388601691</c:v>
                </c:pt>
                <c:pt idx="855">
                  <c:v>1.3118508439421461</c:v>
                </c:pt>
                <c:pt idx="856">
                  <c:v>#N/A</c:v>
                </c:pt>
                <c:pt idx="857">
                  <c:v>1.3313656270359253</c:v>
                </c:pt>
                <c:pt idx="858">
                  <c:v>1.2985052246737376</c:v>
                </c:pt>
                <c:pt idx="859">
                  <c:v>1.3026271592598291</c:v>
                </c:pt>
                <c:pt idx="860">
                  <c:v>#N/A</c:v>
                </c:pt>
                <c:pt idx="861">
                  <c:v>1.2509644533212221</c:v>
                </c:pt>
                <c:pt idx="862">
                  <c:v>1.2683918820162448</c:v>
                </c:pt>
                <c:pt idx="863">
                  <c:v>1.2713525990847889</c:v>
                </c:pt>
                <c:pt idx="864">
                  <c:v>#N/A</c:v>
                </c:pt>
                <c:pt idx="865">
                  <c:v>1.2352930008403389</c:v>
                </c:pt>
                <c:pt idx="866">
                  <c:v>1.2253894318277314</c:v>
                </c:pt>
                <c:pt idx="867">
                  <c:v>1.1721099406353186</c:v>
                </c:pt>
                <c:pt idx="868">
                  <c:v>#N/A</c:v>
                </c:pt>
                <c:pt idx="869">
                  <c:v>1.1613243549352887</c:v>
                </c:pt>
                <c:pt idx="870">
                  <c:v>1.1805213785789936</c:v>
                </c:pt>
                <c:pt idx="871">
                  <c:v>1.1694712704099079</c:v>
                </c:pt>
                <c:pt idx="872">
                  <c:v>#N/A</c:v>
                </c:pt>
                <c:pt idx="873">
                  <c:v>1.1684765400976793</c:v>
                </c:pt>
                <c:pt idx="874">
                  <c:v>1.1548856370574871</c:v>
                </c:pt>
                <c:pt idx="875">
                  <c:v>1.1396949214192944</c:v>
                </c:pt>
                <c:pt idx="876">
                  <c:v>#N/A</c:v>
                </c:pt>
                <c:pt idx="877">
                  <c:v>1.0826367165200088</c:v>
                </c:pt>
                <c:pt idx="878">
                  <c:v>1.0618042416052087</c:v>
                </c:pt>
                <c:pt idx="879">
                  <c:v>1.0356350415797912</c:v>
                </c:pt>
                <c:pt idx="880">
                  <c:v>#N/A</c:v>
                </c:pt>
                <c:pt idx="881">
                  <c:v>1.0290398139798904</c:v>
                </c:pt>
                <c:pt idx="882">
                  <c:v>1.0596783072411087</c:v>
                </c:pt>
                <c:pt idx="883">
                  <c:v>#N/A</c:v>
                </c:pt>
                <c:pt idx="884">
                  <c:v>1.0375702881327988</c:v>
                </c:pt>
                <c:pt idx="885">
                  <c:v>1.0449976096380313</c:v>
                </c:pt>
                <c:pt idx="886">
                  <c:v>1.0354901967929007</c:v>
                </c:pt>
                <c:pt idx="887">
                  <c:v>#N/A</c:v>
                </c:pt>
                <c:pt idx="888">
                  <c:v>1.0431996756563029</c:v>
                </c:pt>
                <c:pt idx="889">
                  <c:v>1.0495655012895995</c:v>
                </c:pt>
                <c:pt idx="890">
                  <c:v>#N/A</c:v>
                </c:pt>
                <c:pt idx="891">
                  <c:v>1.0435092845284655</c:v>
                </c:pt>
                <c:pt idx="892">
                  <c:v>1.0286298473405211</c:v>
                </c:pt>
                <c:pt idx="893">
                  <c:v>1.0371183149093155</c:v>
                </c:pt>
                <c:pt idx="894">
                  <c:v>#N/A</c:v>
                </c:pt>
                <c:pt idx="895">
                  <c:v>1.0685395491615397</c:v>
                </c:pt>
                <c:pt idx="896">
                  <c:v>1.1046280957106807</c:v>
                </c:pt>
                <c:pt idx="897">
                  <c:v>1.1045429320991056</c:v>
                </c:pt>
                <c:pt idx="898">
                  <c:v>#N/A</c:v>
                </c:pt>
                <c:pt idx="899">
                  <c:v>1.1696976743295977</c:v>
                </c:pt>
                <c:pt idx="900">
                  <c:v>1.1618562560365646</c:v>
                </c:pt>
                <c:pt idx="901">
                  <c:v>1.1799873124840565</c:v>
                </c:pt>
                <c:pt idx="902">
                  <c:v>#N/A</c:v>
                </c:pt>
                <c:pt idx="903">
                  <c:v>1.2146602445301455</c:v>
                </c:pt>
                <c:pt idx="904">
                  <c:v>1.2430411125872936</c:v>
                </c:pt>
                <c:pt idx="905">
                  <c:v>1.2731424462268273</c:v>
                </c:pt>
                <c:pt idx="906">
                  <c:v>1.3008052867339543</c:v>
                </c:pt>
                <c:pt idx="907">
                  <c:v>1.3098848370824074</c:v>
                </c:pt>
                <c:pt idx="908">
                  <c:v>#N/A</c:v>
                </c:pt>
                <c:pt idx="909">
                  <c:v>1.2971734053286743</c:v>
                </c:pt>
                <c:pt idx="910">
                  <c:v>1.2513333745420434</c:v>
                </c:pt>
                <c:pt idx="911">
                  <c:v>1.2477304666767794</c:v>
                </c:pt>
                <c:pt idx="912">
                  <c:v>1.2129163918803367</c:v>
                </c:pt>
                <c:pt idx="913">
                  <c:v>#N/A</c:v>
                </c:pt>
                <c:pt idx="914">
                  <c:v>1.2283155731647339</c:v>
                </c:pt>
                <c:pt idx="915">
                  <c:v>1.2455932850635427</c:v>
                </c:pt>
                <c:pt idx="916">
                  <c:v>1.2413959838068238</c:v>
                </c:pt>
                <c:pt idx="917">
                  <c:v>1.2666589498981005</c:v>
                </c:pt>
                <c:pt idx="918">
                  <c:v>#N/A</c:v>
                </c:pt>
                <c:pt idx="919">
                  <c:v>1.2663801658474312</c:v>
                </c:pt>
                <c:pt idx="920">
                  <c:v>1.2945767885424511</c:v>
                </c:pt>
                <c:pt idx="921">
                  <c:v>1.3172713255868089</c:v>
                </c:pt>
                <c:pt idx="922">
                  <c:v>1.3254315280682776</c:v>
                </c:pt>
                <c:pt idx="923">
                  <c:v>#N/A</c:v>
                </c:pt>
                <c:pt idx="924">
                  <c:v>1.3248620179124535</c:v>
                </c:pt>
                <c:pt idx="925">
                  <c:v>1.2974332331243512</c:v>
                </c:pt>
                <c:pt idx="926">
                  <c:v>1.3129608827674815</c:v>
                </c:pt>
                <c:pt idx="927">
                  <c:v>1.3171148570820796</c:v>
                </c:pt>
                <c:pt idx="928">
                  <c:v>1.3055953408190724</c:v>
                </c:pt>
                <c:pt idx="929">
                  <c:v>#N/A</c:v>
                </c:pt>
                <c:pt idx="930">
                  <c:v>1.2469268463937078</c:v>
                </c:pt>
                <c:pt idx="931">
                  <c:v>1.2411868905574666</c:v>
                </c:pt>
                <c:pt idx="932">
                  <c:v>1.2310258955403368</c:v>
                </c:pt>
                <c:pt idx="933">
                  <c:v>1.2111404063052673</c:v>
                </c:pt>
                <c:pt idx="934">
                  <c:v>#N/A</c:v>
                </c:pt>
                <c:pt idx="935">
                  <c:v>1.1588338031672833</c:v>
                </c:pt>
                <c:pt idx="936">
                  <c:v>1.1665257630342176</c:v>
                </c:pt>
                <c:pt idx="937">
                  <c:v>1.1307697702236892</c:v>
                </c:pt>
                <c:pt idx="938">
                  <c:v>1.1166848476581677</c:v>
                </c:pt>
                <c:pt idx="939">
                  <c:v>#N/A</c:v>
                </c:pt>
                <c:pt idx="940">
                  <c:v>1.0812522881587816</c:v>
                </c:pt>
                <c:pt idx="941">
                  <c:v>1.0735951482548962</c:v>
                </c:pt>
                <c:pt idx="942">
                  <c:v>1.0749974554321386</c:v>
                </c:pt>
                <c:pt idx="943">
                  <c:v>#N/A</c:v>
                </c:pt>
                <c:pt idx="944">
                  <c:v>1.0379070307872609</c:v>
                </c:pt>
                <c:pt idx="945">
                  <c:v>1.0611247018950958</c:v>
                </c:pt>
                <c:pt idx="946">
                  <c:v>1.0525036025109098</c:v>
                </c:pt>
                <c:pt idx="947">
                  <c:v>1.0462198957371729</c:v>
                </c:pt>
                <c:pt idx="948">
                  <c:v>#N/A</c:v>
                </c:pt>
                <c:pt idx="949">
                  <c:v>1.0662560743337013</c:v>
                </c:pt>
                <c:pt idx="950">
                  <c:v>1.0916041726817181</c:v>
                </c:pt>
                <c:pt idx="951">
                  <c:v>1.101923145478563</c:v>
                </c:pt>
                <c:pt idx="952">
                  <c:v>#N/A</c:v>
                </c:pt>
                <c:pt idx="953">
                  <c:v>1.0847652414621145</c:v>
                </c:pt>
                <c:pt idx="954">
                  <c:v>1.0971066479959413</c:v>
                </c:pt>
                <c:pt idx="955">
                  <c:v>1.0769233748876292</c:v>
                </c:pt>
                <c:pt idx="956">
                  <c:v>1.0659406405499769</c:v>
                </c:pt>
                <c:pt idx="957">
                  <c:v>#N/A</c:v>
                </c:pt>
                <c:pt idx="958">
                  <c:v>1.0568929332030823</c:v>
                </c:pt>
                <c:pt idx="959">
                  <c:v>1.0470780273792746</c:v>
                </c:pt>
                <c:pt idx="960">
                  <c:v>1.0435386147389059</c:v>
                </c:pt>
                <c:pt idx="961">
                  <c:v>1.0289193664200886</c:v>
                </c:pt>
                <c:pt idx="962">
                  <c:v>#N/A</c:v>
                </c:pt>
                <c:pt idx="963">
                  <c:v>1.0278461593985475</c:v>
                </c:pt>
                <c:pt idx="964">
                  <c:v>1.0217872136461876</c:v>
                </c:pt>
                <c:pt idx="965">
                  <c:v>1.016493973888035</c:v>
                </c:pt>
                <c:pt idx="966">
                  <c:v>#N/A</c:v>
                </c:pt>
                <c:pt idx="967">
                  <c:v>1.0175353452827181</c:v>
                </c:pt>
                <c:pt idx="968">
                  <c:v>1.0510322512072257</c:v>
                </c:pt>
                <c:pt idx="969">
                  <c:v>1.0625460659252572</c:v>
                </c:pt>
                <c:pt idx="970">
                  <c:v>#N/A</c:v>
                </c:pt>
                <c:pt idx="971">
                  <c:v>1.0630065067480343</c:v>
                </c:pt>
                <c:pt idx="972">
                  <c:v>1.0646932192448084</c:v>
                </c:pt>
                <c:pt idx="973">
                  <c:v>1.0584470924361202</c:v>
                </c:pt>
                <c:pt idx="974">
                  <c:v>1.0557157442133236</c:v>
                </c:pt>
                <c:pt idx="975">
                  <c:v>#N/A</c:v>
                </c:pt>
                <c:pt idx="976">
                  <c:v>1.0423695252610938</c:v>
                </c:pt>
                <c:pt idx="977">
                  <c:v>1.0398249541882336</c:v>
                </c:pt>
                <c:pt idx="978">
                  <c:v>1.0108505194925064</c:v>
                </c:pt>
                <c:pt idx="979">
                  <c:v>#N/A</c:v>
                </c:pt>
                <c:pt idx="980">
                  <c:v>1.0144447716139164</c:v>
                </c:pt>
                <c:pt idx="981">
                  <c:v>0.9999812692958352</c:v>
                </c:pt>
                <c:pt idx="982">
                  <c:v>0.97524273838920872</c:v>
                </c:pt>
                <c:pt idx="983">
                  <c:v>0.97355302470694294</c:v>
                </c:pt>
                <c:pt idx="984">
                  <c:v>#N/A</c:v>
                </c:pt>
                <c:pt idx="985">
                  <c:v>0.95310595596299086</c:v>
                </c:pt>
                <c:pt idx="986">
                  <c:v>0.92395032061440541</c:v>
                </c:pt>
                <c:pt idx="987">
                  <c:v>#N/A</c:v>
                </c:pt>
                <c:pt idx="988">
                  <c:v>0.90327335147697763</c:v>
                </c:pt>
                <c:pt idx="989">
                  <c:v>0.89351206833437125</c:v>
                </c:pt>
                <c:pt idx="990">
                  <c:v>0.88981239349757402</c:v>
                </c:pt>
                <c:pt idx="991">
                  <c:v>#N/A</c:v>
                </c:pt>
                <c:pt idx="992">
                  <c:v>0.90411160395269741</c:v>
                </c:pt>
                <c:pt idx="993">
                  <c:v>0.90700588415586725</c:v>
                </c:pt>
                <c:pt idx="994">
                  <c:v>#N/A</c:v>
                </c:pt>
                <c:pt idx="995">
                  <c:v>0.92119758111437833</c:v>
                </c:pt>
                <c:pt idx="996">
                  <c:v>0.92278916861324412</c:v>
                </c:pt>
                <c:pt idx="997">
                  <c:v>0.92662544555851822</c:v>
                </c:pt>
                <c:pt idx="998">
                  <c:v>#N/A</c:v>
                </c:pt>
                <c:pt idx="999">
                  <c:v>0.9073825073093319</c:v>
                </c:pt>
                <c:pt idx="1000">
                  <c:v>0.91261058919706628</c:v>
                </c:pt>
                <c:pt idx="1001">
                  <c:v>0.90431069079484716</c:v>
                </c:pt>
                <c:pt idx="1002">
                  <c:v>#N/A</c:v>
                </c:pt>
                <c:pt idx="1003">
                  <c:v>0.89897381860760672</c:v>
                </c:pt>
                <c:pt idx="1004">
                  <c:v>0.89366579161890736</c:v>
                </c:pt>
                <c:pt idx="1005">
                  <c:v>#N/A</c:v>
                </c:pt>
                <c:pt idx="1006">
                  <c:v>0.86859848216299984</c:v>
                </c:pt>
                <c:pt idx="1007">
                  <c:v>#N/A</c:v>
                </c:pt>
                <c:pt idx="1008">
                  <c:v>#N/A</c:v>
                </c:pt>
                <c:pt idx="1009">
                  <c:v>#N/A</c:v>
                </c:pt>
                <c:pt idx="1010">
                  <c:v>#N/A</c:v>
                </c:pt>
                <c:pt idx="1011">
                  <c:v>#N/A</c:v>
                </c:pt>
                <c:pt idx="1012">
                  <c:v>#N/A</c:v>
                </c:pt>
                <c:pt idx="1013">
                  <c:v>#N/A</c:v>
                </c:pt>
                <c:pt idx="1014">
                  <c:v>#N/A</c:v>
                </c:pt>
                <c:pt idx="1015">
                  <c:v>#N/A</c:v>
                </c:pt>
                <c:pt idx="1016">
                  <c:v>#N/A</c:v>
                </c:pt>
                <c:pt idx="1017">
                  <c:v>#N/A</c:v>
                </c:pt>
                <c:pt idx="1018">
                  <c:v>#N/A</c:v>
                </c:pt>
                <c:pt idx="1019">
                  <c:v>#N/A</c:v>
                </c:pt>
                <c:pt idx="1020">
                  <c:v>-1.9232537745251795E-2</c:v>
                </c:pt>
                <c:pt idx="1021">
                  <c:v>#N/A</c:v>
                </c:pt>
                <c:pt idx="1022">
                  <c:v>0.54136613065460593</c:v>
                </c:pt>
                <c:pt idx="1023">
                  <c:v>0.61264677119301802</c:v>
                </c:pt>
                <c:pt idx="1024">
                  <c:v>0.80060149808421588</c:v>
                </c:pt>
                <c:pt idx="1025">
                  <c:v>0.87734304734801527</c:v>
                </c:pt>
                <c:pt idx="1026">
                  <c:v>#N/A</c:v>
                </c:pt>
                <c:pt idx="1027">
                  <c:v>0.81142151753698144</c:v>
                </c:pt>
                <c:pt idx="1028">
                  <c:v>#N/A</c:v>
                </c:pt>
                <c:pt idx="1029">
                  <c:v>0.97672243580290197</c:v>
                </c:pt>
                <c:pt idx="1030">
                  <c:v>1.0448972910999921</c:v>
                </c:pt>
                <c:pt idx="1031">
                  <c:v>#N/A</c:v>
                </c:pt>
                <c:pt idx="1032">
                  <c:v>1.0473215883602633</c:v>
                </c:pt>
                <c:pt idx="1033">
                  <c:v>1.1032301167456655</c:v>
                </c:pt>
                <c:pt idx="1034">
                  <c:v>#N/A</c:v>
                </c:pt>
                <c:pt idx="1035">
                  <c:v>1.0317499015806635</c:v>
                </c:pt>
                <c:pt idx="1036">
                  <c:v>#N/A</c:v>
                </c:pt>
                <c:pt idx="1037">
                  <c:v>1.0129032828804272</c:v>
                </c:pt>
                <c:pt idx="1038">
                  <c:v>1.0053428183843629</c:v>
                </c:pt>
                <c:pt idx="1039">
                  <c:v>#N/A</c:v>
                </c:pt>
                <c:pt idx="1040">
                  <c:v>0.99115000988390189</c:v>
                </c:pt>
                <c:pt idx="1041">
                  <c:v>#N/A</c:v>
                </c:pt>
                <c:pt idx="1042">
                  <c:v>1.0126681816067387</c:v>
                </c:pt>
                <c:pt idx="1043">
                  <c:v>1.055990198432591</c:v>
                </c:pt>
                <c:pt idx="1044">
                  <c:v>#N/A</c:v>
                </c:pt>
                <c:pt idx="1045">
                  <c:v>1.0443021177620009</c:v>
                </c:pt>
                <c:pt idx="1046">
                  <c:v>1.0466605651519827</c:v>
                </c:pt>
                <c:pt idx="1047">
                  <c:v>#N/A</c:v>
                </c:pt>
                <c:pt idx="1048">
                  <c:v>1.025028464053497</c:v>
                </c:pt>
                <c:pt idx="1049">
                  <c:v>1.0456167607970464</c:v>
                </c:pt>
                <c:pt idx="1050">
                  <c:v>#N/A</c:v>
                </c:pt>
                <c:pt idx="1051">
                  <c:v>1.0608696215177493</c:v>
                </c:pt>
                <c:pt idx="1052">
                  <c:v>1.0664815407897099</c:v>
                </c:pt>
                <c:pt idx="1053">
                  <c:v>#N/A</c:v>
                </c:pt>
                <c:pt idx="1054">
                  <c:v>1.0762934654463256</c:v>
                </c:pt>
                <c:pt idx="1055">
                  <c:v>1.0668923067524478</c:v>
                </c:pt>
                <c:pt idx="1056">
                  <c:v>1.0598206701441448</c:v>
                </c:pt>
                <c:pt idx="1057">
                  <c:v>#N/A</c:v>
                </c:pt>
                <c:pt idx="1058">
                  <c:v>1.0679536458335257</c:v>
                </c:pt>
                <c:pt idx="1059">
                  <c:v>1.0738842494091152</c:v>
                </c:pt>
                <c:pt idx="1060">
                  <c:v>#N/A</c:v>
                </c:pt>
                <c:pt idx="1061">
                  <c:v>1.0673319565706665</c:v>
                </c:pt>
                <c:pt idx="1062">
                  <c:v>1.0627651989272866</c:v>
                </c:pt>
                <c:pt idx="1063">
                  <c:v>1.0726214782550769</c:v>
                </c:pt>
                <c:pt idx="1064">
                  <c:v>#N/A</c:v>
                </c:pt>
                <c:pt idx="1065">
                  <c:v>1.1013904767819283</c:v>
                </c:pt>
                <c:pt idx="1066">
                  <c:v>1.0902235462013634</c:v>
                </c:pt>
                <c:pt idx="1067">
                  <c:v>1.0904868454242584</c:v>
                </c:pt>
                <c:pt idx="1068">
                  <c:v>1.1142029848122208</c:v>
                </c:pt>
                <c:pt idx="1069">
                  <c:v>#N/A</c:v>
                </c:pt>
                <c:pt idx="1070">
                  <c:v>1.110348581663116</c:v>
                </c:pt>
                <c:pt idx="1071">
                  <c:v>1.129522113691134</c:v>
                </c:pt>
                <c:pt idx="1072">
                  <c:v>1.1227581616689259</c:v>
                </c:pt>
                <c:pt idx="1073">
                  <c:v>1.156127554701488</c:v>
                </c:pt>
                <c:pt idx="1074">
                  <c:v>1.1401415970759439</c:v>
                </c:pt>
                <c:pt idx="1075">
                  <c:v>#N/A</c:v>
                </c:pt>
                <c:pt idx="1076">
                  <c:v>1.1640348543992345</c:v>
                </c:pt>
                <c:pt idx="1077">
                  <c:v>1.1565407831511081</c:v>
                </c:pt>
                <c:pt idx="1078">
                  <c:v>1.1389126239269978</c:v>
                </c:pt>
                <c:pt idx="1079">
                  <c:v>1.1137658892855777</c:v>
                </c:pt>
                <c:pt idx="1080">
                  <c:v>1.1081564294744835</c:v>
                </c:pt>
                <c:pt idx="1081">
                  <c:v>1.091126991357229</c:v>
                </c:pt>
                <c:pt idx="1082">
                  <c:v>#N/A</c:v>
                </c:pt>
                <c:pt idx="1083">
                  <c:v>1.0549697421970667</c:v>
                </c:pt>
                <c:pt idx="1084">
                  <c:v>1.0327292496178653</c:v>
                </c:pt>
                <c:pt idx="1085">
                  <c:v>1.020075063618844</c:v>
                </c:pt>
                <c:pt idx="1086">
                  <c:v>1.0141132214762851</c:v>
                </c:pt>
                <c:pt idx="1087">
                  <c:v>#N/A</c:v>
                </c:pt>
                <c:pt idx="1088">
                  <c:v>0.96115231217715247</c:v>
                </c:pt>
                <c:pt idx="1089">
                  <c:v>0.96468965923853833</c:v>
                </c:pt>
                <c:pt idx="1090">
                  <c:v>0.95742749645477587</c:v>
                </c:pt>
                <c:pt idx="1091">
                  <c:v>0.99430926696211364</c:v>
                </c:pt>
                <c:pt idx="1092">
                  <c:v>#N/A</c:v>
                </c:pt>
                <c:pt idx="1093">
                  <c:v>1.0192249082333522</c:v>
                </c:pt>
                <c:pt idx="1094">
                  <c:v>1.028340436049038</c:v>
                </c:pt>
                <c:pt idx="1095">
                  <c:v>1.0428000702519167</c:v>
                </c:pt>
                <c:pt idx="1096">
                  <c:v>1.0437916042518056</c:v>
                </c:pt>
                <c:pt idx="1097">
                  <c:v>1.0488562559377073</c:v>
                </c:pt>
                <c:pt idx="1098">
                  <c:v>#N/A</c:v>
                </c:pt>
                <c:pt idx="1099">
                  <c:v>1.0442018085457465</c:v>
                </c:pt>
                <c:pt idx="1100">
                  <c:v>1.0477041649030687</c:v>
                </c:pt>
                <c:pt idx="1101">
                  <c:v>1.034006884806888</c:v>
                </c:pt>
                <c:pt idx="1102">
                  <c:v>1.0396505928167492</c:v>
                </c:pt>
                <c:pt idx="1103">
                  <c:v>1.0504063271462576</c:v>
                </c:pt>
                <c:pt idx="1104">
                  <c:v>1.079219072710367</c:v>
                </c:pt>
                <c:pt idx="1105">
                  <c:v>#N/A</c:v>
                </c:pt>
                <c:pt idx="1106">
                  <c:v>1.1069629335905182</c:v>
                </c:pt>
                <c:pt idx="1107">
                  <c:v>1.1133943462227884</c:v>
                </c:pt>
                <c:pt idx="1108">
                  <c:v>1.1050401826823737</c:v>
                </c:pt>
                <c:pt idx="1109">
                  <c:v>1.0982479127334044</c:v>
                </c:pt>
                <c:pt idx="1110">
                  <c:v>1.085821352056515</c:v>
                </c:pt>
                <c:pt idx="1111">
                  <c:v>#N/A</c:v>
                </c:pt>
                <c:pt idx="1112">
                  <c:v>1.1004103771849154</c:v>
                </c:pt>
                <c:pt idx="1113">
                  <c:v>1.1067362729066965</c:v>
                </c:pt>
                <c:pt idx="1114">
                  <c:v>1.1082876504968842</c:v>
                </c:pt>
                <c:pt idx="1115">
                  <c:v>1.1033268887757226</c:v>
                </c:pt>
                <c:pt idx="1116">
                  <c:v>1.1041770338102461</c:v>
                </c:pt>
                <c:pt idx="1117">
                  <c:v>1.092510247811195</c:v>
                </c:pt>
                <c:pt idx="1118">
                  <c:v>#N/A</c:v>
                </c:pt>
                <c:pt idx="1119">
                  <c:v>1.0987506276573578</c:v>
                </c:pt>
                <c:pt idx="1120">
                  <c:v>1.1151843844872886</c:v>
                </c:pt>
                <c:pt idx="1121">
                  <c:v>1.1057946095226494</c:v>
                </c:pt>
                <c:pt idx="1122">
                  <c:v>1.0927306492182456</c:v>
                </c:pt>
                <c:pt idx="1123">
                  <c:v>1.0804376828990052</c:v>
                </c:pt>
                <c:pt idx="1124">
                  <c:v>1.0835666845366718</c:v>
                </c:pt>
                <c:pt idx="1125">
                  <c:v>#N/A</c:v>
                </c:pt>
                <c:pt idx="1126">
                  <c:v>1.0678472280783002</c:v>
                </c:pt>
                <c:pt idx="1127">
                  <c:v>1.0480848166461569</c:v>
                </c:pt>
                <c:pt idx="1128">
                  <c:v>1.0342542633009879</c:v>
                </c:pt>
                <c:pt idx="1129">
                  <c:v>1.0358757007061503</c:v>
                </c:pt>
                <c:pt idx="1130">
                  <c:v>1.0205997387456387</c:v>
                </c:pt>
                <c:pt idx="1131">
                  <c:v>1.0188213799892931</c:v>
                </c:pt>
                <c:pt idx="1132">
                  <c:v>#N/A</c:v>
                </c:pt>
                <c:pt idx="1133">
                  <c:v>1.0044197073283023</c:v>
                </c:pt>
                <c:pt idx="1134">
                  <c:v>0.97602695994807587</c:v>
                </c:pt>
                <c:pt idx="1135">
                  <c:v>0.96118465298738509</c:v>
                </c:pt>
                <c:pt idx="1136">
                  <c:v>0.93501362031292445</c:v>
                </c:pt>
                <c:pt idx="1137">
                  <c:v>#N/A</c:v>
                </c:pt>
                <c:pt idx="1138">
                  <c:v>0.87925449565755731</c:v>
                </c:pt>
                <c:pt idx="1139">
                  <c:v>#N/A</c:v>
                </c:pt>
                <c:pt idx="1140">
                  <c:v>#N/A</c:v>
                </c:pt>
                <c:pt idx="1141">
                  <c:v>#N/A</c:v>
                </c:pt>
                <c:pt idx="1142">
                  <c:v>#N/A</c:v>
                </c:pt>
                <c:pt idx="1143">
                  <c:v>#N/A</c:v>
                </c:pt>
                <c:pt idx="1144">
                  <c:v>#N/A</c:v>
                </c:pt>
                <c:pt idx="1145">
                  <c:v>#N/A</c:v>
                </c:pt>
                <c:pt idx="1146">
                  <c:v>#N/A</c:v>
                </c:pt>
                <c:pt idx="1147">
                  <c:v>#N/A</c:v>
                </c:pt>
                <c:pt idx="1148">
                  <c:v>#N/A</c:v>
                </c:pt>
                <c:pt idx="1149">
                  <c:v>#N/A</c:v>
                </c:pt>
                <c:pt idx="1150">
                  <c:v>#N/A</c:v>
                </c:pt>
                <c:pt idx="1151">
                  <c:v>#N/A</c:v>
                </c:pt>
                <c:pt idx="1152">
                  <c:v>#N/A</c:v>
                </c:pt>
                <c:pt idx="1153">
                  <c:v>#N/A</c:v>
                </c:pt>
                <c:pt idx="1154">
                  <c:v>#N/A</c:v>
                </c:pt>
                <c:pt idx="1155">
                  <c:v>#N/A</c:v>
                </c:pt>
                <c:pt idx="1156">
                  <c:v>#N/A</c:v>
                </c:pt>
                <c:pt idx="1157">
                  <c:v>#N/A</c:v>
                </c:pt>
                <c:pt idx="1158">
                  <c:v>#N/A</c:v>
                </c:pt>
                <c:pt idx="1159">
                  <c:v>#N/A</c:v>
                </c:pt>
                <c:pt idx="1160">
                  <c:v>#N/A</c:v>
                </c:pt>
                <c:pt idx="1161">
                  <c:v>#N/A</c:v>
                </c:pt>
                <c:pt idx="1162">
                  <c:v>#N/A</c:v>
                </c:pt>
                <c:pt idx="1163">
                  <c:v>0.50520841195493282</c:v>
                </c:pt>
                <c:pt idx="1164">
                  <c:v>0.7399881219744614</c:v>
                </c:pt>
                <c:pt idx="1165">
                  <c:v>0.89352442942929144</c:v>
                </c:pt>
                <c:pt idx="1166">
                  <c:v>#N/A</c:v>
                </c:pt>
                <c:pt idx="1167">
                  <c:v>1.1283366177598457</c:v>
                </c:pt>
                <c:pt idx="1168">
                  <c:v>1.2111073152919931</c:v>
                </c:pt>
                <c:pt idx="1169">
                  <c:v>1.2270324768512764</c:v>
                </c:pt>
                <c:pt idx="1170">
                  <c:v>1.2450526100210797</c:v>
                </c:pt>
                <c:pt idx="1171">
                  <c:v>1.302373088607599</c:v>
                </c:pt>
                <c:pt idx="1172">
                  <c:v>1.3133498115785254</c:v>
                </c:pt>
                <c:pt idx="1173">
                  <c:v>1.3303201974253447</c:v>
                </c:pt>
                <c:pt idx="1174">
                  <c:v>#N/A</c:v>
                </c:pt>
                <c:pt idx="1175">
                  <c:v>1.3464149529717759</c:v>
                </c:pt>
                <c:pt idx="1176">
                  <c:v>1.3198149541879036</c:v>
                </c:pt>
                <c:pt idx="1177">
                  <c:v>1.3168089357190114</c:v>
                </c:pt>
                <c:pt idx="1178">
                  <c:v>1.285205954768019</c:v>
                </c:pt>
                <c:pt idx="1179">
                  <c:v>1.2770408625414498</c:v>
                </c:pt>
                <c:pt idx="1180">
                  <c:v>1.272147023769532</c:v>
                </c:pt>
                <c:pt idx="1181">
                  <c:v>#N/A</c:v>
                </c:pt>
                <c:pt idx="1182">
                  <c:v>1.2519321219891475</c:v>
                </c:pt>
                <c:pt idx="1183">
                  <c:v>1.2349495216254998</c:v>
                </c:pt>
                <c:pt idx="1184">
                  <c:v>1.2221470636239791</c:v>
                </c:pt>
                <c:pt idx="1185">
                  <c:v>1.2044886633468088</c:v>
                </c:pt>
                <c:pt idx="1186">
                  <c:v>1.2030248030553452</c:v>
                </c:pt>
                <c:pt idx="1187">
                  <c:v>1.2014156977517656</c:v>
                </c:pt>
                <c:pt idx="1188">
                  <c:v>1.2004839489683403</c:v>
                </c:pt>
                <c:pt idx="1189">
                  <c:v>#N/A</c:v>
                </c:pt>
                <c:pt idx="1190">
                  <c:v>1.1945148087354733</c:v>
                </c:pt>
                <c:pt idx="1191">
                  <c:v>1.1916008372906397</c:v>
                </c:pt>
                <c:pt idx="1192">
                  <c:v>1.1599244576220511</c:v>
                </c:pt>
                <c:pt idx="1193">
                  <c:v>1.2091387625778405</c:v>
                </c:pt>
                <c:pt idx="1194">
                  <c:v>1.214169052975905</c:v>
                </c:pt>
                <c:pt idx="1195">
                  <c:v>1.1786156066922659</c:v>
                </c:pt>
                <c:pt idx="1196">
                  <c:v>1.1668052309419981</c:v>
                </c:pt>
                <c:pt idx="1197">
                  <c:v>#N/A</c:v>
                </c:pt>
                <c:pt idx="1198">
                  <c:v>1.1685242759146208</c:v>
                </c:pt>
                <c:pt idx="1199">
                  <c:v>1.1822280902059576</c:v>
                </c:pt>
                <c:pt idx="1200">
                  <c:v>1.1909633025628272</c:v>
                </c:pt>
                <c:pt idx="1201">
                  <c:v>1.1832061785248913</c:v>
                </c:pt>
                <c:pt idx="1202">
                  <c:v>1.190902820399524</c:v>
                </c:pt>
                <c:pt idx="1203">
                  <c:v>1.2359812761235596</c:v>
                </c:pt>
                <c:pt idx="1204">
                  <c:v>1.253611312181764</c:v>
                </c:pt>
                <c:pt idx="1205">
                  <c:v>#N/A</c:v>
                </c:pt>
                <c:pt idx="1206">
                  <c:v>1.2645302943875187</c:v>
                </c:pt>
                <c:pt idx="1207">
                  <c:v>1.2469637321391329</c:v>
                </c:pt>
                <c:pt idx="1208">
                  <c:v>1.240017261195417</c:v>
                </c:pt>
                <c:pt idx="1209">
                  <c:v>1.2452044308875621</c:v>
                </c:pt>
                <c:pt idx="1210">
                  <c:v>1.2497076204274851</c:v>
                </c:pt>
                <c:pt idx="1211">
                  <c:v>1.2516260322203747</c:v>
                </c:pt>
                <c:pt idx="1212">
                  <c:v>1.2472218778984518</c:v>
                </c:pt>
                <c:pt idx="1213">
                  <c:v>#N/A</c:v>
                </c:pt>
                <c:pt idx="1214">
                  <c:v>1.2568282572461009</c:v>
                </c:pt>
                <c:pt idx="1215">
                  <c:v>1.2511910803334498</c:v>
                </c:pt>
                <c:pt idx="1216">
                  <c:v>1.2504338331208735</c:v>
                </c:pt>
                <c:pt idx="1217">
                  <c:v>1.2438642315480617</c:v>
                </c:pt>
                <c:pt idx="1218">
                  <c:v>1.2339085201807436</c:v>
                </c:pt>
                <c:pt idx="1219">
                  <c:v>1.2258765165247503</c:v>
                </c:pt>
                <c:pt idx="1220">
                  <c:v>1.2636281409139909</c:v>
                </c:pt>
                <c:pt idx="1221">
                  <c:v>#N/A</c:v>
                </c:pt>
                <c:pt idx="1222">
                  <c:v>1.2212797890180611</c:v>
                </c:pt>
                <c:pt idx="1223">
                  <c:v>1.2098469790565709</c:v>
                </c:pt>
                <c:pt idx="1224">
                  <c:v>1.1974313660106473</c:v>
                </c:pt>
                <c:pt idx="1225">
                  <c:v>1.2208866448014513</c:v>
                </c:pt>
                <c:pt idx="1226">
                  <c:v>1.2004136472971292</c:v>
                </c:pt>
                <c:pt idx="1227">
                  <c:v>1.2038190990088919</c:v>
                </c:pt>
                <c:pt idx="1228">
                  <c:v>1.2340789594799007</c:v>
                </c:pt>
                <c:pt idx="1229">
                  <c:v>#N/A</c:v>
                </c:pt>
                <c:pt idx="1230">
                  <c:v>1.2517508777160389</c:v>
                </c:pt>
                <c:pt idx="1231">
                  <c:v>1.3430520499693717</c:v>
                </c:pt>
                <c:pt idx="1232">
                  <c:v>1.3072720436493654</c:v>
                </c:pt>
                <c:pt idx="1233">
                  <c:v>1.335112687870343</c:v>
                </c:pt>
                <c:pt idx="1234">
                  <c:v>1.3269242323595023</c:v>
                </c:pt>
                <c:pt idx="1235">
                  <c:v>1.3258696270226207</c:v>
                </c:pt>
                <c:pt idx="1236">
                  <c:v>1.3482522281061007</c:v>
                </c:pt>
                <c:pt idx="1237">
                  <c:v>1.3237011443656179</c:v>
                </c:pt>
                <c:pt idx="1238">
                  <c:v>#N/A</c:v>
                </c:pt>
                <c:pt idx="1239">
                  <c:v>1.3140555148185136</c:v>
                </c:pt>
                <c:pt idx="1240">
                  <c:v>1.3319038600612187</c:v>
                </c:pt>
                <c:pt idx="1241">
                  <c:v>1.3196718734071271</c:v>
                </c:pt>
                <c:pt idx="1242">
                  <c:v>1.3111911819224702</c:v>
                </c:pt>
                <c:pt idx="1243">
                  <c:v>1.3062726287370769</c:v>
                </c:pt>
                <c:pt idx="1244">
                  <c:v>1.2954995021604889</c:v>
                </c:pt>
                <c:pt idx="1245">
                  <c:v>1.2913944674414453</c:v>
                </c:pt>
                <c:pt idx="1246">
                  <c:v>#N/A</c:v>
                </c:pt>
                <c:pt idx="1247">
                  <c:v>1.2842867705790622</c:v>
                </c:pt>
                <c:pt idx="1248">
                  <c:v>1.2580182556004109</c:v>
                </c:pt>
                <c:pt idx="1249">
                  <c:v>1.2546018264246628</c:v>
                </c:pt>
                <c:pt idx="1250">
                  <c:v>1.2352163545855681</c:v>
                </c:pt>
                <c:pt idx="1251">
                  <c:v>1.2179934849103098</c:v>
                </c:pt>
                <c:pt idx="1252">
                  <c:v>1.2158746643647231</c:v>
                </c:pt>
                <c:pt idx="1253">
                  <c:v>1.2039397516808692</c:v>
                </c:pt>
                <c:pt idx="1254">
                  <c:v>#N/A</c:v>
                </c:pt>
                <c:pt idx="1255">
                  <c:v>1.2595452979355</c:v>
                </c:pt>
                <c:pt idx="1256">
                  <c:v>1.2689813221508481</c:v>
                </c:pt>
                <c:pt idx="1257">
                  <c:v>1.2231797142061938</c:v>
                </c:pt>
                <c:pt idx="1258">
                  <c:v>1.22007520425873</c:v>
                </c:pt>
                <c:pt idx="1259">
                  <c:v>1.2099028259178248</c:v>
                </c:pt>
                <c:pt idx="1260">
                  <c:v>1.2006110153599292</c:v>
                </c:pt>
                <c:pt idx="1261">
                  <c:v>1.1868616016511537</c:v>
                </c:pt>
                <c:pt idx="1262">
                  <c:v>#N/A</c:v>
                </c:pt>
                <c:pt idx="1263">
                  <c:v>1.171286966534195</c:v>
                </c:pt>
                <c:pt idx="1264">
                  <c:v>1.175552118949166</c:v>
                </c:pt>
                <c:pt idx="1265">
                  <c:v>1.1583760456558132</c:v>
                </c:pt>
                <c:pt idx="1266">
                  <c:v>1.1757972065650413</c:v>
                </c:pt>
                <c:pt idx="1267">
                  <c:v>1.1717653261030732</c:v>
                </c:pt>
                <c:pt idx="1268">
                  <c:v>1.2266321602109389</c:v>
                </c:pt>
                <c:pt idx="1269">
                  <c:v>1.2128654917760429</c:v>
                </c:pt>
                <c:pt idx="1270">
                  <c:v>1.2349991169297647</c:v>
                </c:pt>
                <c:pt idx="1271">
                  <c:v>#N/A</c:v>
                </c:pt>
                <c:pt idx="1272">
                  <c:v>1.2153303404295401</c:v>
                </c:pt>
                <c:pt idx="1273">
                  <c:v>1.20032066803314</c:v>
                </c:pt>
                <c:pt idx="1274">
                  <c:v>1.1850147942718394</c:v>
                </c:pt>
                <c:pt idx="1275">
                  <c:v>1.20281985114437</c:v>
                </c:pt>
                <c:pt idx="1276">
                  <c:v>1.1848448187859322</c:v>
                </c:pt>
                <c:pt idx="1277">
                  <c:v>1.1831368390054531</c:v>
                </c:pt>
                <c:pt idx="1278">
                  <c:v>1.1723402279137858</c:v>
                </c:pt>
                <c:pt idx="1279">
                  <c:v>#N/A</c:v>
                </c:pt>
                <c:pt idx="1280">
                  <c:v>1.1767176468815976</c:v>
                </c:pt>
                <c:pt idx="1281">
                  <c:v>1.1632127222760342</c:v>
                </c:pt>
                <c:pt idx="1282">
                  <c:v>1.2191691748146685</c:v>
                </c:pt>
                <c:pt idx="1283">
                  <c:v>1.1886730758605122</c:v>
                </c:pt>
                <c:pt idx="1284">
                  <c:v>1.176425808508192</c:v>
                </c:pt>
                <c:pt idx="1285">
                  <c:v>1.170713932163969</c:v>
                </c:pt>
                <c:pt idx="1286">
                  <c:v>1.1702587392921968</c:v>
                </c:pt>
                <c:pt idx="1287">
                  <c:v>#N/A</c:v>
                </c:pt>
                <c:pt idx="1288">
                  <c:v>1.1342168040646592</c:v>
                </c:pt>
                <c:pt idx="1289">
                  <c:v>1.1400935106674281</c:v>
                </c:pt>
                <c:pt idx="1290">
                  <c:v>1.1279013122842394</c:v>
                </c:pt>
                <c:pt idx="1291">
                  <c:v>1.1363566394160767</c:v>
                </c:pt>
                <c:pt idx="1292">
                  <c:v>1.1452840985438293</c:v>
                </c:pt>
                <c:pt idx="1293">
                  <c:v>1.203397556151123</c:v>
                </c:pt>
                <c:pt idx="1294">
                  <c:v>1.1783869823187128</c:v>
                </c:pt>
                <c:pt idx="1295">
                  <c:v>#N/A</c:v>
                </c:pt>
                <c:pt idx="1296">
                  <c:v>1.146658207004881</c:v>
                </c:pt>
                <c:pt idx="1297">
                  <c:v>1.1373263484884928</c:v>
                </c:pt>
                <c:pt idx="1298">
                  <c:v>1.1555737829585759</c:v>
                </c:pt>
                <c:pt idx="1299">
                  <c:v>1.1417982272612139</c:v>
                </c:pt>
                <c:pt idx="1300">
                  <c:v>1.1347711630985557</c:v>
                </c:pt>
                <c:pt idx="1301">
                  <c:v>1.1499778891001382</c:v>
                </c:pt>
                <c:pt idx="1302">
                  <c:v>1.1297906594203391</c:v>
                </c:pt>
                <c:pt idx="1303">
                  <c:v>#N/A</c:v>
                </c:pt>
                <c:pt idx="1304">
                  <c:v>1.1155024374465343</c:v>
                </c:pt>
                <c:pt idx="1305">
                  <c:v>1.1327882672754541</c:v>
                </c:pt>
                <c:pt idx="1306">
                  <c:v>1.099759963806388</c:v>
                </c:pt>
                <c:pt idx="1307">
                  <c:v>1.1146703394049684</c:v>
                </c:pt>
                <c:pt idx="1308">
                  <c:v>1.0982096842103315</c:v>
                </c:pt>
                <c:pt idx="1309">
                  <c:v>1.0839395815361605</c:v>
                </c:pt>
                <c:pt idx="1310">
                  <c:v>1.0996716957494705</c:v>
                </c:pt>
                <c:pt idx="1311">
                  <c:v>#N/A</c:v>
                </c:pt>
                <c:pt idx="1312">
                  <c:v>1.1110255165205578</c:v>
                </c:pt>
                <c:pt idx="1313">
                  <c:v>1.1234810039199099</c:v>
                </c:pt>
                <c:pt idx="1314">
                  <c:v>1.1071696355283889</c:v>
                </c:pt>
                <c:pt idx="1315">
                  <c:v>1.1999543592761288</c:v>
                </c:pt>
                <c:pt idx="1316">
                  <c:v>1.243343790203755</c:v>
                </c:pt>
                <c:pt idx="1317">
                  <c:v>1.1917104596246646</c:v>
                </c:pt>
                <c:pt idx="1318">
                  <c:v>1.1677667981945772</c:v>
                </c:pt>
                <c:pt idx="1319">
                  <c:v>#N/A</c:v>
                </c:pt>
                <c:pt idx="1320">
                  <c:v>1.1677639542699765</c:v>
                </c:pt>
                <c:pt idx="1321">
                  <c:v>1.1658631261001378</c:v>
                </c:pt>
                <c:pt idx="1322">
                  <c:v>1.176115875759179</c:v>
                </c:pt>
                <c:pt idx="1323">
                  <c:v>1.1878334765604295</c:v>
                </c:pt>
                <c:pt idx="1324">
                  <c:v>1.2080608935915453</c:v>
                </c:pt>
                <c:pt idx="1325">
                  <c:v>1.1878600246757398</c:v>
                </c:pt>
                <c:pt idx="1326">
                  <c:v>1.1788005759059841</c:v>
                </c:pt>
                <c:pt idx="1327">
                  <c:v>#N/A</c:v>
                </c:pt>
                <c:pt idx="1328">
                  <c:v>1.1706359592011351</c:v>
                </c:pt>
                <c:pt idx="1329">
                  <c:v>1.1732303766740599</c:v>
                </c:pt>
                <c:pt idx="1330">
                  <c:v>1.195741148314414</c:v>
                </c:pt>
                <c:pt idx="1331">
                  <c:v>1.2094394918430753</c:v>
                </c:pt>
                <c:pt idx="1332">
                  <c:v>1.2279371749252772</c:v>
                </c:pt>
                <c:pt idx="1333">
                  <c:v>1.2287367478428792</c:v>
                </c:pt>
                <c:pt idx="1334">
                  <c:v>1.2144183332637166</c:v>
                </c:pt>
                <c:pt idx="1335">
                  <c:v>#N/A</c:v>
                </c:pt>
                <c:pt idx="1336">
                  <c:v>1.2191866265843803</c:v>
                </c:pt>
                <c:pt idx="1337">
                  <c:v>1.1962348390199127</c:v>
                </c:pt>
                <c:pt idx="1338">
                  <c:v>1.1864179696849628</c:v>
                </c:pt>
                <c:pt idx="1339">
                  <c:v>1.1769424539479261</c:v>
                </c:pt>
                <c:pt idx="1340">
                  <c:v>1.1713075595812352</c:v>
                </c:pt>
                <c:pt idx="1341">
                  <c:v>1.1497939960577417</c:v>
                </c:pt>
                <c:pt idx="1342">
                  <c:v>1.1475745470804672</c:v>
                </c:pt>
                <c:pt idx="1343">
                  <c:v>#N/A</c:v>
                </c:pt>
                <c:pt idx="1344">
                  <c:v>1.1506154532769544</c:v>
                </c:pt>
                <c:pt idx="1345">
                  <c:v>1.1435156587655904</c:v>
                </c:pt>
                <c:pt idx="1346">
                  <c:v>1.1400958631824569</c:v>
                </c:pt>
                <c:pt idx="1347">
                  <c:v>1.1499391675675532</c:v>
                </c:pt>
                <c:pt idx="1348">
                  <c:v>1.1679504166702892</c:v>
                </c:pt>
                <c:pt idx="1349">
                  <c:v>1.1730375670552105</c:v>
                </c:pt>
                <c:pt idx="1350">
                  <c:v>1.1590919018376433</c:v>
                </c:pt>
                <c:pt idx="1351">
                  <c:v>#N/A</c:v>
                </c:pt>
                <c:pt idx="1352">
                  <c:v>1.1248873864881421</c:v>
                </c:pt>
                <c:pt idx="1353">
                  <c:v>1.1463965674874199</c:v>
                </c:pt>
                <c:pt idx="1354">
                  <c:v>1.1309955257844166</c:v>
                </c:pt>
                <c:pt idx="1355">
                  <c:v>1.1515034541346012</c:v>
                </c:pt>
                <c:pt idx="1356">
                  <c:v>1.1515169730314465</c:v>
                </c:pt>
                <c:pt idx="1357">
                  <c:v>1.1533745108639415</c:v>
                </c:pt>
                <c:pt idx="1358">
                  <c:v>1.18093874551941</c:v>
                </c:pt>
                <c:pt idx="1359">
                  <c:v>#N/A</c:v>
                </c:pt>
                <c:pt idx="1360">
                  <c:v>1.1769403661243654</c:v>
                </c:pt>
                <c:pt idx="1361">
                  <c:v>1.1856149215790648</c:v>
                </c:pt>
                <c:pt idx="1362">
                  <c:v>1.2025995158440068</c:v>
                </c:pt>
                <c:pt idx="1363">
                  <c:v>1.1834281068602877</c:v>
                </c:pt>
                <c:pt idx="1364">
                  <c:v>1.1971551259609485</c:v>
                </c:pt>
                <c:pt idx="1365">
                  <c:v>1.2163895538867395</c:v>
                </c:pt>
                <c:pt idx="1366">
                  <c:v>1.1863955124515608</c:v>
                </c:pt>
                <c:pt idx="1367">
                  <c:v>1.1785058013622887</c:v>
                </c:pt>
                <c:pt idx="1368">
                  <c:v>#N/A</c:v>
                </c:pt>
                <c:pt idx="1369">
                  <c:v>1.1498711089365858</c:v>
                </c:pt>
                <c:pt idx="1370">
                  <c:v>1.1606565394718711</c:v>
                </c:pt>
                <c:pt idx="1371">
                  <c:v>1.1403668924714605</c:v>
                </c:pt>
                <c:pt idx="1372">
                  <c:v>1.1437175972047386</c:v>
                </c:pt>
                <c:pt idx="1373">
                  <c:v>1.1439580120262285</c:v>
                </c:pt>
                <c:pt idx="1374">
                  <c:v>1.1192265220724928</c:v>
                </c:pt>
                <c:pt idx="1375">
                  <c:v>1.1219255738100731</c:v>
                </c:pt>
                <c:pt idx="1376">
                  <c:v>#N/A</c:v>
                </c:pt>
                <c:pt idx="1377">
                  <c:v>1.0928415370764293</c:v>
                </c:pt>
                <c:pt idx="1378">
                  <c:v>1.0971772665195731</c:v>
                </c:pt>
                <c:pt idx="1379">
                  <c:v>1.0944995383965819</c:v>
                </c:pt>
                <c:pt idx="1380">
                  <c:v>1.087827589058979</c:v>
                </c:pt>
                <c:pt idx="1381">
                  <c:v>1.0791322028495685</c:v>
                </c:pt>
                <c:pt idx="1382">
                  <c:v>1.098427384920486</c:v>
                </c:pt>
                <c:pt idx="1383">
                  <c:v>1.1021947958617291</c:v>
                </c:pt>
                <c:pt idx="1384">
                  <c:v>#N/A</c:v>
                </c:pt>
                <c:pt idx="1385">
                  <c:v>1.1264542382579703</c:v>
                </c:pt>
                <c:pt idx="1386">
                  <c:v>1.1165705510810946</c:v>
                </c:pt>
                <c:pt idx="1387">
                  <c:v>1.1435117849538747</c:v>
                </c:pt>
                <c:pt idx="1388">
                  <c:v>1.1234547325756832</c:v>
                </c:pt>
                <c:pt idx="1389">
                  <c:v>1.1049024634785016</c:v>
                </c:pt>
                <c:pt idx="1390">
                  <c:v>1.1354466669282433</c:v>
                </c:pt>
                <c:pt idx="1391">
                  <c:v>1.1667098224822101</c:v>
                </c:pt>
                <c:pt idx="1392">
                  <c:v>#N/A</c:v>
                </c:pt>
                <c:pt idx="1393">
                  <c:v>1.1763096376016005</c:v>
                </c:pt>
                <c:pt idx="1394">
                  <c:v>1.1562598944061775</c:v>
                </c:pt>
                <c:pt idx="1395">
                  <c:v>1.1921770937881049</c:v>
                </c:pt>
                <c:pt idx="1396">
                  <c:v>1.1764977730266077</c:v>
                </c:pt>
                <c:pt idx="1397">
                  <c:v>1.1800199966140132</c:v>
                </c:pt>
                <c:pt idx="1398">
                  <c:v>1.1698078049378571</c:v>
                </c:pt>
                <c:pt idx="1399">
                  <c:v>1.192132638770774</c:v>
                </c:pt>
                <c:pt idx="1400">
                  <c:v>#N/A</c:v>
                </c:pt>
                <c:pt idx="1401">
                  <c:v>1.173007134300142</c:v>
                </c:pt>
                <c:pt idx="1402">
                  <c:v>1.1436574225341947</c:v>
                </c:pt>
                <c:pt idx="1403">
                  <c:v>1.146124043825407</c:v>
                </c:pt>
                <c:pt idx="1404">
                  <c:v>1.172569206737565</c:v>
                </c:pt>
                <c:pt idx="1405">
                  <c:v>1.1584216714309175</c:v>
                </c:pt>
                <c:pt idx="1406">
                  <c:v>1.1663619911278713</c:v>
                </c:pt>
                <c:pt idx="1407">
                  <c:v>1.1557207839004475</c:v>
                </c:pt>
                <c:pt idx="1408">
                  <c:v>#N/A</c:v>
                </c:pt>
                <c:pt idx="1409">
                  <c:v>1.1659214647384535</c:v>
                </c:pt>
                <c:pt idx="1410">
                  <c:v>1.1682115927964893</c:v>
                </c:pt>
                <c:pt idx="1411">
                  <c:v>1.1854243473328967</c:v>
                </c:pt>
                <c:pt idx="1412">
                  <c:v>1.1714737441156315</c:v>
                </c:pt>
                <c:pt idx="1413">
                  <c:v>1.1629916365744242</c:v>
                </c:pt>
                <c:pt idx="1414">
                  <c:v>1.1601222997208016</c:v>
                </c:pt>
                <c:pt idx="1415">
                  <c:v>1.1684146786189942</c:v>
                </c:pt>
                <c:pt idx="1416">
                  <c:v>#N/A</c:v>
                </c:pt>
                <c:pt idx="1417">
                  <c:v>1.1444068713911155</c:v>
                </c:pt>
                <c:pt idx="1418">
                  <c:v>1.1195400337428216</c:v>
                </c:pt>
                <c:pt idx="1419">
                  <c:v>1.1182912007786299</c:v>
                </c:pt>
                <c:pt idx="1420">
                  <c:v>1.1129730525661319</c:v>
                </c:pt>
                <c:pt idx="1421">
                  <c:v>1.1039535412456281</c:v>
                </c:pt>
                <c:pt idx="1422">
                  <c:v>1.1005367618547888</c:v>
                </c:pt>
                <c:pt idx="1423">
                  <c:v>1.1010231129744055</c:v>
                </c:pt>
                <c:pt idx="1424">
                  <c:v>#N/A</c:v>
                </c:pt>
                <c:pt idx="1425">
                  <c:v>1.0925086958218853</c:v>
                </c:pt>
                <c:pt idx="1426">
                  <c:v>1.0904128324317115</c:v>
                </c:pt>
                <c:pt idx="1427">
                  <c:v>1.0693504655840855</c:v>
                </c:pt>
                <c:pt idx="1428">
                  <c:v>1.0719791037305924</c:v>
                </c:pt>
                <c:pt idx="1429">
                  <c:v>1.0607714494624103</c:v>
                </c:pt>
                <c:pt idx="1430">
                  <c:v>1.0577213800773995</c:v>
                </c:pt>
                <c:pt idx="1431">
                  <c:v>1.0544598490911028</c:v>
                </c:pt>
                <c:pt idx="1432">
                  <c:v>#N/A</c:v>
                </c:pt>
                <c:pt idx="1433">
                  <c:v>1.0511036982893369</c:v>
                </c:pt>
                <c:pt idx="1434">
                  <c:v>1.0446708884138289</c:v>
                </c:pt>
                <c:pt idx="1435">
                  <c:v>1.0318888877154597</c:v>
                </c:pt>
                <c:pt idx="1436">
                  <c:v>1.0291882470177962</c:v>
                </c:pt>
                <c:pt idx="1437">
                  <c:v>1.0420127366179466</c:v>
                </c:pt>
                <c:pt idx="1438">
                  <c:v>1.0266935492798801</c:v>
                </c:pt>
                <c:pt idx="1439">
                  <c:v>1.0191521289337007</c:v>
                </c:pt>
              </c:numCache>
            </c:numRef>
          </c:yVal>
          <c:smooth val="1"/>
          <c:extLst>
            <c:ext xmlns:c16="http://schemas.microsoft.com/office/drawing/2014/chart" uri="{C3380CC4-5D6E-409C-BE32-E72D297353CC}">
              <c16:uniqueId val="{00000004-8BF8-43C5-9C84-38885753DCA6}"/>
            </c:ext>
          </c:extLst>
        </c:ser>
        <c:ser>
          <c:idx val="2"/>
          <c:order val="2"/>
          <c:tx>
            <c:strRef>
              <c:f>'Medium_Draw 3_14_26 Snapshot'!$O$3</c:f>
              <c:strCache>
                <c:ptCount val="1"/>
                <c:pt idx="0">
                  <c:v>GAHP Inlet Temp Change (x10 scaled)</c:v>
                </c:pt>
              </c:strCache>
            </c:strRef>
          </c:tx>
          <c:spPr>
            <a:ln w="19050" cap="rnd">
              <a:solidFill>
                <a:schemeClr val="accent5"/>
              </a:solidFill>
              <a:prstDash val="sysDot"/>
              <a:round/>
            </a:ln>
            <a:effectLst/>
          </c:spPr>
          <c:marker>
            <c:symbol val="none"/>
          </c:marker>
          <c:dPt>
            <c:idx val="1218"/>
            <c:marker>
              <c:symbol val="none"/>
            </c:marker>
            <c:bubble3D val="0"/>
            <c:extLst>
              <c:ext xmlns:c16="http://schemas.microsoft.com/office/drawing/2014/chart" uri="{C3380CC4-5D6E-409C-BE32-E72D297353CC}">
                <c16:uniqueId val="{00000005-8BF8-43C5-9C84-38885753DCA6}"/>
              </c:ext>
            </c:extLst>
          </c:dPt>
          <c:xVal>
            <c:numRef>
              <c:f>'Medium_Draw 3_14_26 Snapshot'!$H$4:$H$1443</c:f>
              <c:numCache>
                <c:formatCode>_(* #,##0_);_(* \(#,##0\);_(* "-"??_);_(@_)</c:formatCode>
                <c:ptCount val="1440"/>
                <c:pt idx="0">
                  <c:v>0</c:v>
                </c:pt>
                <c:pt idx="1">
                  <c:v>1.6666666666666666E-2</c:v>
                </c:pt>
                <c:pt idx="2">
                  <c:v>3.3333333333333333E-2</c:v>
                </c:pt>
                <c:pt idx="3">
                  <c:v>0.05</c:v>
                </c:pt>
                <c:pt idx="4">
                  <c:v>6.6666666666666666E-2</c:v>
                </c:pt>
                <c:pt idx="5">
                  <c:v>8.3333333333333329E-2</c:v>
                </c:pt>
                <c:pt idx="6">
                  <c:v>0.1</c:v>
                </c:pt>
                <c:pt idx="7">
                  <c:v>0.11666666666666667</c:v>
                </c:pt>
                <c:pt idx="8">
                  <c:v>0.13333333333333333</c:v>
                </c:pt>
                <c:pt idx="9">
                  <c:v>0.15</c:v>
                </c:pt>
                <c:pt idx="10">
                  <c:v>0.16666666666666666</c:v>
                </c:pt>
                <c:pt idx="11">
                  <c:v>0.18333333333333332</c:v>
                </c:pt>
                <c:pt idx="12">
                  <c:v>0.2</c:v>
                </c:pt>
                <c:pt idx="13">
                  <c:v>0.21666666666666667</c:v>
                </c:pt>
                <c:pt idx="14">
                  <c:v>0.23333333333333334</c:v>
                </c:pt>
                <c:pt idx="15">
                  <c:v>0.25</c:v>
                </c:pt>
                <c:pt idx="16">
                  <c:v>0.26666666666666666</c:v>
                </c:pt>
                <c:pt idx="17">
                  <c:v>0.28333333333333333</c:v>
                </c:pt>
                <c:pt idx="18">
                  <c:v>0.3</c:v>
                </c:pt>
                <c:pt idx="19">
                  <c:v>0.31666666666666665</c:v>
                </c:pt>
                <c:pt idx="20">
                  <c:v>0.33333333333333331</c:v>
                </c:pt>
                <c:pt idx="21">
                  <c:v>0.35</c:v>
                </c:pt>
                <c:pt idx="22">
                  <c:v>0.36666666666666664</c:v>
                </c:pt>
                <c:pt idx="23">
                  <c:v>0.38333333333333336</c:v>
                </c:pt>
                <c:pt idx="24">
                  <c:v>0.4</c:v>
                </c:pt>
                <c:pt idx="25">
                  <c:v>0.41666666666666669</c:v>
                </c:pt>
                <c:pt idx="26">
                  <c:v>0.43333333333333335</c:v>
                </c:pt>
                <c:pt idx="27">
                  <c:v>0.45</c:v>
                </c:pt>
                <c:pt idx="28">
                  <c:v>0.46666666666666667</c:v>
                </c:pt>
                <c:pt idx="29">
                  <c:v>0.48333333333333334</c:v>
                </c:pt>
                <c:pt idx="30">
                  <c:v>0.5</c:v>
                </c:pt>
                <c:pt idx="31">
                  <c:v>0.51666666666666672</c:v>
                </c:pt>
                <c:pt idx="32">
                  <c:v>0.53333333333333333</c:v>
                </c:pt>
                <c:pt idx="33">
                  <c:v>0.55000000000000004</c:v>
                </c:pt>
                <c:pt idx="34">
                  <c:v>0.56666666666666665</c:v>
                </c:pt>
                <c:pt idx="35">
                  <c:v>0.58333333333333337</c:v>
                </c:pt>
                <c:pt idx="36">
                  <c:v>0.6</c:v>
                </c:pt>
                <c:pt idx="37">
                  <c:v>0.6166666666666667</c:v>
                </c:pt>
                <c:pt idx="38">
                  <c:v>0.6333333333333333</c:v>
                </c:pt>
                <c:pt idx="39">
                  <c:v>0.65</c:v>
                </c:pt>
                <c:pt idx="40">
                  <c:v>0.66666666666666663</c:v>
                </c:pt>
                <c:pt idx="41">
                  <c:v>0.68333333333333335</c:v>
                </c:pt>
                <c:pt idx="42">
                  <c:v>0.7</c:v>
                </c:pt>
                <c:pt idx="43">
                  <c:v>0.71666666666666667</c:v>
                </c:pt>
                <c:pt idx="44">
                  <c:v>0.73333333333333328</c:v>
                </c:pt>
                <c:pt idx="45">
                  <c:v>0.75</c:v>
                </c:pt>
                <c:pt idx="46">
                  <c:v>0.76666666666666672</c:v>
                </c:pt>
                <c:pt idx="47">
                  <c:v>0.78333333333333333</c:v>
                </c:pt>
                <c:pt idx="48">
                  <c:v>0.8</c:v>
                </c:pt>
                <c:pt idx="49">
                  <c:v>0.81666666666666665</c:v>
                </c:pt>
                <c:pt idx="50">
                  <c:v>0.83333333333333337</c:v>
                </c:pt>
                <c:pt idx="51">
                  <c:v>0.85</c:v>
                </c:pt>
                <c:pt idx="52">
                  <c:v>0.8666666666666667</c:v>
                </c:pt>
                <c:pt idx="53">
                  <c:v>0.8833333333333333</c:v>
                </c:pt>
                <c:pt idx="54">
                  <c:v>0.9</c:v>
                </c:pt>
                <c:pt idx="55">
                  <c:v>0.91666666666666663</c:v>
                </c:pt>
                <c:pt idx="56">
                  <c:v>0.93333333333333335</c:v>
                </c:pt>
                <c:pt idx="57">
                  <c:v>0.95</c:v>
                </c:pt>
                <c:pt idx="58">
                  <c:v>0.96666666666666667</c:v>
                </c:pt>
                <c:pt idx="59">
                  <c:v>0.98333333333333328</c:v>
                </c:pt>
                <c:pt idx="60">
                  <c:v>1</c:v>
                </c:pt>
                <c:pt idx="61">
                  <c:v>1.0166666666666666</c:v>
                </c:pt>
                <c:pt idx="62">
                  <c:v>1.0333333333333334</c:v>
                </c:pt>
                <c:pt idx="63">
                  <c:v>1.05</c:v>
                </c:pt>
                <c:pt idx="64">
                  <c:v>1.0666666666666667</c:v>
                </c:pt>
                <c:pt idx="65">
                  <c:v>1.0833333333333333</c:v>
                </c:pt>
                <c:pt idx="66">
                  <c:v>1.1000000000000001</c:v>
                </c:pt>
                <c:pt idx="67">
                  <c:v>1.1166666666666667</c:v>
                </c:pt>
                <c:pt idx="68">
                  <c:v>1.1333333333333333</c:v>
                </c:pt>
                <c:pt idx="69">
                  <c:v>1.1499999999999999</c:v>
                </c:pt>
                <c:pt idx="70">
                  <c:v>1.1666666666666667</c:v>
                </c:pt>
                <c:pt idx="71">
                  <c:v>1.1833333333333333</c:v>
                </c:pt>
                <c:pt idx="72">
                  <c:v>1.2</c:v>
                </c:pt>
                <c:pt idx="73">
                  <c:v>1.2166666666666666</c:v>
                </c:pt>
                <c:pt idx="74">
                  <c:v>1.2333333333333334</c:v>
                </c:pt>
                <c:pt idx="75">
                  <c:v>1.25</c:v>
                </c:pt>
                <c:pt idx="76">
                  <c:v>1.2666666666666666</c:v>
                </c:pt>
                <c:pt idx="77">
                  <c:v>1.2833333333333334</c:v>
                </c:pt>
                <c:pt idx="78">
                  <c:v>1.3</c:v>
                </c:pt>
                <c:pt idx="79">
                  <c:v>1.3166666666666667</c:v>
                </c:pt>
                <c:pt idx="80">
                  <c:v>1.3333333333333333</c:v>
                </c:pt>
                <c:pt idx="81">
                  <c:v>1.35</c:v>
                </c:pt>
                <c:pt idx="82">
                  <c:v>1.3666666666666667</c:v>
                </c:pt>
                <c:pt idx="83">
                  <c:v>1.3833333333333333</c:v>
                </c:pt>
                <c:pt idx="84">
                  <c:v>1.4</c:v>
                </c:pt>
                <c:pt idx="85">
                  <c:v>1.4166666666666667</c:v>
                </c:pt>
                <c:pt idx="86">
                  <c:v>1.4333333333333333</c:v>
                </c:pt>
                <c:pt idx="87">
                  <c:v>1.45</c:v>
                </c:pt>
                <c:pt idx="88">
                  <c:v>1.4666666666666666</c:v>
                </c:pt>
                <c:pt idx="89">
                  <c:v>1.4833333333333334</c:v>
                </c:pt>
                <c:pt idx="90">
                  <c:v>1.5</c:v>
                </c:pt>
                <c:pt idx="91">
                  <c:v>1.5166666666666666</c:v>
                </c:pt>
                <c:pt idx="92">
                  <c:v>1.5333333333333334</c:v>
                </c:pt>
                <c:pt idx="93">
                  <c:v>1.55</c:v>
                </c:pt>
                <c:pt idx="94">
                  <c:v>1.5666666666666667</c:v>
                </c:pt>
                <c:pt idx="95">
                  <c:v>1.5833333333333333</c:v>
                </c:pt>
                <c:pt idx="96">
                  <c:v>1.6</c:v>
                </c:pt>
                <c:pt idx="97">
                  <c:v>1.6166666666666667</c:v>
                </c:pt>
                <c:pt idx="98">
                  <c:v>1.6333333333333333</c:v>
                </c:pt>
                <c:pt idx="99">
                  <c:v>1.65</c:v>
                </c:pt>
                <c:pt idx="100">
                  <c:v>1.6666666666666667</c:v>
                </c:pt>
                <c:pt idx="101">
                  <c:v>1.6833333333333333</c:v>
                </c:pt>
                <c:pt idx="102">
                  <c:v>1.7</c:v>
                </c:pt>
                <c:pt idx="103">
                  <c:v>1.7166666666666666</c:v>
                </c:pt>
                <c:pt idx="104">
                  <c:v>1.7333333333333334</c:v>
                </c:pt>
                <c:pt idx="105">
                  <c:v>1.75</c:v>
                </c:pt>
                <c:pt idx="106">
                  <c:v>1.7666666666666666</c:v>
                </c:pt>
                <c:pt idx="107">
                  <c:v>1.7833333333333334</c:v>
                </c:pt>
                <c:pt idx="108">
                  <c:v>1.8</c:v>
                </c:pt>
                <c:pt idx="109">
                  <c:v>1.8166666666666667</c:v>
                </c:pt>
                <c:pt idx="110">
                  <c:v>1.8333333333333333</c:v>
                </c:pt>
                <c:pt idx="111">
                  <c:v>1.85</c:v>
                </c:pt>
                <c:pt idx="112">
                  <c:v>1.8666666666666667</c:v>
                </c:pt>
                <c:pt idx="113">
                  <c:v>1.8833333333333333</c:v>
                </c:pt>
                <c:pt idx="114">
                  <c:v>1.9</c:v>
                </c:pt>
                <c:pt idx="115">
                  <c:v>1.9166666666666667</c:v>
                </c:pt>
                <c:pt idx="116">
                  <c:v>1.9333333333333333</c:v>
                </c:pt>
                <c:pt idx="117">
                  <c:v>1.95</c:v>
                </c:pt>
                <c:pt idx="118">
                  <c:v>1.9666666666666666</c:v>
                </c:pt>
                <c:pt idx="119">
                  <c:v>1.9833333333333334</c:v>
                </c:pt>
                <c:pt idx="120">
                  <c:v>2</c:v>
                </c:pt>
                <c:pt idx="121">
                  <c:v>2.0166666666666666</c:v>
                </c:pt>
                <c:pt idx="122">
                  <c:v>2.0333333333333332</c:v>
                </c:pt>
                <c:pt idx="123">
                  <c:v>2.0499999999999998</c:v>
                </c:pt>
                <c:pt idx="124">
                  <c:v>2.0666666666666669</c:v>
                </c:pt>
                <c:pt idx="125">
                  <c:v>2.0833333333333335</c:v>
                </c:pt>
                <c:pt idx="126">
                  <c:v>2.1</c:v>
                </c:pt>
                <c:pt idx="127">
                  <c:v>2.1166666666666667</c:v>
                </c:pt>
                <c:pt idx="128">
                  <c:v>2.1333333333333333</c:v>
                </c:pt>
                <c:pt idx="129">
                  <c:v>2.15</c:v>
                </c:pt>
                <c:pt idx="130">
                  <c:v>2.1666666666666665</c:v>
                </c:pt>
                <c:pt idx="131">
                  <c:v>2.1833333333333331</c:v>
                </c:pt>
                <c:pt idx="132">
                  <c:v>2.2000000000000002</c:v>
                </c:pt>
                <c:pt idx="133">
                  <c:v>2.2166666666666668</c:v>
                </c:pt>
                <c:pt idx="134">
                  <c:v>2.2333333333333334</c:v>
                </c:pt>
                <c:pt idx="135">
                  <c:v>2.25</c:v>
                </c:pt>
                <c:pt idx="136">
                  <c:v>2.2666666666666666</c:v>
                </c:pt>
                <c:pt idx="137">
                  <c:v>2.2833333333333332</c:v>
                </c:pt>
                <c:pt idx="138">
                  <c:v>2.2999999999999998</c:v>
                </c:pt>
                <c:pt idx="139">
                  <c:v>2.3166666666666669</c:v>
                </c:pt>
                <c:pt idx="140">
                  <c:v>2.3333333333333335</c:v>
                </c:pt>
                <c:pt idx="141">
                  <c:v>2.35</c:v>
                </c:pt>
                <c:pt idx="142">
                  <c:v>2.3666666666666667</c:v>
                </c:pt>
                <c:pt idx="143">
                  <c:v>2.3833333333333333</c:v>
                </c:pt>
                <c:pt idx="144">
                  <c:v>2.4</c:v>
                </c:pt>
                <c:pt idx="145">
                  <c:v>2.4166666666666665</c:v>
                </c:pt>
                <c:pt idx="146">
                  <c:v>2.4333333333333331</c:v>
                </c:pt>
                <c:pt idx="147">
                  <c:v>2.4500000000000002</c:v>
                </c:pt>
                <c:pt idx="148">
                  <c:v>2.4666666666666668</c:v>
                </c:pt>
                <c:pt idx="149">
                  <c:v>2.4833333333333334</c:v>
                </c:pt>
                <c:pt idx="150">
                  <c:v>2.5</c:v>
                </c:pt>
                <c:pt idx="151">
                  <c:v>2.5166666666666666</c:v>
                </c:pt>
                <c:pt idx="152">
                  <c:v>2.5333333333333332</c:v>
                </c:pt>
                <c:pt idx="153">
                  <c:v>2.5499999999999998</c:v>
                </c:pt>
                <c:pt idx="154">
                  <c:v>2.5666666666666669</c:v>
                </c:pt>
                <c:pt idx="155">
                  <c:v>2.5833333333333335</c:v>
                </c:pt>
                <c:pt idx="156">
                  <c:v>2.6</c:v>
                </c:pt>
                <c:pt idx="157">
                  <c:v>2.6166666666666667</c:v>
                </c:pt>
                <c:pt idx="158">
                  <c:v>2.6333333333333333</c:v>
                </c:pt>
                <c:pt idx="159">
                  <c:v>2.65</c:v>
                </c:pt>
                <c:pt idx="160">
                  <c:v>2.6666666666666665</c:v>
                </c:pt>
                <c:pt idx="161">
                  <c:v>2.6833333333333331</c:v>
                </c:pt>
                <c:pt idx="162">
                  <c:v>2.7</c:v>
                </c:pt>
                <c:pt idx="163">
                  <c:v>2.7166666666666668</c:v>
                </c:pt>
                <c:pt idx="164">
                  <c:v>2.7333333333333334</c:v>
                </c:pt>
                <c:pt idx="165">
                  <c:v>2.75</c:v>
                </c:pt>
                <c:pt idx="166">
                  <c:v>2.7666666666666666</c:v>
                </c:pt>
                <c:pt idx="167">
                  <c:v>2.7833333333333332</c:v>
                </c:pt>
                <c:pt idx="168">
                  <c:v>2.8</c:v>
                </c:pt>
                <c:pt idx="169">
                  <c:v>2.8166666666666669</c:v>
                </c:pt>
                <c:pt idx="170">
                  <c:v>2.8333333333333335</c:v>
                </c:pt>
                <c:pt idx="171">
                  <c:v>2.85</c:v>
                </c:pt>
                <c:pt idx="172">
                  <c:v>2.8666666666666667</c:v>
                </c:pt>
                <c:pt idx="173">
                  <c:v>2.8833333333333333</c:v>
                </c:pt>
                <c:pt idx="174">
                  <c:v>2.9</c:v>
                </c:pt>
                <c:pt idx="175">
                  <c:v>2.9166666666666665</c:v>
                </c:pt>
                <c:pt idx="176">
                  <c:v>2.9333333333333331</c:v>
                </c:pt>
                <c:pt idx="177">
                  <c:v>2.95</c:v>
                </c:pt>
                <c:pt idx="178">
                  <c:v>2.9666666666666668</c:v>
                </c:pt>
                <c:pt idx="179">
                  <c:v>2.9833333333333334</c:v>
                </c:pt>
                <c:pt idx="180">
                  <c:v>3</c:v>
                </c:pt>
                <c:pt idx="181">
                  <c:v>3.0166666666666666</c:v>
                </c:pt>
                <c:pt idx="182">
                  <c:v>3.0333333333333332</c:v>
                </c:pt>
                <c:pt idx="183">
                  <c:v>3.05</c:v>
                </c:pt>
                <c:pt idx="184">
                  <c:v>3.0666666666666669</c:v>
                </c:pt>
                <c:pt idx="185">
                  <c:v>3.0833333333333335</c:v>
                </c:pt>
                <c:pt idx="186">
                  <c:v>3.1</c:v>
                </c:pt>
                <c:pt idx="187">
                  <c:v>3.1166666666666667</c:v>
                </c:pt>
                <c:pt idx="188">
                  <c:v>3.1333333333333333</c:v>
                </c:pt>
                <c:pt idx="189">
                  <c:v>3.15</c:v>
                </c:pt>
                <c:pt idx="190">
                  <c:v>3.1666666666666665</c:v>
                </c:pt>
                <c:pt idx="191">
                  <c:v>3.1833333333333331</c:v>
                </c:pt>
                <c:pt idx="192">
                  <c:v>3.2</c:v>
                </c:pt>
                <c:pt idx="193">
                  <c:v>3.2166666666666668</c:v>
                </c:pt>
                <c:pt idx="194">
                  <c:v>3.2333333333333334</c:v>
                </c:pt>
                <c:pt idx="195">
                  <c:v>3.25</c:v>
                </c:pt>
                <c:pt idx="196">
                  <c:v>3.2666666666666666</c:v>
                </c:pt>
                <c:pt idx="197">
                  <c:v>3.2833333333333332</c:v>
                </c:pt>
                <c:pt idx="198">
                  <c:v>3.3</c:v>
                </c:pt>
                <c:pt idx="199">
                  <c:v>3.3166666666666669</c:v>
                </c:pt>
                <c:pt idx="200">
                  <c:v>3.3333333333333335</c:v>
                </c:pt>
                <c:pt idx="201">
                  <c:v>3.35</c:v>
                </c:pt>
                <c:pt idx="202">
                  <c:v>3.3666666666666667</c:v>
                </c:pt>
                <c:pt idx="203">
                  <c:v>3.3833333333333333</c:v>
                </c:pt>
                <c:pt idx="204">
                  <c:v>3.4</c:v>
                </c:pt>
                <c:pt idx="205">
                  <c:v>3.4166666666666665</c:v>
                </c:pt>
                <c:pt idx="206">
                  <c:v>3.4333333333333331</c:v>
                </c:pt>
                <c:pt idx="207">
                  <c:v>3.45</c:v>
                </c:pt>
                <c:pt idx="208">
                  <c:v>3.4666666666666668</c:v>
                </c:pt>
                <c:pt idx="209">
                  <c:v>3.4833333333333334</c:v>
                </c:pt>
                <c:pt idx="210">
                  <c:v>3.5</c:v>
                </c:pt>
                <c:pt idx="211">
                  <c:v>3.5166666666666666</c:v>
                </c:pt>
                <c:pt idx="212">
                  <c:v>3.5333333333333332</c:v>
                </c:pt>
                <c:pt idx="213">
                  <c:v>3.55</c:v>
                </c:pt>
                <c:pt idx="214">
                  <c:v>3.5666666666666669</c:v>
                </c:pt>
                <c:pt idx="215">
                  <c:v>3.5833333333333335</c:v>
                </c:pt>
                <c:pt idx="216">
                  <c:v>3.6</c:v>
                </c:pt>
                <c:pt idx="217">
                  <c:v>3.6166666666666667</c:v>
                </c:pt>
                <c:pt idx="218">
                  <c:v>3.6333333333333333</c:v>
                </c:pt>
                <c:pt idx="219">
                  <c:v>3.65</c:v>
                </c:pt>
                <c:pt idx="220">
                  <c:v>3.6666666666666665</c:v>
                </c:pt>
                <c:pt idx="221">
                  <c:v>3.6833333333333331</c:v>
                </c:pt>
                <c:pt idx="222">
                  <c:v>3.7</c:v>
                </c:pt>
                <c:pt idx="223">
                  <c:v>3.7166666666666668</c:v>
                </c:pt>
                <c:pt idx="224">
                  <c:v>3.7333333333333334</c:v>
                </c:pt>
                <c:pt idx="225">
                  <c:v>3.75</c:v>
                </c:pt>
                <c:pt idx="226">
                  <c:v>3.7666666666666666</c:v>
                </c:pt>
                <c:pt idx="227">
                  <c:v>3.7833333333333332</c:v>
                </c:pt>
                <c:pt idx="228">
                  <c:v>3.8</c:v>
                </c:pt>
                <c:pt idx="229">
                  <c:v>3.8166666666666669</c:v>
                </c:pt>
                <c:pt idx="230">
                  <c:v>3.8333333333333335</c:v>
                </c:pt>
                <c:pt idx="231">
                  <c:v>3.85</c:v>
                </c:pt>
                <c:pt idx="232">
                  <c:v>3.8666666666666667</c:v>
                </c:pt>
                <c:pt idx="233">
                  <c:v>3.8833333333333333</c:v>
                </c:pt>
                <c:pt idx="234">
                  <c:v>3.9</c:v>
                </c:pt>
                <c:pt idx="235">
                  <c:v>3.9166666666666665</c:v>
                </c:pt>
                <c:pt idx="236">
                  <c:v>3.9333333333333331</c:v>
                </c:pt>
                <c:pt idx="237">
                  <c:v>3.95</c:v>
                </c:pt>
                <c:pt idx="238">
                  <c:v>3.9666666666666668</c:v>
                </c:pt>
                <c:pt idx="239">
                  <c:v>3.9833333333333334</c:v>
                </c:pt>
                <c:pt idx="240">
                  <c:v>4</c:v>
                </c:pt>
                <c:pt idx="241">
                  <c:v>4.0166666666666666</c:v>
                </c:pt>
                <c:pt idx="242">
                  <c:v>4.0333333333333332</c:v>
                </c:pt>
                <c:pt idx="243">
                  <c:v>4.05</c:v>
                </c:pt>
                <c:pt idx="244">
                  <c:v>4.0666666666666664</c:v>
                </c:pt>
                <c:pt idx="245">
                  <c:v>4.083333333333333</c:v>
                </c:pt>
                <c:pt idx="246">
                  <c:v>4.0999999999999996</c:v>
                </c:pt>
                <c:pt idx="247">
                  <c:v>4.1166666666666663</c:v>
                </c:pt>
                <c:pt idx="248">
                  <c:v>4.1333333333333337</c:v>
                </c:pt>
                <c:pt idx="249">
                  <c:v>4.1500000000000004</c:v>
                </c:pt>
                <c:pt idx="250">
                  <c:v>4.166666666666667</c:v>
                </c:pt>
                <c:pt idx="251">
                  <c:v>4.1833333333333336</c:v>
                </c:pt>
                <c:pt idx="252">
                  <c:v>4.2</c:v>
                </c:pt>
                <c:pt idx="253">
                  <c:v>4.2166666666666668</c:v>
                </c:pt>
                <c:pt idx="254">
                  <c:v>4.2333333333333334</c:v>
                </c:pt>
                <c:pt idx="255">
                  <c:v>4.25</c:v>
                </c:pt>
                <c:pt idx="256">
                  <c:v>4.2666666666666666</c:v>
                </c:pt>
                <c:pt idx="257">
                  <c:v>4.2833333333333332</c:v>
                </c:pt>
                <c:pt idx="258">
                  <c:v>4.3</c:v>
                </c:pt>
                <c:pt idx="259">
                  <c:v>4.3166666666666664</c:v>
                </c:pt>
                <c:pt idx="260">
                  <c:v>4.333333333333333</c:v>
                </c:pt>
                <c:pt idx="261">
                  <c:v>4.3499999999999996</c:v>
                </c:pt>
                <c:pt idx="262">
                  <c:v>4.3666666666666663</c:v>
                </c:pt>
                <c:pt idx="263">
                  <c:v>4.3833333333333337</c:v>
                </c:pt>
                <c:pt idx="264">
                  <c:v>4.4000000000000004</c:v>
                </c:pt>
                <c:pt idx="265">
                  <c:v>4.416666666666667</c:v>
                </c:pt>
                <c:pt idx="266">
                  <c:v>4.4333333333333336</c:v>
                </c:pt>
                <c:pt idx="267">
                  <c:v>4.45</c:v>
                </c:pt>
                <c:pt idx="268">
                  <c:v>4.4666666666666668</c:v>
                </c:pt>
                <c:pt idx="269">
                  <c:v>4.4833333333333334</c:v>
                </c:pt>
                <c:pt idx="270">
                  <c:v>4.5</c:v>
                </c:pt>
                <c:pt idx="271">
                  <c:v>4.5166666666666666</c:v>
                </c:pt>
                <c:pt idx="272">
                  <c:v>4.5333333333333332</c:v>
                </c:pt>
                <c:pt idx="273">
                  <c:v>4.55</c:v>
                </c:pt>
                <c:pt idx="274">
                  <c:v>4.5666666666666664</c:v>
                </c:pt>
                <c:pt idx="275">
                  <c:v>4.583333333333333</c:v>
                </c:pt>
                <c:pt idx="276">
                  <c:v>4.5999999999999996</c:v>
                </c:pt>
                <c:pt idx="277">
                  <c:v>4.6166666666666663</c:v>
                </c:pt>
                <c:pt idx="278">
                  <c:v>4.6333333333333337</c:v>
                </c:pt>
                <c:pt idx="279">
                  <c:v>4.6500000000000004</c:v>
                </c:pt>
                <c:pt idx="280">
                  <c:v>4.666666666666667</c:v>
                </c:pt>
                <c:pt idx="281">
                  <c:v>4.6833333333333336</c:v>
                </c:pt>
                <c:pt idx="282">
                  <c:v>4.7</c:v>
                </c:pt>
                <c:pt idx="283">
                  <c:v>4.7166666666666668</c:v>
                </c:pt>
                <c:pt idx="284">
                  <c:v>4.7333333333333334</c:v>
                </c:pt>
                <c:pt idx="285">
                  <c:v>4.75</c:v>
                </c:pt>
                <c:pt idx="286">
                  <c:v>4.7666666666666666</c:v>
                </c:pt>
                <c:pt idx="287">
                  <c:v>4.7833333333333332</c:v>
                </c:pt>
                <c:pt idx="288">
                  <c:v>4.8</c:v>
                </c:pt>
                <c:pt idx="289">
                  <c:v>4.8166666666666664</c:v>
                </c:pt>
                <c:pt idx="290">
                  <c:v>4.833333333333333</c:v>
                </c:pt>
                <c:pt idx="291">
                  <c:v>4.8499999999999996</c:v>
                </c:pt>
                <c:pt idx="292">
                  <c:v>4.8666666666666663</c:v>
                </c:pt>
                <c:pt idx="293">
                  <c:v>4.8833333333333337</c:v>
                </c:pt>
                <c:pt idx="294">
                  <c:v>4.9000000000000004</c:v>
                </c:pt>
                <c:pt idx="295">
                  <c:v>4.916666666666667</c:v>
                </c:pt>
                <c:pt idx="296">
                  <c:v>4.9333333333333336</c:v>
                </c:pt>
                <c:pt idx="297">
                  <c:v>4.95</c:v>
                </c:pt>
                <c:pt idx="298">
                  <c:v>4.9666666666666668</c:v>
                </c:pt>
                <c:pt idx="299">
                  <c:v>4.9833333333333334</c:v>
                </c:pt>
                <c:pt idx="300">
                  <c:v>5</c:v>
                </c:pt>
                <c:pt idx="301">
                  <c:v>5.0166666666666666</c:v>
                </c:pt>
                <c:pt idx="302">
                  <c:v>5.0333333333333332</c:v>
                </c:pt>
                <c:pt idx="303">
                  <c:v>5.05</c:v>
                </c:pt>
                <c:pt idx="304">
                  <c:v>5.0666666666666664</c:v>
                </c:pt>
                <c:pt idx="305">
                  <c:v>5.083333333333333</c:v>
                </c:pt>
                <c:pt idx="306">
                  <c:v>5.0999999999999996</c:v>
                </c:pt>
                <c:pt idx="307">
                  <c:v>5.1166666666666663</c:v>
                </c:pt>
                <c:pt idx="308">
                  <c:v>5.1333333333333337</c:v>
                </c:pt>
                <c:pt idx="309">
                  <c:v>5.15</c:v>
                </c:pt>
                <c:pt idx="310">
                  <c:v>5.166666666666667</c:v>
                </c:pt>
                <c:pt idx="311">
                  <c:v>5.1833333333333336</c:v>
                </c:pt>
                <c:pt idx="312">
                  <c:v>5.2</c:v>
                </c:pt>
                <c:pt idx="313">
                  <c:v>5.2166666666666668</c:v>
                </c:pt>
                <c:pt idx="314">
                  <c:v>5.2333333333333334</c:v>
                </c:pt>
                <c:pt idx="315">
                  <c:v>5.25</c:v>
                </c:pt>
                <c:pt idx="316">
                  <c:v>5.2666666666666666</c:v>
                </c:pt>
                <c:pt idx="317">
                  <c:v>5.2833333333333332</c:v>
                </c:pt>
                <c:pt idx="318">
                  <c:v>5.3</c:v>
                </c:pt>
                <c:pt idx="319">
                  <c:v>5.3166666666666664</c:v>
                </c:pt>
                <c:pt idx="320">
                  <c:v>5.333333333333333</c:v>
                </c:pt>
                <c:pt idx="321">
                  <c:v>5.35</c:v>
                </c:pt>
                <c:pt idx="322">
                  <c:v>5.3666666666666663</c:v>
                </c:pt>
                <c:pt idx="323">
                  <c:v>5.3833333333333337</c:v>
                </c:pt>
                <c:pt idx="324">
                  <c:v>5.4</c:v>
                </c:pt>
                <c:pt idx="325">
                  <c:v>5.416666666666667</c:v>
                </c:pt>
                <c:pt idx="326">
                  <c:v>5.4333333333333336</c:v>
                </c:pt>
                <c:pt idx="327">
                  <c:v>5.45</c:v>
                </c:pt>
                <c:pt idx="328">
                  <c:v>5.4666666666666668</c:v>
                </c:pt>
                <c:pt idx="329">
                  <c:v>5.4833333333333334</c:v>
                </c:pt>
                <c:pt idx="330">
                  <c:v>5.5</c:v>
                </c:pt>
                <c:pt idx="331">
                  <c:v>5.5166666666666666</c:v>
                </c:pt>
                <c:pt idx="332">
                  <c:v>5.5333333333333332</c:v>
                </c:pt>
                <c:pt idx="333">
                  <c:v>5.55</c:v>
                </c:pt>
                <c:pt idx="334">
                  <c:v>5.5666666666666664</c:v>
                </c:pt>
                <c:pt idx="335">
                  <c:v>5.583333333333333</c:v>
                </c:pt>
                <c:pt idx="336">
                  <c:v>5.6</c:v>
                </c:pt>
                <c:pt idx="337">
                  <c:v>5.6166666666666663</c:v>
                </c:pt>
                <c:pt idx="338">
                  <c:v>5.6333333333333337</c:v>
                </c:pt>
                <c:pt idx="339">
                  <c:v>5.65</c:v>
                </c:pt>
                <c:pt idx="340">
                  <c:v>5.666666666666667</c:v>
                </c:pt>
                <c:pt idx="341">
                  <c:v>5.6833333333333336</c:v>
                </c:pt>
                <c:pt idx="342">
                  <c:v>5.7</c:v>
                </c:pt>
                <c:pt idx="343">
                  <c:v>5.7166666666666668</c:v>
                </c:pt>
                <c:pt idx="344">
                  <c:v>5.7333333333333334</c:v>
                </c:pt>
                <c:pt idx="345">
                  <c:v>5.75</c:v>
                </c:pt>
                <c:pt idx="346">
                  <c:v>5.7666666666666666</c:v>
                </c:pt>
                <c:pt idx="347">
                  <c:v>5.7833333333333332</c:v>
                </c:pt>
                <c:pt idx="348">
                  <c:v>5.8</c:v>
                </c:pt>
                <c:pt idx="349">
                  <c:v>5.8166666666666664</c:v>
                </c:pt>
                <c:pt idx="350">
                  <c:v>5.833333333333333</c:v>
                </c:pt>
                <c:pt idx="351">
                  <c:v>5.85</c:v>
                </c:pt>
                <c:pt idx="352">
                  <c:v>5.8666666666666663</c:v>
                </c:pt>
                <c:pt idx="353">
                  <c:v>5.8833333333333337</c:v>
                </c:pt>
                <c:pt idx="354">
                  <c:v>5.9</c:v>
                </c:pt>
                <c:pt idx="355">
                  <c:v>5.916666666666667</c:v>
                </c:pt>
                <c:pt idx="356">
                  <c:v>5.9333333333333336</c:v>
                </c:pt>
                <c:pt idx="357">
                  <c:v>5.95</c:v>
                </c:pt>
                <c:pt idx="358">
                  <c:v>5.9666666666666668</c:v>
                </c:pt>
                <c:pt idx="359">
                  <c:v>5.9833333333333334</c:v>
                </c:pt>
                <c:pt idx="360">
                  <c:v>6</c:v>
                </c:pt>
                <c:pt idx="361">
                  <c:v>6.0166666666666666</c:v>
                </c:pt>
                <c:pt idx="362">
                  <c:v>6.0333333333333332</c:v>
                </c:pt>
                <c:pt idx="363">
                  <c:v>6.05</c:v>
                </c:pt>
                <c:pt idx="364">
                  <c:v>6.0666666666666664</c:v>
                </c:pt>
                <c:pt idx="365">
                  <c:v>6.083333333333333</c:v>
                </c:pt>
                <c:pt idx="366">
                  <c:v>6.1</c:v>
                </c:pt>
                <c:pt idx="367">
                  <c:v>6.1166666666666663</c:v>
                </c:pt>
                <c:pt idx="368">
                  <c:v>6.1333333333333337</c:v>
                </c:pt>
                <c:pt idx="369">
                  <c:v>6.15</c:v>
                </c:pt>
                <c:pt idx="370">
                  <c:v>6.166666666666667</c:v>
                </c:pt>
                <c:pt idx="371">
                  <c:v>6.1833333333333336</c:v>
                </c:pt>
                <c:pt idx="372">
                  <c:v>6.2</c:v>
                </c:pt>
                <c:pt idx="373">
                  <c:v>6.2166666666666668</c:v>
                </c:pt>
                <c:pt idx="374">
                  <c:v>6.2333333333333334</c:v>
                </c:pt>
                <c:pt idx="375">
                  <c:v>6.25</c:v>
                </c:pt>
                <c:pt idx="376">
                  <c:v>6.2666666666666666</c:v>
                </c:pt>
                <c:pt idx="377">
                  <c:v>6.2833333333333332</c:v>
                </c:pt>
                <c:pt idx="378">
                  <c:v>6.3</c:v>
                </c:pt>
                <c:pt idx="379">
                  <c:v>6.3166666666666664</c:v>
                </c:pt>
                <c:pt idx="380">
                  <c:v>6.333333333333333</c:v>
                </c:pt>
                <c:pt idx="381">
                  <c:v>6.35</c:v>
                </c:pt>
                <c:pt idx="382">
                  <c:v>6.3666666666666663</c:v>
                </c:pt>
                <c:pt idx="383">
                  <c:v>6.3833333333333337</c:v>
                </c:pt>
                <c:pt idx="384">
                  <c:v>6.4</c:v>
                </c:pt>
                <c:pt idx="385">
                  <c:v>6.416666666666667</c:v>
                </c:pt>
                <c:pt idx="386">
                  <c:v>6.4333333333333336</c:v>
                </c:pt>
                <c:pt idx="387">
                  <c:v>6.45</c:v>
                </c:pt>
                <c:pt idx="388">
                  <c:v>6.4666666666666668</c:v>
                </c:pt>
                <c:pt idx="389">
                  <c:v>6.4833333333333334</c:v>
                </c:pt>
                <c:pt idx="390">
                  <c:v>6.5</c:v>
                </c:pt>
                <c:pt idx="391">
                  <c:v>6.5166666666666666</c:v>
                </c:pt>
                <c:pt idx="392">
                  <c:v>6.5333333333333332</c:v>
                </c:pt>
                <c:pt idx="393">
                  <c:v>6.55</c:v>
                </c:pt>
                <c:pt idx="394">
                  <c:v>6.5666666666666664</c:v>
                </c:pt>
                <c:pt idx="395">
                  <c:v>6.583333333333333</c:v>
                </c:pt>
                <c:pt idx="396">
                  <c:v>6.6</c:v>
                </c:pt>
                <c:pt idx="397">
                  <c:v>6.6166666666666663</c:v>
                </c:pt>
                <c:pt idx="398">
                  <c:v>6.6333333333333337</c:v>
                </c:pt>
                <c:pt idx="399">
                  <c:v>6.65</c:v>
                </c:pt>
                <c:pt idx="400">
                  <c:v>6.666666666666667</c:v>
                </c:pt>
                <c:pt idx="401">
                  <c:v>6.6833333333333336</c:v>
                </c:pt>
                <c:pt idx="402">
                  <c:v>6.7</c:v>
                </c:pt>
                <c:pt idx="403">
                  <c:v>6.7166666666666668</c:v>
                </c:pt>
                <c:pt idx="404">
                  <c:v>6.7333333333333334</c:v>
                </c:pt>
                <c:pt idx="405">
                  <c:v>6.75</c:v>
                </c:pt>
                <c:pt idx="406">
                  <c:v>6.7666666666666666</c:v>
                </c:pt>
                <c:pt idx="407">
                  <c:v>6.7833333333333332</c:v>
                </c:pt>
                <c:pt idx="408">
                  <c:v>6.8</c:v>
                </c:pt>
                <c:pt idx="409">
                  <c:v>6.8166666666666664</c:v>
                </c:pt>
                <c:pt idx="410">
                  <c:v>6.833333333333333</c:v>
                </c:pt>
                <c:pt idx="411">
                  <c:v>6.85</c:v>
                </c:pt>
                <c:pt idx="412">
                  <c:v>6.8666666666666663</c:v>
                </c:pt>
                <c:pt idx="413">
                  <c:v>6.8833333333333337</c:v>
                </c:pt>
                <c:pt idx="414">
                  <c:v>6.9</c:v>
                </c:pt>
                <c:pt idx="415">
                  <c:v>6.916666666666667</c:v>
                </c:pt>
                <c:pt idx="416">
                  <c:v>6.9333333333333336</c:v>
                </c:pt>
                <c:pt idx="417">
                  <c:v>6.95</c:v>
                </c:pt>
                <c:pt idx="418">
                  <c:v>6.9666666666666668</c:v>
                </c:pt>
                <c:pt idx="419">
                  <c:v>6.9833333333333334</c:v>
                </c:pt>
                <c:pt idx="420">
                  <c:v>7</c:v>
                </c:pt>
                <c:pt idx="421">
                  <c:v>7.0166666666666666</c:v>
                </c:pt>
                <c:pt idx="422">
                  <c:v>7.0333333333333332</c:v>
                </c:pt>
                <c:pt idx="423">
                  <c:v>7.05</c:v>
                </c:pt>
                <c:pt idx="424">
                  <c:v>7.0666666666666664</c:v>
                </c:pt>
                <c:pt idx="425">
                  <c:v>7.083333333333333</c:v>
                </c:pt>
                <c:pt idx="426">
                  <c:v>7.1</c:v>
                </c:pt>
                <c:pt idx="427">
                  <c:v>7.1166666666666663</c:v>
                </c:pt>
                <c:pt idx="428">
                  <c:v>7.1333333333333337</c:v>
                </c:pt>
                <c:pt idx="429">
                  <c:v>7.15</c:v>
                </c:pt>
                <c:pt idx="430">
                  <c:v>7.166666666666667</c:v>
                </c:pt>
                <c:pt idx="431">
                  <c:v>7.1833333333333336</c:v>
                </c:pt>
                <c:pt idx="432">
                  <c:v>7.2</c:v>
                </c:pt>
                <c:pt idx="433">
                  <c:v>7.2166666666666668</c:v>
                </c:pt>
                <c:pt idx="434">
                  <c:v>7.2333333333333334</c:v>
                </c:pt>
                <c:pt idx="435">
                  <c:v>7.25</c:v>
                </c:pt>
                <c:pt idx="436">
                  <c:v>7.2666666666666666</c:v>
                </c:pt>
                <c:pt idx="437">
                  <c:v>7.2833333333333332</c:v>
                </c:pt>
                <c:pt idx="438">
                  <c:v>7.3</c:v>
                </c:pt>
                <c:pt idx="439">
                  <c:v>7.3166666666666664</c:v>
                </c:pt>
                <c:pt idx="440">
                  <c:v>7.333333333333333</c:v>
                </c:pt>
                <c:pt idx="441">
                  <c:v>7.35</c:v>
                </c:pt>
                <c:pt idx="442">
                  <c:v>7.3666666666666663</c:v>
                </c:pt>
                <c:pt idx="443">
                  <c:v>7.3833333333333337</c:v>
                </c:pt>
                <c:pt idx="444">
                  <c:v>7.4</c:v>
                </c:pt>
                <c:pt idx="445">
                  <c:v>7.416666666666667</c:v>
                </c:pt>
                <c:pt idx="446">
                  <c:v>7.4333333333333336</c:v>
                </c:pt>
                <c:pt idx="447">
                  <c:v>7.45</c:v>
                </c:pt>
                <c:pt idx="448">
                  <c:v>7.4666666666666668</c:v>
                </c:pt>
                <c:pt idx="449">
                  <c:v>7.4833333333333334</c:v>
                </c:pt>
                <c:pt idx="450">
                  <c:v>7.5</c:v>
                </c:pt>
                <c:pt idx="451">
                  <c:v>7.5166666666666666</c:v>
                </c:pt>
                <c:pt idx="452">
                  <c:v>7.5333333333333332</c:v>
                </c:pt>
                <c:pt idx="453">
                  <c:v>7.55</c:v>
                </c:pt>
                <c:pt idx="454">
                  <c:v>7.5666666666666664</c:v>
                </c:pt>
                <c:pt idx="455">
                  <c:v>7.583333333333333</c:v>
                </c:pt>
                <c:pt idx="456">
                  <c:v>7.6</c:v>
                </c:pt>
                <c:pt idx="457">
                  <c:v>7.6166666666666663</c:v>
                </c:pt>
                <c:pt idx="458">
                  <c:v>7.6333333333333337</c:v>
                </c:pt>
                <c:pt idx="459">
                  <c:v>7.65</c:v>
                </c:pt>
                <c:pt idx="460">
                  <c:v>7.666666666666667</c:v>
                </c:pt>
                <c:pt idx="461">
                  <c:v>7.6833333333333336</c:v>
                </c:pt>
                <c:pt idx="462">
                  <c:v>7.7</c:v>
                </c:pt>
                <c:pt idx="463">
                  <c:v>7.7166666666666668</c:v>
                </c:pt>
                <c:pt idx="464">
                  <c:v>7.7333333333333334</c:v>
                </c:pt>
                <c:pt idx="465">
                  <c:v>7.75</c:v>
                </c:pt>
                <c:pt idx="466">
                  <c:v>7.7666666666666666</c:v>
                </c:pt>
                <c:pt idx="467">
                  <c:v>7.7833333333333332</c:v>
                </c:pt>
                <c:pt idx="468">
                  <c:v>7.8</c:v>
                </c:pt>
                <c:pt idx="469">
                  <c:v>7.8166666666666664</c:v>
                </c:pt>
                <c:pt idx="470">
                  <c:v>7.833333333333333</c:v>
                </c:pt>
                <c:pt idx="471">
                  <c:v>7.85</c:v>
                </c:pt>
                <c:pt idx="472">
                  <c:v>7.8666666666666663</c:v>
                </c:pt>
                <c:pt idx="473">
                  <c:v>7.8833333333333337</c:v>
                </c:pt>
                <c:pt idx="474">
                  <c:v>7.9</c:v>
                </c:pt>
                <c:pt idx="475">
                  <c:v>7.916666666666667</c:v>
                </c:pt>
                <c:pt idx="476">
                  <c:v>7.9333333333333336</c:v>
                </c:pt>
                <c:pt idx="477">
                  <c:v>7.95</c:v>
                </c:pt>
                <c:pt idx="478">
                  <c:v>7.9666666666666668</c:v>
                </c:pt>
                <c:pt idx="479">
                  <c:v>7.9833333333333334</c:v>
                </c:pt>
                <c:pt idx="480">
                  <c:v>8</c:v>
                </c:pt>
                <c:pt idx="481">
                  <c:v>8.0166666666666675</c:v>
                </c:pt>
                <c:pt idx="482">
                  <c:v>8.0333333333333332</c:v>
                </c:pt>
                <c:pt idx="483">
                  <c:v>8.0500000000000007</c:v>
                </c:pt>
                <c:pt idx="484">
                  <c:v>8.0666666666666664</c:v>
                </c:pt>
                <c:pt idx="485">
                  <c:v>8.0833333333333339</c:v>
                </c:pt>
                <c:pt idx="486">
                  <c:v>8.1</c:v>
                </c:pt>
                <c:pt idx="487">
                  <c:v>8.1166666666666671</c:v>
                </c:pt>
                <c:pt idx="488">
                  <c:v>8.1333333333333329</c:v>
                </c:pt>
                <c:pt idx="489">
                  <c:v>8.15</c:v>
                </c:pt>
                <c:pt idx="490">
                  <c:v>8.1666666666666661</c:v>
                </c:pt>
                <c:pt idx="491">
                  <c:v>8.1833333333333336</c:v>
                </c:pt>
                <c:pt idx="492">
                  <c:v>8.1999999999999993</c:v>
                </c:pt>
                <c:pt idx="493">
                  <c:v>8.2166666666666668</c:v>
                </c:pt>
                <c:pt idx="494">
                  <c:v>8.2333333333333325</c:v>
                </c:pt>
                <c:pt idx="495">
                  <c:v>8.25</c:v>
                </c:pt>
                <c:pt idx="496">
                  <c:v>8.2666666666666675</c:v>
                </c:pt>
                <c:pt idx="497">
                  <c:v>8.2833333333333332</c:v>
                </c:pt>
                <c:pt idx="498">
                  <c:v>8.3000000000000007</c:v>
                </c:pt>
                <c:pt idx="499">
                  <c:v>8.3166666666666664</c:v>
                </c:pt>
                <c:pt idx="500">
                  <c:v>8.3333333333333339</c:v>
                </c:pt>
                <c:pt idx="501">
                  <c:v>8.35</c:v>
                </c:pt>
                <c:pt idx="502">
                  <c:v>8.3666666666666671</c:v>
                </c:pt>
                <c:pt idx="503">
                  <c:v>8.3833333333333329</c:v>
                </c:pt>
                <c:pt idx="504">
                  <c:v>8.4</c:v>
                </c:pt>
                <c:pt idx="505">
                  <c:v>8.4166666666666661</c:v>
                </c:pt>
                <c:pt idx="506">
                  <c:v>8.4333333333333336</c:v>
                </c:pt>
                <c:pt idx="507">
                  <c:v>8.4499999999999993</c:v>
                </c:pt>
                <c:pt idx="508">
                  <c:v>8.4666666666666668</c:v>
                </c:pt>
                <c:pt idx="509">
                  <c:v>8.4833333333333325</c:v>
                </c:pt>
                <c:pt idx="510">
                  <c:v>8.5</c:v>
                </c:pt>
                <c:pt idx="511">
                  <c:v>8.5166666666666675</c:v>
                </c:pt>
                <c:pt idx="512">
                  <c:v>8.5333333333333332</c:v>
                </c:pt>
                <c:pt idx="513">
                  <c:v>8.5500000000000007</c:v>
                </c:pt>
                <c:pt idx="514">
                  <c:v>8.5666666666666664</c:v>
                </c:pt>
                <c:pt idx="515">
                  <c:v>8.5833333333333339</c:v>
                </c:pt>
                <c:pt idx="516">
                  <c:v>8.6</c:v>
                </c:pt>
                <c:pt idx="517">
                  <c:v>8.6166666666666671</c:v>
                </c:pt>
                <c:pt idx="518">
                  <c:v>8.6333333333333329</c:v>
                </c:pt>
                <c:pt idx="519">
                  <c:v>8.65</c:v>
                </c:pt>
                <c:pt idx="520">
                  <c:v>8.6666666666666661</c:v>
                </c:pt>
                <c:pt idx="521">
                  <c:v>8.6833333333333336</c:v>
                </c:pt>
                <c:pt idx="522">
                  <c:v>8.6999999999999993</c:v>
                </c:pt>
                <c:pt idx="523">
                  <c:v>8.7166666666666668</c:v>
                </c:pt>
                <c:pt idx="524">
                  <c:v>8.7333333333333325</c:v>
                </c:pt>
                <c:pt idx="525">
                  <c:v>8.75</c:v>
                </c:pt>
                <c:pt idx="526">
                  <c:v>8.7666666666666675</c:v>
                </c:pt>
                <c:pt idx="527">
                  <c:v>8.7833333333333332</c:v>
                </c:pt>
                <c:pt idx="528">
                  <c:v>8.8000000000000007</c:v>
                </c:pt>
                <c:pt idx="529">
                  <c:v>8.8166666666666664</c:v>
                </c:pt>
                <c:pt idx="530">
                  <c:v>8.8333333333333339</c:v>
                </c:pt>
                <c:pt idx="531">
                  <c:v>8.85</c:v>
                </c:pt>
                <c:pt idx="532">
                  <c:v>8.8666666666666671</c:v>
                </c:pt>
                <c:pt idx="533">
                  <c:v>8.8833333333333329</c:v>
                </c:pt>
                <c:pt idx="534">
                  <c:v>8.9</c:v>
                </c:pt>
                <c:pt idx="535">
                  <c:v>8.9166666666666661</c:v>
                </c:pt>
                <c:pt idx="536">
                  <c:v>8.9333333333333336</c:v>
                </c:pt>
                <c:pt idx="537">
                  <c:v>8.9499999999999993</c:v>
                </c:pt>
                <c:pt idx="538">
                  <c:v>8.9666666666666668</c:v>
                </c:pt>
                <c:pt idx="539">
                  <c:v>8.9833333333333325</c:v>
                </c:pt>
                <c:pt idx="540">
                  <c:v>9</c:v>
                </c:pt>
                <c:pt idx="541">
                  <c:v>9.0166666666666675</c:v>
                </c:pt>
                <c:pt idx="542">
                  <c:v>9.0333333333333332</c:v>
                </c:pt>
                <c:pt idx="543">
                  <c:v>9.0500000000000007</c:v>
                </c:pt>
                <c:pt idx="544">
                  <c:v>9.0666666666666664</c:v>
                </c:pt>
                <c:pt idx="545">
                  <c:v>9.0833333333333339</c:v>
                </c:pt>
                <c:pt idx="546">
                  <c:v>9.1</c:v>
                </c:pt>
                <c:pt idx="547">
                  <c:v>9.1166666666666671</c:v>
                </c:pt>
                <c:pt idx="548">
                  <c:v>9.1333333333333329</c:v>
                </c:pt>
                <c:pt idx="549">
                  <c:v>9.15</c:v>
                </c:pt>
                <c:pt idx="550">
                  <c:v>9.1666666666666661</c:v>
                </c:pt>
                <c:pt idx="551">
                  <c:v>9.1833333333333336</c:v>
                </c:pt>
                <c:pt idx="552">
                  <c:v>9.1999999999999993</c:v>
                </c:pt>
                <c:pt idx="553">
                  <c:v>9.2166666666666668</c:v>
                </c:pt>
                <c:pt idx="554">
                  <c:v>9.2333333333333325</c:v>
                </c:pt>
                <c:pt idx="555">
                  <c:v>9.25</c:v>
                </c:pt>
                <c:pt idx="556">
                  <c:v>9.2666666666666675</c:v>
                </c:pt>
                <c:pt idx="557">
                  <c:v>9.2833333333333332</c:v>
                </c:pt>
                <c:pt idx="558">
                  <c:v>9.3000000000000007</c:v>
                </c:pt>
                <c:pt idx="559">
                  <c:v>9.3166666666666664</c:v>
                </c:pt>
                <c:pt idx="560">
                  <c:v>9.3333333333333339</c:v>
                </c:pt>
                <c:pt idx="561">
                  <c:v>9.35</c:v>
                </c:pt>
                <c:pt idx="562">
                  <c:v>9.3666666666666671</c:v>
                </c:pt>
                <c:pt idx="563">
                  <c:v>9.3833333333333329</c:v>
                </c:pt>
                <c:pt idx="564">
                  <c:v>9.4</c:v>
                </c:pt>
                <c:pt idx="565">
                  <c:v>9.4166666666666661</c:v>
                </c:pt>
                <c:pt idx="566">
                  <c:v>9.4333333333333336</c:v>
                </c:pt>
                <c:pt idx="567">
                  <c:v>9.4499999999999993</c:v>
                </c:pt>
                <c:pt idx="568">
                  <c:v>9.4666666666666668</c:v>
                </c:pt>
                <c:pt idx="569">
                  <c:v>9.4833333333333325</c:v>
                </c:pt>
                <c:pt idx="570">
                  <c:v>9.5</c:v>
                </c:pt>
                <c:pt idx="571">
                  <c:v>9.5166666666666675</c:v>
                </c:pt>
                <c:pt idx="572">
                  <c:v>9.5333333333333332</c:v>
                </c:pt>
                <c:pt idx="573">
                  <c:v>9.5500000000000007</c:v>
                </c:pt>
                <c:pt idx="574">
                  <c:v>9.5666666666666664</c:v>
                </c:pt>
                <c:pt idx="575">
                  <c:v>9.5833333333333339</c:v>
                </c:pt>
                <c:pt idx="576">
                  <c:v>9.6</c:v>
                </c:pt>
                <c:pt idx="577">
                  <c:v>9.6166666666666671</c:v>
                </c:pt>
                <c:pt idx="578">
                  <c:v>9.6333333333333329</c:v>
                </c:pt>
                <c:pt idx="579">
                  <c:v>9.65</c:v>
                </c:pt>
                <c:pt idx="580">
                  <c:v>9.6666666666666661</c:v>
                </c:pt>
                <c:pt idx="581">
                  <c:v>9.6833333333333336</c:v>
                </c:pt>
                <c:pt idx="582">
                  <c:v>9.6999999999999993</c:v>
                </c:pt>
                <c:pt idx="583">
                  <c:v>9.7166666666666668</c:v>
                </c:pt>
                <c:pt idx="584">
                  <c:v>9.7333333333333325</c:v>
                </c:pt>
                <c:pt idx="585">
                  <c:v>9.75</c:v>
                </c:pt>
                <c:pt idx="586">
                  <c:v>9.7666666666666675</c:v>
                </c:pt>
                <c:pt idx="587">
                  <c:v>9.7833333333333332</c:v>
                </c:pt>
                <c:pt idx="588">
                  <c:v>9.8000000000000007</c:v>
                </c:pt>
                <c:pt idx="589">
                  <c:v>9.8166666666666664</c:v>
                </c:pt>
                <c:pt idx="590">
                  <c:v>9.8333333333333339</c:v>
                </c:pt>
                <c:pt idx="591">
                  <c:v>9.85</c:v>
                </c:pt>
                <c:pt idx="592">
                  <c:v>9.8666666666666671</c:v>
                </c:pt>
                <c:pt idx="593">
                  <c:v>9.8833333333333329</c:v>
                </c:pt>
                <c:pt idx="594">
                  <c:v>9.9</c:v>
                </c:pt>
                <c:pt idx="595">
                  <c:v>9.9166666666666661</c:v>
                </c:pt>
                <c:pt idx="596">
                  <c:v>9.9333333333333336</c:v>
                </c:pt>
                <c:pt idx="597">
                  <c:v>9.9499999999999993</c:v>
                </c:pt>
                <c:pt idx="598">
                  <c:v>9.9666666666666668</c:v>
                </c:pt>
                <c:pt idx="599">
                  <c:v>9.9833333333333325</c:v>
                </c:pt>
                <c:pt idx="600">
                  <c:v>10</c:v>
                </c:pt>
                <c:pt idx="601">
                  <c:v>10.016666666666667</c:v>
                </c:pt>
                <c:pt idx="602">
                  <c:v>10.033333333333333</c:v>
                </c:pt>
                <c:pt idx="603">
                  <c:v>10.050000000000001</c:v>
                </c:pt>
                <c:pt idx="604">
                  <c:v>10.066666666666666</c:v>
                </c:pt>
                <c:pt idx="605">
                  <c:v>10.083333333333334</c:v>
                </c:pt>
                <c:pt idx="606">
                  <c:v>10.1</c:v>
                </c:pt>
                <c:pt idx="607">
                  <c:v>10.116666666666667</c:v>
                </c:pt>
                <c:pt idx="608">
                  <c:v>10.133333333333333</c:v>
                </c:pt>
                <c:pt idx="609">
                  <c:v>10.15</c:v>
                </c:pt>
                <c:pt idx="610">
                  <c:v>10.166666666666666</c:v>
                </c:pt>
                <c:pt idx="611">
                  <c:v>10.183333333333334</c:v>
                </c:pt>
                <c:pt idx="612">
                  <c:v>10.199999999999999</c:v>
                </c:pt>
                <c:pt idx="613">
                  <c:v>10.216666666666667</c:v>
                </c:pt>
                <c:pt idx="614">
                  <c:v>10.233333333333333</c:v>
                </c:pt>
                <c:pt idx="615">
                  <c:v>10.25</c:v>
                </c:pt>
                <c:pt idx="616">
                  <c:v>10.266666666666667</c:v>
                </c:pt>
                <c:pt idx="617">
                  <c:v>10.283333333333333</c:v>
                </c:pt>
                <c:pt idx="618">
                  <c:v>10.3</c:v>
                </c:pt>
                <c:pt idx="619">
                  <c:v>10.316666666666666</c:v>
                </c:pt>
                <c:pt idx="620">
                  <c:v>10.333333333333334</c:v>
                </c:pt>
                <c:pt idx="621">
                  <c:v>10.35</c:v>
                </c:pt>
                <c:pt idx="622">
                  <c:v>10.366666666666667</c:v>
                </c:pt>
                <c:pt idx="623">
                  <c:v>10.383333333333333</c:v>
                </c:pt>
                <c:pt idx="624">
                  <c:v>10.4</c:v>
                </c:pt>
                <c:pt idx="625">
                  <c:v>10.416666666666666</c:v>
                </c:pt>
                <c:pt idx="626">
                  <c:v>10.433333333333334</c:v>
                </c:pt>
                <c:pt idx="627">
                  <c:v>10.45</c:v>
                </c:pt>
                <c:pt idx="628">
                  <c:v>10.466666666666667</c:v>
                </c:pt>
                <c:pt idx="629">
                  <c:v>10.483333333333333</c:v>
                </c:pt>
                <c:pt idx="630">
                  <c:v>10.5</c:v>
                </c:pt>
                <c:pt idx="631">
                  <c:v>10.516666666666667</c:v>
                </c:pt>
                <c:pt idx="632">
                  <c:v>10.533333333333333</c:v>
                </c:pt>
                <c:pt idx="633">
                  <c:v>10.55</c:v>
                </c:pt>
                <c:pt idx="634">
                  <c:v>10.566666666666666</c:v>
                </c:pt>
                <c:pt idx="635">
                  <c:v>10.583333333333334</c:v>
                </c:pt>
                <c:pt idx="636">
                  <c:v>10.6</c:v>
                </c:pt>
                <c:pt idx="637">
                  <c:v>10.616666666666667</c:v>
                </c:pt>
                <c:pt idx="638">
                  <c:v>10.633333333333333</c:v>
                </c:pt>
                <c:pt idx="639">
                  <c:v>10.65</c:v>
                </c:pt>
                <c:pt idx="640">
                  <c:v>10.666666666666666</c:v>
                </c:pt>
                <c:pt idx="641">
                  <c:v>10.683333333333334</c:v>
                </c:pt>
                <c:pt idx="642">
                  <c:v>10.7</c:v>
                </c:pt>
                <c:pt idx="643">
                  <c:v>10.716666666666667</c:v>
                </c:pt>
                <c:pt idx="644">
                  <c:v>10.733333333333333</c:v>
                </c:pt>
                <c:pt idx="645">
                  <c:v>10.75</c:v>
                </c:pt>
                <c:pt idx="646">
                  <c:v>10.766666666666667</c:v>
                </c:pt>
                <c:pt idx="647">
                  <c:v>10.783333333333333</c:v>
                </c:pt>
                <c:pt idx="648">
                  <c:v>10.8</c:v>
                </c:pt>
                <c:pt idx="649">
                  <c:v>10.816666666666666</c:v>
                </c:pt>
                <c:pt idx="650">
                  <c:v>10.833333333333334</c:v>
                </c:pt>
                <c:pt idx="651">
                  <c:v>10.85</c:v>
                </c:pt>
                <c:pt idx="652">
                  <c:v>10.866666666666667</c:v>
                </c:pt>
                <c:pt idx="653">
                  <c:v>10.883333333333333</c:v>
                </c:pt>
                <c:pt idx="654">
                  <c:v>10.9</c:v>
                </c:pt>
                <c:pt idx="655">
                  <c:v>10.916666666666666</c:v>
                </c:pt>
                <c:pt idx="656">
                  <c:v>10.933333333333334</c:v>
                </c:pt>
                <c:pt idx="657">
                  <c:v>10.95</c:v>
                </c:pt>
                <c:pt idx="658">
                  <c:v>10.966666666666667</c:v>
                </c:pt>
                <c:pt idx="659">
                  <c:v>10.983333333333333</c:v>
                </c:pt>
                <c:pt idx="660">
                  <c:v>11</c:v>
                </c:pt>
                <c:pt idx="661">
                  <c:v>11.016666666666667</c:v>
                </c:pt>
                <c:pt idx="662">
                  <c:v>11.033333333333333</c:v>
                </c:pt>
                <c:pt idx="663">
                  <c:v>11.05</c:v>
                </c:pt>
                <c:pt idx="664">
                  <c:v>11.066666666666666</c:v>
                </c:pt>
                <c:pt idx="665">
                  <c:v>11.083333333333334</c:v>
                </c:pt>
                <c:pt idx="666">
                  <c:v>11.1</c:v>
                </c:pt>
                <c:pt idx="667">
                  <c:v>11.116666666666667</c:v>
                </c:pt>
                <c:pt idx="668">
                  <c:v>11.133333333333333</c:v>
                </c:pt>
                <c:pt idx="669">
                  <c:v>11.15</c:v>
                </c:pt>
                <c:pt idx="670">
                  <c:v>11.166666666666666</c:v>
                </c:pt>
                <c:pt idx="671">
                  <c:v>11.183333333333334</c:v>
                </c:pt>
                <c:pt idx="672">
                  <c:v>11.2</c:v>
                </c:pt>
                <c:pt idx="673">
                  <c:v>11.216666666666667</c:v>
                </c:pt>
                <c:pt idx="674">
                  <c:v>11.233333333333333</c:v>
                </c:pt>
                <c:pt idx="675">
                  <c:v>11.25</c:v>
                </c:pt>
                <c:pt idx="676">
                  <c:v>11.266666666666667</c:v>
                </c:pt>
                <c:pt idx="677">
                  <c:v>11.283333333333333</c:v>
                </c:pt>
                <c:pt idx="678">
                  <c:v>11.3</c:v>
                </c:pt>
                <c:pt idx="679">
                  <c:v>11.316666666666666</c:v>
                </c:pt>
                <c:pt idx="680">
                  <c:v>11.333333333333334</c:v>
                </c:pt>
                <c:pt idx="681">
                  <c:v>11.35</c:v>
                </c:pt>
                <c:pt idx="682">
                  <c:v>11.366666666666667</c:v>
                </c:pt>
                <c:pt idx="683">
                  <c:v>11.383333333333333</c:v>
                </c:pt>
                <c:pt idx="684">
                  <c:v>11.4</c:v>
                </c:pt>
                <c:pt idx="685">
                  <c:v>11.416666666666666</c:v>
                </c:pt>
                <c:pt idx="686">
                  <c:v>11.433333333333334</c:v>
                </c:pt>
                <c:pt idx="687">
                  <c:v>11.45</c:v>
                </c:pt>
                <c:pt idx="688">
                  <c:v>11.466666666666667</c:v>
                </c:pt>
                <c:pt idx="689">
                  <c:v>11.483333333333333</c:v>
                </c:pt>
                <c:pt idx="690">
                  <c:v>11.5</c:v>
                </c:pt>
                <c:pt idx="691">
                  <c:v>11.516666666666667</c:v>
                </c:pt>
                <c:pt idx="692">
                  <c:v>11.533333333333333</c:v>
                </c:pt>
                <c:pt idx="693">
                  <c:v>11.55</c:v>
                </c:pt>
                <c:pt idx="694">
                  <c:v>11.566666666666666</c:v>
                </c:pt>
                <c:pt idx="695">
                  <c:v>11.583333333333334</c:v>
                </c:pt>
                <c:pt idx="696">
                  <c:v>11.6</c:v>
                </c:pt>
                <c:pt idx="697">
                  <c:v>11.616666666666667</c:v>
                </c:pt>
                <c:pt idx="698">
                  <c:v>11.633333333333333</c:v>
                </c:pt>
                <c:pt idx="699">
                  <c:v>11.65</c:v>
                </c:pt>
                <c:pt idx="700">
                  <c:v>11.666666666666666</c:v>
                </c:pt>
                <c:pt idx="701">
                  <c:v>11.683333333333334</c:v>
                </c:pt>
                <c:pt idx="702">
                  <c:v>11.7</c:v>
                </c:pt>
                <c:pt idx="703">
                  <c:v>11.716666666666667</c:v>
                </c:pt>
                <c:pt idx="704">
                  <c:v>11.733333333333333</c:v>
                </c:pt>
                <c:pt idx="705">
                  <c:v>11.75</c:v>
                </c:pt>
                <c:pt idx="706">
                  <c:v>11.766666666666667</c:v>
                </c:pt>
                <c:pt idx="707">
                  <c:v>11.783333333333333</c:v>
                </c:pt>
                <c:pt idx="708">
                  <c:v>11.8</c:v>
                </c:pt>
                <c:pt idx="709">
                  <c:v>11.816666666666666</c:v>
                </c:pt>
                <c:pt idx="710">
                  <c:v>11.833333333333334</c:v>
                </c:pt>
                <c:pt idx="711">
                  <c:v>11.85</c:v>
                </c:pt>
                <c:pt idx="712">
                  <c:v>11.866666666666667</c:v>
                </c:pt>
                <c:pt idx="713">
                  <c:v>11.883333333333333</c:v>
                </c:pt>
                <c:pt idx="714">
                  <c:v>11.9</c:v>
                </c:pt>
                <c:pt idx="715">
                  <c:v>11.916666666666666</c:v>
                </c:pt>
                <c:pt idx="716">
                  <c:v>11.933333333333334</c:v>
                </c:pt>
                <c:pt idx="717">
                  <c:v>11.95</c:v>
                </c:pt>
                <c:pt idx="718">
                  <c:v>11.966666666666667</c:v>
                </c:pt>
                <c:pt idx="719">
                  <c:v>11.983333333333333</c:v>
                </c:pt>
                <c:pt idx="720">
                  <c:v>12</c:v>
                </c:pt>
                <c:pt idx="721">
                  <c:v>12.016666666666667</c:v>
                </c:pt>
                <c:pt idx="722">
                  <c:v>12.033333333333333</c:v>
                </c:pt>
                <c:pt idx="723">
                  <c:v>12.05</c:v>
                </c:pt>
                <c:pt idx="724">
                  <c:v>12.066666666666666</c:v>
                </c:pt>
                <c:pt idx="725">
                  <c:v>12.083333333333334</c:v>
                </c:pt>
                <c:pt idx="726">
                  <c:v>12.1</c:v>
                </c:pt>
                <c:pt idx="727">
                  <c:v>12.116666666666667</c:v>
                </c:pt>
                <c:pt idx="728">
                  <c:v>12.133333333333333</c:v>
                </c:pt>
                <c:pt idx="729">
                  <c:v>12.15</c:v>
                </c:pt>
                <c:pt idx="730">
                  <c:v>12.166666666666666</c:v>
                </c:pt>
                <c:pt idx="731">
                  <c:v>12.183333333333334</c:v>
                </c:pt>
                <c:pt idx="732">
                  <c:v>12.2</c:v>
                </c:pt>
                <c:pt idx="733">
                  <c:v>12.216666666666667</c:v>
                </c:pt>
                <c:pt idx="734">
                  <c:v>12.233333333333333</c:v>
                </c:pt>
                <c:pt idx="735">
                  <c:v>12.25</c:v>
                </c:pt>
                <c:pt idx="736">
                  <c:v>12.266666666666667</c:v>
                </c:pt>
                <c:pt idx="737">
                  <c:v>12.283333333333333</c:v>
                </c:pt>
                <c:pt idx="738">
                  <c:v>12.3</c:v>
                </c:pt>
                <c:pt idx="739">
                  <c:v>12.316666666666666</c:v>
                </c:pt>
                <c:pt idx="740">
                  <c:v>12.333333333333334</c:v>
                </c:pt>
                <c:pt idx="741">
                  <c:v>12.35</c:v>
                </c:pt>
                <c:pt idx="742">
                  <c:v>12.366666666666667</c:v>
                </c:pt>
                <c:pt idx="743">
                  <c:v>12.383333333333333</c:v>
                </c:pt>
                <c:pt idx="744">
                  <c:v>12.4</c:v>
                </c:pt>
                <c:pt idx="745">
                  <c:v>12.416666666666666</c:v>
                </c:pt>
                <c:pt idx="746">
                  <c:v>12.433333333333334</c:v>
                </c:pt>
                <c:pt idx="747">
                  <c:v>12.45</c:v>
                </c:pt>
                <c:pt idx="748">
                  <c:v>12.466666666666667</c:v>
                </c:pt>
                <c:pt idx="749">
                  <c:v>12.483333333333333</c:v>
                </c:pt>
                <c:pt idx="750">
                  <c:v>12.5</c:v>
                </c:pt>
                <c:pt idx="751">
                  <c:v>12.516666666666667</c:v>
                </c:pt>
                <c:pt idx="752">
                  <c:v>12.533333333333333</c:v>
                </c:pt>
                <c:pt idx="753">
                  <c:v>12.55</c:v>
                </c:pt>
                <c:pt idx="754">
                  <c:v>12.566666666666666</c:v>
                </c:pt>
                <c:pt idx="755">
                  <c:v>12.583333333333334</c:v>
                </c:pt>
                <c:pt idx="756">
                  <c:v>12.6</c:v>
                </c:pt>
                <c:pt idx="757">
                  <c:v>12.616666666666667</c:v>
                </c:pt>
                <c:pt idx="758">
                  <c:v>12.633333333333333</c:v>
                </c:pt>
                <c:pt idx="759">
                  <c:v>12.65</c:v>
                </c:pt>
                <c:pt idx="760">
                  <c:v>12.666666666666666</c:v>
                </c:pt>
                <c:pt idx="761">
                  <c:v>12.683333333333334</c:v>
                </c:pt>
                <c:pt idx="762">
                  <c:v>12.7</c:v>
                </c:pt>
                <c:pt idx="763">
                  <c:v>12.716666666666667</c:v>
                </c:pt>
                <c:pt idx="764">
                  <c:v>12.733333333333333</c:v>
                </c:pt>
                <c:pt idx="765">
                  <c:v>12.75</c:v>
                </c:pt>
                <c:pt idx="766">
                  <c:v>12.766666666666667</c:v>
                </c:pt>
                <c:pt idx="767">
                  <c:v>12.783333333333333</c:v>
                </c:pt>
                <c:pt idx="768">
                  <c:v>12.8</c:v>
                </c:pt>
                <c:pt idx="769">
                  <c:v>12.816666666666666</c:v>
                </c:pt>
                <c:pt idx="770">
                  <c:v>12.833333333333334</c:v>
                </c:pt>
                <c:pt idx="771">
                  <c:v>12.85</c:v>
                </c:pt>
                <c:pt idx="772">
                  <c:v>12.866666666666667</c:v>
                </c:pt>
                <c:pt idx="773">
                  <c:v>12.883333333333333</c:v>
                </c:pt>
                <c:pt idx="774">
                  <c:v>12.9</c:v>
                </c:pt>
                <c:pt idx="775">
                  <c:v>12.916666666666666</c:v>
                </c:pt>
                <c:pt idx="776">
                  <c:v>12.933333333333334</c:v>
                </c:pt>
                <c:pt idx="777">
                  <c:v>12.95</c:v>
                </c:pt>
                <c:pt idx="778">
                  <c:v>12.966666666666667</c:v>
                </c:pt>
                <c:pt idx="779">
                  <c:v>12.983333333333333</c:v>
                </c:pt>
                <c:pt idx="780">
                  <c:v>13</c:v>
                </c:pt>
                <c:pt idx="781">
                  <c:v>13.016666666666667</c:v>
                </c:pt>
                <c:pt idx="782">
                  <c:v>13.033333333333333</c:v>
                </c:pt>
                <c:pt idx="783">
                  <c:v>13.05</c:v>
                </c:pt>
                <c:pt idx="784">
                  <c:v>13.066666666666666</c:v>
                </c:pt>
                <c:pt idx="785">
                  <c:v>13.083333333333334</c:v>
                </c:pt>
                <c:pt idx="786">
                  <c:v>13.1</c:v>
                </c:pt>
                <c:pt idx="787">
                  <c:v>13.116666666666667</c:v>
                </c:pt>
                <c:pt idx="788">
                  <c:v>13.133333333333333</c:v>
                </c:pt>
                <c:pt idx="789">
                  <c:v>13.15</c:v>
                </c:pt>
                <c:pt idx="790">
                  <c:v>13.166666666666666</c:v>
                </c:pt>
                <c:pt idx="791">
                  <c:v>13.183333333333334</c:v>
                </c:pt>
                <c:pt idx="792">
                  <c:v>13.2</c:v>
                </c:pt>
                <c:pt idx="793">
                  <c:v>13.216666666666667</c:v>
                </c:pt>
                <c:pt idx="794">
                  <c:v>13.233333333333333</c:v>
                </c:pt>
                <c:pt idx="795">
                  <c:v>13.25</c:v>
                </c:pt>
                <c:pt idx="796">
                  <c:v>13.266666666666667</c:v>
                </c:pt>
                <c:pt idx="797">
                  <c:v>13.283333333333333</c:v>
                </c:pt>
                <c:pt idx="798">
                  <c:v>13.3</c:v>
                </c:pt>
                <c:pt idx="799">
                  <c:v>13.316666666666666</c:v>
                </c:pt>
                <c:pt idx="800">
                  <c:v>13.333333333333334</c:v>
                </c:pt>
                <c:pt idx="801">
                  <c:v>13.35</c:v>
                </c:pt>
                <c:pt idx="802">
                  <c:v>13.366666666666667</c:v>
                </c:pt>
                <c:pt idx="803">
                  <c:v>13.383333333333333</c:v>
                </c:pt>
                <c:pt idx="804">
                  <c:v>13.4</c:v>
                </c:pt>
                <c:pt idx="805">
                  <c:v>13.416666666666666</c:v>
                </c:pt>
                <c:pt idx="806">
                  <c:v>13.433333333333334</c:v>
                </c:pt>
                <c:pt idx="807">
                  <c:v>13.45</c:v>
                </c:pt>
                <c:pt idx="808">
                  <c:v>13.466666666666667</c:v>
                </c:pt>
                <c:pt idx="809">
                  <c:v>13.483333333333333</c:v>
                </c:pt>
                <c:pt idx="810">
                  <c:v>13.5</c:v>
                </c:pt>
                <c:pt idx="811">
                  <c:v>13.516666666666667</c:v>
                </c:pt>
                <c:pt idx="812">
                  <c:v>13.533333333333333</c:v>
                </c:pt>
                <c:pt idx="813">
                  <c:v>13.55</c:v>
                </c:pt>
                <c:pt idx="814">
                  <c:v>13.566666666666666</c:v>
                </c:pt>
                <c:pt idx="815">
                  <c:v>13.583333333333334</c:v>
                </c:pt>
                <c:pt idx="816">
                  <c:v>13.6</c:v>
                </c:pt>
                <c:pt idx="817">
                  <c:v>13.616666666666667</c:v>
                </c:pt>
                <c:pt idx="818">
                  <c:v>13.633333333333333</c:v>
                </c:pt>
                <c:pt idx="819">
                  <c:v>13.65</c:v>
                </c:pt>
                <c:pt idx="820">
                  <c:v>13.666666666666666</c:v>
                </c:pt>
                <c:pt idx="821">
                  <c:v>13.683333333333334</c:v>
                </c:pt>
                <c:pt idx="822">
                  <c:v>13.7</c:v>
                </c:pt>
                <c:pt idx="823">
                  <c:v>13.716666666666667</c:v>
                </c:pt>
                <c:pt idx="824">
                  <c:v>13.733333333333333</c:v>
                </c:pt>
                <c:pt idx="825">
                  <c:v>13.75</c:v>
                </c:pt>
                <c:pt idx="826">
                  <c:v>13.766666666666667</c:v>
                </c:pt>
                <c:pt idx="827">
                  <c:v>13.783333333333333</c:v>
                </c:pt>
                <c:pt idx="828">
                  <c:v>13.8</c:v>
                </c:pt>
                <c:pt idx="829">
                  <c:v>13.816666666666666</c:v>
                </c:pt>
                <c:pt idx="830">
                  <c:v>13.833333333333334</c:v>
                </c:pt>
                <c:pt idx="831">
                  <c:v>13.85</c:v>
                </c:pt>
                <c:pt idx="832">
                  <c:v>13.866666666666667</c:v>
                </c:pt>
                <c:pt idx="833">
                  <c:v>13.883333333333333</c:v>
                </c:pt>
                <c:pt idx="834">
                  <c:v>13.9</c:v>
                </c:pt>
                <c:pt idx="835">
                  <c:v>13.916666666666666</c:v>
                </c:pt>
                <c:pt idx="836">
                  <c:v>13.933333333333334</c:v>
                </c:pt>
                <c:pt idx="837">
                  <c:v>13.95</c:v>
                </c:pt>
                <c:pt idx="838">
                  <c:v>13.966666666666667</c:v>
                </c:pt>
                <c:pt idx="839">
                  <c:v>13.983333333333333</c:v>
                </c:pt>
                <c:pt idx="840">
                  <c:v>14</c:v>
                </c:pt>
                <c:pt idx="841">
                  <c:v>14.016666666666667</c:v>
                </c:pt>
                <c:pt idx="842">
                  <c:v>14.033333333333333</c:v>
                </c:pt>
                <c:pt idx="843">
                  <c:v>14.05</c:v>
                </c:pt>
                <c:pt idx="844">
                  <c:v>14.066666666666666</c:v>
                </c:pt>
                <c:pt idx="845">
                  <c:v>14.083333333333334</c:v>
                </c:pt>
                <c:pt idx="846">
                  <c:v>14.1</c:v>
                </c:pt>
                <c:pt idx="847">
                  <c:v>14.116666666666667</c:v>
                </c:pt>
                <c:pt idx="848">
                  <c:v>14.133333333333333</c:v>
                </c:pt>
                <c:pt idx="849">
                  <c:v>14.15</c:v>
                </c:pt>
                <c:pt idx="850">
                  <c:v>14.166666666666666</c:v>
                </c:pt>
                <c:pt idx="851">
                  <c:v>14.183333333333334</c:v>
                </c:pt>
                <c:pt idx="852">
                  <c:v>14.2</c:v>
                </c:pt>
                <c:pt idx="853">
                  <c:v>14.216666666666667</c:v>
                </c:pt>
                <c:pt idx="854">
                  <c:v>14.233333333333333</c:v>
                </c:pt>
                <c:pt idx="855">
                  <c:v>14.25</c:v>
                </c:pt>
                <c:pt idx="856">
                  <c:v>14.266666666666667</c:v>
                </c:pt>
                <c:pt idx="857">
                  <c:v>14.283333333333333</c:v>
                </c:pt>
                <c:pt idx="858">
                  <c:v>14.3</c:v>
                </c:pt>
                <c:pt idx="859">
                  <c:v>14.316666666666666</c:v>
                </c:pt>
                <c:pt idx="860">
                  <c:v>14.333333333333334</c:v>
                </c:pt>
                <c:pt idx="861">
                  <c:v>14.35</c:v>
                </c:pt>
                <c:pt idx="862">
                  <c:v>14.366666666666667</c:v>
                </c:pt>
                <c:pt idx="863">
                  <c:v>14.383333333333333</c:v>
                </c:pt>
                <c:pt idx="864">
                  <c:v>14.4</c:v>
                </c:pt>
                <c:pt idx="865">
                  <c:v>14.416666666666666</c:v>
                </c:pt>
                <c:pt idx="866">
                  <c:v>14.433333333333334</c:v>
                </c:pt>
                <c:pt idx="867">
                  <c:v>14.45</c:v>
                </c:pt>
                <c:pt idx="868">
                  <c:v>14.466666666666667</c:v>
                </c:pt>
                <c:pt idx="869">
                  <c:v>14.483333333333333</c:v>
                </c:pt>
                <c:pt idx="870">
                  <c:v>14.5</c:v>
                </c:pt>
                <c:pt idx="871">
                  <c:v>14.516666666666667</c:v>
                </c:pt>
                <c:pt idx="872">
                  <c:v>14.533333333333333</c:v>
                </c:pt>
                <c:pt idx="873">
                  <c:v>14.55</c:v>
                </c:pt>
                <c:pt idx="874">
                  <c:v>14.566666666666666</c:v>
                </c:pt>
                <c:pt idx="875">
                  <c:v>14.583333333333334</c:v>
                </c:pt>
                <c:pt idx="876">
                  <c:v>14.6</c:v>
                </c:pt>
                <c:pt idx="877">
                  <c:v>14.616666666666667</c:v>
                </c:pt>
                <c:pt idx="878">
                  <c:v>14.633333333333333</c:v>
                </c:pt>
                <c:pt idx="879">
                  <c:v>14.65</c:v>
                </c:pt>
                <c:pt idx="880">
                  <c:v>14.666666666666666</c:v>
                </c:pt>
                <c:pt idx="881">
                  <c:v>14.683333333333334</c:v>
                </c:pt>
                <c:pt idx="882">
                  <c:v>14.7</c:v>
                </c:pt>
                <c:pt idx="883">
                  <c:v>14.716666666666667</c:v>
                </c:pt>
                <c:pt idx="884">
                  <c:v>14.733333333333333</c:v>
                </c:pt>
                <c:pt idx="885">
                  <c:v>14.75</c:v>
                </c:pt>
                <c:pt idx="886">
                  <c:v>14.766666666666667</c:v>
                </c:pt>
                <c:pt idx="887">
                  <c:v>14.783333333333333</c:v>
                </c:pt>
                <c:pt idx="888">
                  <c:v>14.8</c:v>
                </c:pt>
                <c:pt idx="889">
                  <c:v>14.816666666666666</c:v>
                </c:pt>
                <c:pt idx="890">
                  <c:v>14.833333333333334</c:v>
                </c:pt>
                <c:pt idx="891">
                  <c:v>14.85</c:v>
                </c:pt>
                <c:pt idx="892">
                  <c:v>14.866666666666667</c:v>
                </c:pt>
                <c:pt idx="893">
                  <c:v>14.883333333333333</c:v>
                </c:pt>
                <c:pt idx="894">
                  <c:v>14.9</c:v>
                </c:pt>
                <c:pt idx="895">
                  <c:v>14.916666666666666</c:v>
                </c:pt>
                <c:pt idx="896">
                  <c:v>14.933333333333334</c:v>
                </c:pt>
                <c:pt idx="897">
                  <c:v>14.95</c:v>
                </c:pt>
                <c:pt idx="898">
                  <c:v>14.966666666666667</c:v>
                </c:pt>
                <c:pt idx="899">
                  <c:v>14.983333333333333</c:v>
                </c:pt>
                <c:pt idx="900">
                  <c:v>15</c:v>
                </c:pt>
                <c:pt idx="901">
                  <c:v>15.016666666666667</c:v>
                </c:pt>
                <c:pt idx="902">
                  <c:v>15.033333333333333</c:v>
                </c:pt>
                <c:pt idx="903">
                  <c:v>15.05</c:v>
                </c:pt>
                <c:pt idx="904">
                  <c:v>15.066666666666666</c:v>
                </c:pt>
                <c:pt idx="905">
                  <c:v>15.083333333333334</c:v>
                </c:pt>
                <c:pt idx="906">
                  <c:v>15.1</c:v>
                </c:pt>
                <c:pt idx="907">
                  <c:v>15.116666666666667</c:v>
                </c:pt>
                <c:pt idx="908">
                  <c:v>15.133333333333333</c:v>
                </c:pt>
                <c:pt idx="909">
                  <c:v>15.15</c:v>
                </c:pt>
                <c:pt idx="910">
                  <c:v>15.166666666666666</c:v>
                </c:pt>
                <c:pt idx="911">
                  <c:v>15.183333333333334</c:v>
                </c:pt>
                <c:pt idx="912">
                  <c:v>15.2</c:v>
                </c:pt>
                <c:pt idx="913">
                  <c:v>15.216666666666667</c:v>
                </c:pt>
                <c:pt idx="914">
                  <c:v>15.233333333333333</c:v>
                </c:pt>
                <c:pt idx="915">
                  <c:v>15.25</c:v>
                </c:pt>
                <c:pt idx="916">
                  <c:v>15.266666666666667</c:v>
                </c:pt>
                <c:pt idx="917">
                  <c:v>15.283333333333333</c:v>
                </c:pt>
                <c:pt idx="918">
                  <c:v>15.3</c:v>
                </c:pt>
                <c:pt idx="919">
                  <c:v>15.316666666666666</c:v>
                </c:pt>
                <c:pt idx="920">
                  <c:v>15.333333333333334</c:v>
                </c:pt>
                <c:pt idx="921">
                  <c:v>15.35</c:v>
                </c:pt>
                <c:pt idx="922">
                  <c:v>15.366666666666667</c:v>
                </c:pt>
                <c:pt idx="923">
                  <c:v>15.383333333333333</c:v>
                </c:pt>
                <c:pt idx="924">
                  <c:v>15.4</c:v>
                </c:pt>
                <c:pt idx="925">
                  <c:v>15.416666666666666</c:v>
                </c:pt>
                <c:pt idx="926">
                  <c:v>15.433333333333334</c:v>
                </c:pt>
                <c:pt idx="927">
                  <c:v>15.45</c:v>
                </c:pt>
                <c:pt idx="928">
                  <c:v>15.466666666666667</c:v>
                </c:pt>
                <c:pt idx="929">
                  <c:v>15.483333333333333</c:v>
                </c:pt>
                <c:pt idx="930">
                  <c:v>15.5</c:v>
                </c:pt>
                <c:pt idx="931">
                  <c:v>15.516666666666667</c:v>
                </c:pt>
                <c:pt idx="932">
                  <c:v>15.533333333333333</c:v>
                </c:pt>
                <c:pt idx="933">
                  <c:v>15.55</c:v>
                </c:pt>
                <c:pt idx="934">
                  <c:v>15.566666666666666</c:v>
                </c:pt>
                <c:pt idx="935">
                  <c:v>15.583333333333334</c:v>
                </c:pt>
                <c:pt idx="936">
                  <c:v>15.6</c:v>
                </c:pt>
                <c:pt idx="937">
                  <c:v>15.616666666666667</c:v>
                </c:pt>
                <c:pt idx="938">
                  <c:v>15.633333333333333</c:v>
                </c:pt>
                <c:pt idx="939">
                  <c:v>15.65</c:v>
                </c:pt>
                <c:pt idx="940">
                  <c:v>15.666666666666666</c:v>
                </c:pt>
                <c:pt idx="941">
                  <c:v>15.683333333333334</c:v>
                </c:pt>
                <c:pt idx="942">
                  <c:v>15.7</c:v>
                </c:pt>
                <c:pt idx="943">
                  <c:v>15.716666666666667</c:v>
                </c:pt>
                <c:pt idx="944">
                  <c:v>15.733333333333333</c:v>
                </c:pt>
                <c:pt idx="945">
                  <c:v>15.75</c:v>
                </c:pt>
                <c:pt idx="946">
                  <c:v>15.766666666666667</c:v>
                </c:pt>
                <c:pt idx="947">
                  <c:v>15.783333333333333</c:v>
                </c:pt>
                <c:pt idx="948">
                  <c:v>15.8</c:v>
                </c:pt>
                <c:pt idx="949">
                  <c:v>15.816666666666666</c:v>
                </c:pt>
                <c:pt idx="950">
                  <c:v>15.833333333333334</c:v>
                </c:pt>
                <c:pt idx="951">
                  <c:v>15.85</c:v>
                </c:pt>
                <c:pt idx="952">
                  <c:v>15.866666666666667</c:v>
                </c:pt>
                <c:pt idx="953">
                  <c:v>15.883333333333333</c:v>
                </c:pt>
                <c:pt idx="954">
                  <c:v>15.9</c:v>
                </c:pt>
                <c:pt idx="955">
                  <c:v>15.916666666666666</c:v>
                </c:pt>
                <c:pt idx="956">
                  <c:v>15.933333333333334</c:v>
                </c:pt>
                <c:pt idx="957">
                  <c:v>15.95</c:v>
                </c:pt>
                <c:pt idx="958">
                  <c:v>15.966666666666667</c:v>
                </c:pt>
                <c:pt idx="959">
                  <c:v>15.983333333333333</c:v>
                </c:pt>
                <c:pt idx="960">
                  <c:v>16</c:v>
                </c:pt>
                <c:pt idx="961">
                  <c:v>16.016666666666666</c:v>
                </c:pt>
                <c:pt idx="962">
                  <c:v>16.033333333333335</c:v>
                </c:pt>
                <c:pt idx="963">
                  <c:v>16.05</c:v>
                </c:pt>
                <c:pt idx="964">
                  <c:v>16.066666666666666</c:v>
                </c:pt>
                <c:pt idx="965">
                  <c:v>16.083333333333332</c:v>
                </c:pt>
                <c:pt idx="966">
                  <c:v>16.100000000000001</c:v>
                </c:pt>
                <c:pt idx="967">
                  <c:v>16.116666666666667</c:v>
                </c:pt>
                <c:pt idx="968">
                  <c:v>16.133333333333333</c:v>
                </c:pt>
                <c:pt idx="969">
                  <c:v>16.149999999999999</c:v>
                </c:pt>
                <c:pt idx="970">
                  <c:v>16.166666666666668</c:v>
                </c:pt>
                <c:pt idx="971">
                  <c:v>16.183333333333334</c:v>
                </c:pt>
                <c:pt idx="972">
                  <c:v>16.2</c:v>
                </c:pt>
                <c:pt idx="973">
                  <c:v>16.216666666666665</c:v>
                </c:pt>
                <c:pt idx="974">
                  <c:v>16.233333333333334</c:v>
                </c:pt>
                <c:pt idx="975">
                  <c:v>16.25</c:v>
                </c:pt>
                <c:pt idx="976">
                  <c:v>16.266666666666666</c:v>
                </c:pt>
                <c:pt idx="977">
                  <c:v>16.283333333333335</c:v>
                </c:pt>
                <c:pt idx="978">
                  <c:v>16.3</c:v>
                </c:pt>
                <c:pt idx="979">
                  <c:v>16.316666666666666</c:v>
                </c:pt>
                <c:pt idx="980">
                  <c:v>16.333333333333332</c:v>
                </c:pt>
                <c:pt idx="981">
                  <c:v>16.350000000000001</c:v>
                </c:pt>
                <c:pt idx="982">
                  <c:v>16.366666666666667</c:v>
                </c:pt>
                <c:pt idx="983">
                  <c:v>16.383333333333333</c:v>
                </c:pt>
                <c:pt idx="984">
                  <c:v>16.399999999999999</c:v>
                </c:pt>
                <c:pt idx="985">
                  <c:v>16.416666666666668</c:v>
                </c:pt>
                <c:pt idx="986">
                  <c:v>16.433333333333334</c:v>
                </c:pt>
                <c:pt idx="987">
                  <c:v>16.45</c:v>
                </c:pt>
                <c:pt idx="988">
                  <c:v>16.466666666666665</c:v>
                </c:pt>
                <c:pt idx="989">
                  <c:v>16.483333333333334</c:v>
                </c:pt>
                <c:pt idx="990">
                  <c:v>16.5</c:v>
                </c:pt>
                <c:pt idx="991">
                  <c:v>16.516666666666666</c:v>
                </c:pt>
                <c:pt idx="992">
                  <c:v>16.533333333333335</c:v>
                </c:pt>
                <c:pt idx="993">
                  <c:v>16.55</c:v>
                </c:pt>
                <c:pt idx="994">
                  <c:v>16.566666666666666</c:v>
                </c:pt>
                <c:pt idx="995">
                  <c:v>16.583333333333332</c:v>
                </c:pt>
                <c:pt idx="996">
                  <c:v>16.600000000000001</c:v>
                </c:pt>
                <c:pt idx="997">
                  <c:v>16.616666666666667</c:v>
                </c:pt>
                <c:pt idx="998">
                  <c:v>16.633333333333333</c:v>
                </c:pt>
                <c:pt idx="999">
                  <c:v>16.649999999999999</c:v>
                </c:pt>
                <c:pt idx="1000">
                  <c:v>16.666666666666668</c:v>
                </c:pt>
                <c:pt idx="1001">
                  <c:v>16.683333333333334</c:v>
                </c:pt>
                <c:pt idx="1002">
                  <c:v>16.7</c:v>
                </c:pt>
                <c:pt idx="1003">
                  <c:v>16.716666666666665</c:v>
                </c:pt>
                <c:pt idx="1004">
                  <c:v>16.733333333333334</c:v>
                </c:pt>
                <c:pt idx="1005">
                  <c:v>16.75</c:v>
                </c:pt>
                <c:pt idx="1006">
                  <c:v>16.766666666666666</c:v>
                </c:pt>
                <c:pt idx="1007">
                  <c:v>16.783333333333335</c:v>
                </c:pt>
                <c:pt idx="1008">
                  <c:v>16.8</c:v>
                </c:pt>
                <c:pt idx="1009">
                  <c:v>16.816666666666666</c:v>
                </c:pt>
                <c:pt idx="1010">
                  <c:v>16.833333333333332</c:v>
                </c:pt>
                <c:pt idx="1011">
                  <c:v>16.850000000000001</c:v>
                </c:pt>
                <c:pt idx="1012">
                  <c:v>16.866666666666667</c:v>
                </c:pt>
                <c:pt idx="1013">
                  <c:v>16.883333333333333</c:v>
                </c:pt>
                <c:pt idx="1014">
                  <c:v>16.899999999999999</c:v>
                </c:pt>
                <c:pt idx="1015">
                  <c:v>16.916666666666668</c:v>
                </c:pt>
                <c:pt idx="1016">
                  <c:v>16.933333333333334</c:v>
                </c:pt>
                <c:pt idx="1017">
                  <c:v>16.95</c:v>
                </c:pt>
                <c:pt idx="1018">
                  <c:v>16.966666666666665</c:v>
                </c:pt>
                <c:pt idx="1019">
                  <c:v>16.983333333333334</c:v>
                </c:pt>
                <c:pt idx="1020">
                  <c:v>17</c:v>
                </c:pt>
                <c:pt idx="1021">
                  <c:v>17.016666666666666</c:v>
                </c:pt>
                <c:pt idx="1022">
                  <c:v>17.033333333333335</c:v>
                </c:pt>
                <c:pt idx="1023">
                  <c:v>17.05</c:v>
                </c:pt>
                <c:pt idx="1024">
                  <c:v>17.066666666666666</c:v>
                </c:pt>
                <c:pt idx="1025">
                  <c:v>17.083333333333332</c:v>
                </c:pt>
                <c:pt idx="1026">
                  <c:v>17.100000000000001</c:v>
                </c:pt>
                <c:pt idx="1027">
                  <c:v>17.116666666666667</c:v>
                </c:pt>
                <c:pt idx="1028">
                  <c:v>17.133333333333333</c:v>
                </c:pt>
                <c:pt idx="1029">
                  <c:v>17.149999999999999</c:v>
                </c:pt>
                <c:pt idx="1030">
                  <c:v>17.166666666666668</c:v>
                </c:pt>
                <c:pt idx="1031">
                  <c:v>17.183333333333334</c:v>
                </c:pt>
                <c:pt idx="1032">
                  <c:v>17.2</c:v>
                </c:pt>
                <c:pt idx="1033">
                  <c:v>17.216666666666665</c:v>
                </c:pt>
                <c:pt idx="1034">
                  <c:v>17.233333333333334</c:v>
                </c:pt>
                <c:pt idx="1035">
                  <c:v>17.25</c:v>
                </c:pt>
                <c:pt idx="1036">
                  <c:v>17.266666666666666</c:v>
                </c:pt>
                <c:pt idx="1037">
                  <c:v>17.283333333333335</c:v>
                </c:pt>
                <c:pt idx="1038">
                  <c:v>17.3</c:v>
                </c:pt>
                <c:pt idx="1039">
                  <c:v>17.316666666666666</c:v>
                </c:pt>
                <c:pt idx="1040">
                  <c:v>17.333333333333332</c:v>
                </c:pt>
                <c:pt idx="1041">
                  <c:v>17.350000000000001</c:v>
                </c:pt>
                <c:pt idx="1042">
                  <c:v>17.366666666666667</c:v>
                </c:pt>
                <c:pt idx="1043">
                  <c:v>17.383333333333333</c:v>
                </c:pt>
                <c:pt idx="1044">
                  <c:v>17.399999999999999</c:v>
                </c:pt>
                <c:pt idx="1045">
                  <c:v>17.416666666666668</c:v>
                </c:pt>
                <c:pt idx="1046">
                  <c:v>17.433333333333334</c:v>
                </c:pt>
                <c:pt idx="1047">
                  <c:v>17.45</c:v>
                </c:pt>
                <c:pt idx="1048">
                  <c:v>17.466666666666665</c:v>
                </c:pt>
                <c:pt idx="1049">
                  <c:v>17.483333333333334</c:v>
                </c:pt>
                <c:pt idx="1050">
                  <c:v>17.5</c:v>
                </c:pt>
                <c:pt idx="1051">
                  <c:v>17.516666666666666</c:v>
                </c:pt>
                <c:pt idx="1052">
                  <c:v>17.533333333333335</c:v>
                </c:pt>
                <c:pt idx="1053">
                  <c:v>17.55</c:v>
                </c:pt>
                <c:pt idx="1054">
                  <c:v>17.566666666666666</c:v>
                </c:pt>
                <c:pt idx="1055">
                  <c:v>17.583333333333332</c:v>
                </c:pt>
                <c:pt idx="1056">
                  <c:v>17.600000000000001</c:v>
                </c:pt>
                <c:pt idx="1057">
                  <c:v>17.616666666666667</c:v>
                </c:pt>
                <c:pt idx="1058">
                  <c:v>17.633333333333333</c:v>
                </c:pt>
                <c:pt idx="1059">
                  <c:v>17.649999999999999</c:v>
                </c:pt>
                <c:pt idx="1060">
                  <c:v>17.666666666666668</c:v>
                </c:pt>
                <c:pt idx="1061">
                  <c:v>17.683333333333334</c:v>
                </c:pt>
                <c:pt idx="1062">
                  <c:v>17.7</c:v>
                </c:pt>
                <c:pt idx="1063">
                  <c:v>17.716666666666665</c:v>
                </c:pt>
                <c:pt idx="1064">
                  <c:v>17.733333333333334</c:v>
                </c:pt>
                <c:pt idx="1065">
                  <c:v>17.75</c:v>
                </c:pt>
                <c:pt idx="1066">
                  <c:v>17.766666666666666</c:v>
                </c:pt>
                <c:pt idx="1067">
                  <c:v>17.783333333333335</c:v>
                </c:pt>
                <c:pt idx="1068">
                  <c:v>17.8</c:v>
                </c:pt>
                <c:pt idx="1069">
                  <c:v>17.816666666666666</c:v>
                </c:pt>
                <c:pt idx="1070">
                  <c:v>17.833333333333332</c:v>
                </c:pt>
                <c:pt idx="1071">
                  <c:v>17.850000000000001</c:v>
                </c:pt>
                <c:pt idx="1072">
                  <c:v>17.866666666666667</c:v>
                </c:pt>
                <c:pt idx="1073">
                  <c:v>17.883333333333333</c:v>
                </c:pt>
                <c:pt idx="1074">
                  <c:v>17.899999999999999</c:v>
                </c:pt>
                <c:pt idx="1075">
                  <c:v>17.916666666666668</c:v>
                </c:pt>
                <c:pt idx="1076">
                  <c:v>17.933333333333334</c:v>
                </c:pt>
                <c:pt idx="1077">
                  <c:v>17.95</c:v>
                </c:pt>
                <c:pt idx="1078">
                  <c:v>17.966666666666665</c:v>
                </c:pt>
                <c:pt idx="1079">
                  <c:v>17.983333333333334</c:v>
                </c:pt>
                <c:pt idx="1080">
                  <c:v>18</c:v>
                </c:pt>
                <c:pt idx="1081">
                  <c:v>18.016666666666666</c:v>
                </c:pt>
                <c:pt idx="1082">
                  <c:v>18.033333333333335</c:v>
                </c:pt>
                <c:pt idx="1083">
                  <c:v>18.05</c:v>
                </c:pt>
                <c:pt idx="1084">
                  <c:v>18.066666666666666</c:v>
                </c:pt>
                <c:pt idx="1085">
                  <c:v>18.083333333333332</c:v>
                </c:pt>
                <c:pt idx="1086">
                  <c:v>18.100000000000001</c:v>
                </c:pt>
                <c:pt idx="1087">
                  <c:v>18.116666666666667</c:v>
                </c:pt>
                <c:pt idx="1088">
                  <c:v>18.133333333333333</c:v>
                </c:pt>
                <c:pt idx="1089">
                  <c:v>18.149999999999999</c:v>
                </c:pt>
                <c:pt idx="1090">
                  <c:v>18.166666666666668</c:v>
                </c:pt>
                <c:pt idx="1091">
                  <c:v>18.183333333333334</c:v>
                </c:pt>
                <c:pt idx="1092">
                  <c:v>18.2</c:v>
                </c:pt>
                <c:pt idx="1093">
                  <c:v>18.216666666666665</c:v>
                </c:pt>
                <c:pt idx="1094">
                  <c:v>18.233333333333334</c:v>
                </c:pt>
                <c:pt idx="1095">
                  <c:v>18.25</c:v>
                </c:pt>
                <c:pt idx="1096">
                  <c:v>18.266666666666666</c:v>
                </c:pt>
                <c:pt idx="1097">
                  <c:v>18.283333333333335</c:v>
                </c:pt>
                <c:pt idx="1098">
                  <c:v>18.3</c:v>
                </c:pt>
                <c:pt idx="1099">
                  <c:v>18.316666666666666</c:v>
                </c:pt>
                <c:pt idx="1100">
                  <c:v>18.333333333333332</c:v>
                </c:pt>
                <c:pt idx="1101">
                  <c:v>18.350000000000001</c:v>
                </c:pt>
                <c:pt idx="1102">
                  <c:v>18.366666666666667</c:v>
                </c:pt>
                <c:pt idx="1103">
                  <c:v>18.383333333333333</c:v>
                </c:pt>
                <c:pt idx="1104">
                  <c:v>18.399999999999999</c:v>
                </c:pt>
                <c:pt idx="1105">
                  <c:v>18.416666666666668</c:v>
                </c:pt>
                <c:pt idx="1106">
                  <c:v>18.433333333333334</c:v>
                </c:pt>
                <c:pt idx="1107">
                  <c:v>18.45</c:v>
                </c:pt>
                <c:pt idx="1108">
                  <c:v>18.466666666666665</c:v>
                </c:pt>
                <c:pt idx="1109">
                  <c:v>18.483333333333334</c:v>
                </c:pt>
                <c:pt idx="1110">
                  <c:v>18.5</c:v>
                </c:pt>
                <c:pt idx="1111">
                  <c:v>18.516666666666666</c:v>
                </c:pt>
                <c:pt idx="1112">
                  <c:v>18.533333333333335</c:v>
                </c:pt>
                <c:pt idx="1113">
                  <c:v>18.55</c:v>
                </c:pt>
                <c:pt idx="1114">
                  <c:v>18.566666666666666</c:v>
                </c:pt>
                <c:pt idx="1115">
                  <c:v>18.583333333333332</c:v>
                </c:pt>
                <c:pt idx="1116">
                  <c:v>18.600000000000001</c:v>
                </c:pt>
                <c:pt idx="1117">
                  <c:v>18.616666666666667</c:v>
                </c:pt>
                <c:pt idx="1118">
                  <c:v>18.633333333333333</c:v>
                </c:pt>
                <c:pt idx="1119">
                  <c:v>18.649999999999999</c:v>
                </c:pt>
                <c:pt idx="1120">
                  <c:v>18.666666666666668</c:v>
                </c:pt>
                <c:pt idx="1121">
                  <c:v>18.683333333333334</c:v>
                </c:pt>
                <c:pt idx="1122">
                  <c:v>18.7</c:v>
                </c:pt>
                <c:pt idx="1123">
                  <c:v>18.716666666666665</c:v>
                </c:pt>
                <c:pt idx="1124">
                  <c:v>18.733333333333334</c:v>
                </c:pt>
                <c:pt idx="1125">
                  <c:v>18.75</c:v>
                </c:pt>
                <c:pt idx="1126">
                  <c:v>18.766666666666666</c:v>
                </c:pt>
                <c:pt idx="1127">
                  <c:v>18.783333333333335</c:v>
                </c:pt>
                <c:pt idx="1128">
                  <c:v>18.8</c:v>
                </c:pt>
                <c:pt idx="1129">
                  <c:v>18.816666666666666</c:v>
                </c:pt>
                <c:pt idx="1130">
                  <c:v>18.833333333333332</c:v>
                </c:pt>
                <c:pt idx="1131">
                  <c:v>18.850000000000001</c:v>
                </c:pt>
                <c:pt idx="1132">
                  <c:v>18.866666666666667</c:v>
                </c:pt>
                <c:pt idx="1133">
                  <c:v>18.883333333333333</c:v>
                </c:pt>
                <c:pt idx="1134">
                  <c:v>18.899999999999999</c:v>
                </c:pt>
                <c:pt idx="1135">
                  <c:v>18.916666666666668</c:v>
                </c:pt>
                <c:pt idx="1136">
                  <c:v>18.933333333333334</c:v>
                </c:pt>
                <c:pt idx="1137">
                  <c:v>18.95</c:v>
                </c:pt>
                <c:pt idx="1138">
                  <c:v>18.966666666666665</c:v>
                </c:pt>
                <c:pt idx="1139">
                  <c:v>18.983333333333334</c:v>
                </c:pt>
                <c:pt idx="1140">
                  <c:v>19</c:v>
                </c:pt>
                <c:pt idx="1141">
                  <c:v>19.016666666666666</c:v>
                </c:pt>
                <c:pt idx="1142">
                  <c:v>19.033333333333335</c:v>
                </c:pt>
                <c:pt idx="1143">
                  <c:v>19.05</c:v>
                </c:pt>
                <c:pt idx="1144">
                  <c:v>19.066666666666666</c:v>
                </c:pt>
                <c:pt idx="1145">
                  <c:v>19.083333333333332</c:v>
                </c:pt>
                <c:pt idx="1146">
                  <c:v>19.100000000000001</c:v>
                </c:pt>
                <c:pt idx="1147">
                  <c:v>19.116666666666667</c:v>
                </c:pt>
                <c:pt idx="1148">
                  <c:v>19.133333333333333</c:v>
                </c:pt>
                <c:pt idx="1149">
                  <c:v>19.149999999999999</c:v>
                </c:pt>
                <c:pt idx="1150">
                  <c:v>19.166666666666668</c:v>
                </c:pt>
                <c:pt idx="1151">
                  <c:v>19.183333333333334</c:v>
                </c:pt>
                <c:pt idx="1152">
                  <c:v>19.2</c:v>
                </c:pt>
                <c:pt idx="1153">
                  <c:v>19.216666666666665</c:v>
                </c:pt>
                <c:pt idx="1154">
                  <c:v>19.233333333333334</c:v>
                </c:pt>
                <c:pt idx="1155">
                  <c:v>19.25</c:v>
                </c:pt>
                <c:pt idx="1156">
                  <c:v>19.266666666666666</c:v>
                </c:pt>
                <c:pt idx="1157">
                  <c:v>19.283333333333335</c:v>
                </c:pt>
                <c:pt idx="1158">
                  <c:v>19.3</c:v>
                </c:pt>
                <c:pt idx="1159">
                  <c:v>19.316666666666666</c:v>
                </c:pt>
                <c:pt idx="1160">
                  <c:v>19.333333333333332</c:v>
                </c:pt>
                <c:pt idx="1161">
                  <c:v>19.350000000000001</c:v>
                </c:pt>
                <c:pt idx="1162">
                  <c:v>19.366666666666667</c:v>
                </c:pt>
                <c:pt idx="1163">
                  <c:v>19.383333333333333</c:v>
                </c:pt>
                <c:pt idx="1164">
                  <c:v>19.399999999999999</c:v>
                </c:pt>
                <c:pt idx="1165">
                  <c:v>19.416666666666668</c:v>
                </c:pt>
                <c:pt idx="1166">
                  <c:v>19.433333333333334</c:v>
                </c:pt>
                <c:pt idx="1167">
                  <c:v>19.45</c:v>
                </c:pt>
                <c:pt idx="1168">
                  <c:v>19.466666666666665</c:v>
                </c:pt>
                <c:pt idx="1169">
                  <c:v>19.483333333333334</c:v>
                </c:pt>
                <c:pt idx="1170">
                  <c:v>19.5</c:v>
                </c:pt>
                <c:pt idx="1171">
                  <c:v>19.516666666666666</c:v>
                </c:pt>
                <c:pt idx="1172">
                  <c:v>19.533333333333335</c:v>
                </c:pt>
                <c:pt idx="1173">
                  <c:v>19.55</c:v>
                </c:pt>
                <c:pt idx="1174">
                  <c:v>19.566666666666666</c:v>
                </c:pt>
                <c:pt idx="1175">
                  <c:v>19.583333333333332</c:v>
                </c:pt>
                <c:pt idx="1176">
                  <c:v>19.600000000000001</c:v>
                </c:pt>
                <c:pt idx="1177">
                  <c:v>19.616666666666667</c:v>
                </c:pt>
                <c:pt idx="1178">
                  <c:v>19.633333333333333</c:v>
                </c:pt>
                <c:pt idx="1179">
                  <c:v>19.649999999999999</c:v>
                </c:pt>
                <c:pt idx="1180">
                  <c:v>19.666666666666668</c:v>
                </c:pt>
                <c:pt idx="1181">
                  <c:v>19.683333333333334</c:v>
                </c:pt>
                <c:pt idx="1182">
                  <c:v>19.7</c:v>
                </c:pt>
                <c:pt idx="1183">
                  <c:v>19.716666666666665</c:v>
                </c:pt>
                <c:pt idx="1184">
                  <c:v>19.733333333333334</c:v>
                </c:pt>
                <c:pt idx="1185">
                  <c:v>19.75</c:v>
                </c:pt>
                <c:pt idx="1186">
                  <c:v>19.766666666666666</c:v>
                </c:pt>
                <c:pt idx="1187">
                  <c:v>19.783333333333335</c:v>
                </c:pt>
                <c:pt idx="1188">
                  <c:v>19.8</c:v>
                </c:pt>
                <c:pt idx="1189">
                  <c:v>19.816666666666666</c:v>
                </c:pt>
                <c:pt idx="1190">
                  <c:v>19.833333333333332</c:v>
                </c:pt>
                <c:pt idx="1191">
                  <c:v>19.850000000000001</c:v>
                </c:pt>
                <c:pt idx="1192">
                  <c:v>19.866666666666667</c:v>
                </c:pt>
                <c:pt idx="1193">
                  <c:v>19.883333333333333</c:v>
                </c:pt>
                <c:pt idx="1194">
                  <c:v>19.899999999999999</c:v>
                </c:pt>
                <c:pt idx="1195">
                  <c:v>19.916666666666668</c:v>
                </c:pt>
                <c:pt idx="1196">
                  <c:v>19.933333333333334</c:v>
                </c:pt>
                <c:pt idx="1197">
                  <c:v>19.95</c:v>
                </c:pt>
                <c:pt idx="1198">
                  <c:v>19.966666666666665</c:v>
                </c:pt>
                <c:pt idx="1199">
                  <c:v>19.983333333333334</c:v>
                </c:pt>
                <c:pt idx="1200">
                  <c:v>20</c:v>
                </c:pt>
                <c:pt idx="1201">
                  <c:v>20.016666666666666</c:v>
                </c:pt>
                <c:pt idx="1202">
                  <c:v>20.033333333333335</c:v>
                </c:pt>
                <c:pt idx="1203">
                  <c:v>20.05</c:v>
                </c:pt>
                <c:pt idx="1204">
                  <c:v>20.066666666666666</c:v>
                </c:pt>
                <c:pt idx="1205">
                  <c:v>20.083333333333332</c:v>
                </c:pt>
                <c:pt idx="1206">
                  <c:v>20.100000000000001</c:v>
                </c:pt>
                <c:pt idx="1207">
                  <c:v>20.116666666666667</c:v>
                </c:pt>
                <c:pt idx="1208">
                  <c:v>20.133333333333333</c:v>
                </c:pt>
                <c:pt idx="1209">
                  <c:v>20.149999999999999</c:v>
                </c:pt>
                <c:pt idx="1210">
                  <c:v>20.166666666666668</c:v>
                </c:pt>
                <c:pt idx="1211">
                  <c:v>20.183333333333334</c:v>
                </c:pt>
                <c:pt idx="1212">
                  <c:v>20.2</c:v>
                </c:pt>
                <c:pt idx="1213">
                  <c:v>20.216666666666665</c:v>
                </c:pt>
                <c:pt idx="1214">
                  <c:v>20.233333333333334</c:v>
                </c:pt>
                <c:pt idx="1215">
                  <c:v>20.25</c:v>
                </c:pt>
                <c:pt idx="1216">
                  <c:v>20.266666666666666</c:v>
                </c:pt>
                <c:pt idx="1217">
                  <c:v>20.283333333333335</c:v>
                </c:pt>
                <c:pt idx="1218">
                  <c:v>20.3</c:v>
                </c:pt>
                <c:pt idx="1219">
                  <c:v>20.316666666666666</c:v>
                </c:pt>
                <c:pt idx="1220">
                  <c:v>20.333333333333332</c:v>
                </c:pt>
                <c:pt idx="1221">
                  <c:v>20.350000000000001</c:v>
                </c:pt>
                <c:pt idx="1222">
                  <c:v>20.366666666666667</c:v>
                </c:pt>
                <c:pt idx="1223">
                  <c:v>20.383333333333333</c:v>
                </c:pt>
                <c:pt idx="1224">
                  <c:v>20.399999999999999</c:v>
                </c:pt>
                <c:pt idx="1225">
                  <c:v>20.416666666666668</c:v>
                </c:pt>
                <c:pt idx="1226">
                  <c:v>20.433333333333334</c:v>
                </c:pt>
                <c:pt idx="1227">
                  <c:v>20.45</c:v>
                </c:pt>
                <c:pt idx="1228">
                  <c:v>20.466666666666665</c:v>
                </c:pt>
                <c:pt idx="1229">
                  <c:v>20.483333333333334</c:v>
                </c:pt>
                <c:pt idx="1230">
                  <c:v>20.5</c:v>
                </c:pt>
                <c:pt idx="1231">
                  <c:v>20.516666666666666</c:v>
                </c:pt>
                <c:pt idx="1232">
                  <c:v>20.533333333333335</c:v>
                </c:pt>
                <c:pt idx="1233">
                  <c:v>20.55</c:v>
                </c:pt>
                <c:pt idx="1234">
                  <c:v>20.566666666666666</c:v>
                </c:pt>
                <c:pt idx="1235">
                  <c:v>20.583333333333332</c:v>
                </c:pt>
                <c:pt idx="1236">
                  <c:v>20.6</c:v>
                </c:pt>
                <c:pt idx="1237">
                  <c:v>20.616666666666667</c:v>
                </c:pt>
                <c:pt idx="1238">
                  <c:v>20.633333333333333</c:v>
                </c:pt>
                <c:pt idx="1239">
                  <c:v>20.65</c:v>
                </c:pt>
                <c:pt idx="1240">
                  <c:v>20.666666666666668</c:v>
                </c:pt>
                <c:pt idx="1241">
                  <c:v>20.683333333333334</c:v>
                </c:pt>
                <c:pt idx="1242">
                  <c:v>20.7</c:v>
                </c:pt>
                <c:pt idx="1243">
                  <c:v>20.716666666666665</c:v>
                </c:pt>
                <c:pt idx="1244">
                  <c:v>20.733333333333334</c:v>
                </c:pt>
                <c:pt idx="1245">
                  <c:v>20.75</c:v>
                </c:pt>
                <c:pt idx="1246">
                  <c:v>20.766666666666666</c:v>
                </c:pt>
                <c:pt idx="1247">
                  <c:v>20.783333333333335</c:v>
                </c:pt>
                <c:pt idx="1248">
                  <c:v>20.8</c:v>
                </c:pt>
                <c:pt idx="1249">
                  <c:v>20.816666666666666</c:v>
                </c:pt>
                <c:pt idx="1250">
                  <c:v>20.833333333333332</c:v>
                </c:pt>
                <c:pt idx="1251">
                  <c:v>20.85</c:v>
                </c:pt>
                <c:pt idx="1252">
                  <c:v>20.866666666666667</c:v>
                </c:pt>
                <c:pt idx="1253">
                  <c:v>20.883333333333333</c:v>
                </c:pt>
                <c:pt idx="1254">
                  <c:v>20.9</c:v>
                </c:pt>
                <c:pt idx="1255">
                  <c:v>20.916666666666668</c:v>
                </c:pt>
                <c:pt idx="1256">
                  <c:v>20.933333333333334</c:v>
                </c:pt>
                <c:pt idx="1257">
                  <c:v>20.95</c:v>
                </c:pt>
                <c:pt idx="1258">
                  <c:v>20.966666666666665</c:v>
                </c:pt>
                <c:pt idx="1259">
                  <c:v>20.983333333333334</c:v>
                </c:pt>
                <c:pt idx="1260">
                  <c:v>21</c:v>
                </c:pt>
                <c:pt idx="1261">
                  <c:v>21.016666666666666</c:v>
                </c:pt>
                <c:pt idx="1262">
                  <c:v>21.033333333333335</c:v>
                </c:pt>
                <c:pt idx="1263">
                  <c:v>21.05</c:v>
                </c:pt>
                <c:pt idx="1264">
                  <c:v>21.066666666666666</c:v>
                </c:pt>
                <c:pt idx="1265">
                  <c:v>21.083333333333332</c:v>
                </c:pt>
                <c:pt idx="1266">
                  <c:v>21.1</c:v>
                </c:pt>
                <c:pt idx="1267">
                  <c:v>21.116666666666667</c:v>
                </c:pt>
                <c:pt idx="1268">
                  <c:v>21.133333333333333</c:v>
                </c:pt>
                <c:pt idx="1269">
                  <c:v>21.15</c:v>
                </c:pt>
                <c:pt idx="1270">
                  <c:v>21.166666666666668</c:v>
                </c:pt>
                <c:pt idx="1271">
                  <c:v>21.183333333333334</c:v>
                </c:pt>
                <c:pt idx="1272">
                  <c:v>21.2</c:v>
                </c:pt>
                <c:pt idx="1273">
                  <c:v>21.216666666666665</c:v>
                </c:pt>
                <c:pt idx="1274">
                  <c:v>21.233333333333334</c:v>
                </c:pt>
                <c:pt idx="1275">
                  <c:v>21.25</c:v>
                </c:pt>
                <c:pt idx="1276">
                  <c:v>21.266666666666666</c:v>
                </c:pt>
                <c:pt idx="1277">
                  <c:v>21.283333333333335</c:v>
                </c:pt>
                <c:pt idx="1278">
                  <c:v>21.3</c:v>
                </c:pt>
                <c:pt idx="1279">
                  <c:v>21.316666666666666</c:v>
                </c:pt>
                <c:pt idx="1280">
                  <c:v>21.333333333333332</c:v>
                </c:pt>
                <c:pt idx="1281">
                  <c:v>21.35</c:v>
                </c:pt>
                <c:pt idx="1282">
                  <c:v>21.366666666666667</c:v>
                </c:pt>
                <c:pt idx="1283">
                  <c:v>21.383333333333333</c:v>
                </c:pt>
                <c:pt idx="1284">
                  <c:v>21.4</c:v>
                </c:pt>
                <c:pt idx="1285">
                  <c:v>21.416666666666668</c:v>
                </c:pt>
                <c:pt idx="1286">
                  <c:v>21.433333333333334</c:v>
                </c:pt>
                <c:pt idx="1287">
                  <c:v>21.45</c:v>
                </c:pt>
                <c:pt idx="1288">
                  <c:v>21.466666666666665</c:v>
                </c:pt>
                <c:pt idx="1289">
                  <c:v>21.483333333333334</c:v>
                </c:pt>
                <c:pt idx="1290">
                  <c:v>21.5</c:v>
                </c:pt>
                <c:pt idx="1291">
                  <c:v>21.516666666666666</c:v>
                </c:pt>
                <c:pt idx="1292">
                  <c:v>21.533333333333335</c:v>
                </c:pt>
                <c:pt idx="1293">
                  <c:v>21.55</c:v>
                </c:pt>
                <c:pt idx="1294">
                  <c:v>21.566666666666666</c:v>
                </c:pt>
                <c:pt idx="1295">
                  <c:v>21.583333333333332</c:v>
                </c:pt>
                <c:pt idx="1296">
                  <c:v>21.6</c:v>
                </c:pt>
                <c:pt idx="1297">
                  <c:v>21.616666666666667</c:v>
                </c:pt>
                <c:pt idx="1298">
                  <c:v>21.633333333333333</c:v>
                </c:pt>
                <c:pt idx="1299">
                  <c:v>21.65</c:v>
                </c:pt>
                <c:pt idx="1300">
                  <c:v>21.666666666666668</c:v>
                </c:pt>
                <c:pt idx="1301">
                  <c:v>21.683333333333334</c:v>
                </c:pt>
                <c:pt idx="1302">
                  <c:v>21.7</c:v>
                </c:pt>
                <c:pt idx="1303">
                  <c:v>21.716666666666665</c:v>
                </c:pt>
                <c:pt idx="1304">
                  <c:v>21.733333333333334</c:v>
                </c:pt>
                <c:pt idx="1305">
                  <c:v>21.75</c:v>
                </c:pt>
                <c:pt idx="1306">
                  <c:v>21.766666666666666</c:v>
                </c:pt>
                <c:pt idx="1307">
                  <c:v>21.783333333333335</c:v>
                </c:pt>
                <c:pt idx="1308">
                  <c:v>21.8</c:v>
                </c:pt>
                <c:pt idx="1309">
                  <c:v>21.816666666666666</c:v>
                </c:pt>
                <c:pt idx="1310">
                  <c:v>21.833333333333332</c:v>
                </c:pt>
                <c:pt idx="1311">
                  <c:v>21.85</c:v>
                </c:pt>
                <c:pt idx="1312">
                  <c:v>21.866666666666667</c:v>
                </c:pt>
                <c:pt idx="1313">
                  <c:v>21.883333333333333</c:v>
                </c:pt>
                <c:pt idx="1314">
                  <c:v>21.9</c:v>
                </c:pt>
                <c:pt idx="1315">
                  <c:v>21.916666666666668</c:v>
                </c:pt>
                <c:pt idx="1316">
                  <c:v>21.933333333333334</c:v>
                </c:pt>
                <c:pt idx="1317">
                  <c:v>21.95</c:v>
                </c:pt>
                <c:pt idx="1318">
                  <c:v>21.966666666666665</c:v>
                </c:pt>
                <c:pt idx="1319">
                  <c:v>21.983333333333334</c:v>
                </c:pt>
                <c:pt idx="1320">
                  <c:v>22</c:v>
                </c:pt>
                <c:pt idx="1321">
                  <c:v>22.016666666666666</c:v>
                </c:pt>
                <c:pt idx="1322">
                  <c:v>22.033333333333335</c:v>
                </c:pt>
                <c:pt idx="1323">
                  <c:v>22.05</c:v>
                </c:pt>
                <c:pt idx="1324">
                  <c:v>22.066666666666666</c:v>
                </c:pt>
                <c:pt idx="1325">
                  <c:v>22.083333333333332</c:v>
                </c:pt>
                <c:pt idx="1326">
                  <c:v>22.1</c:v>
                </c:pt>
                <c:pt idx="1327">
                  <c:v>22.116666666666667</c:v>
                </c:pt>
                <c:pt idx="1328">
                  <c:v>22.133333333333333</c:v>
                </c:pt>
                <c:pt idx="1329">
                  <c:v>22.15</c:v>
                </c:pt>
                <c:pt idx="1330">
                  <c:v>22.166666666666668</c:v>
                </c:pt>
                <c:pt idx="1331">
                  <c:v>22.183333333333334</c:v>
                </c:pt>
                <c:pt idx="1332">
                  <c:v>22.2</c:v>
                </c:pt>
                <c:pt idx="1333">
                  <c:v>22.216666666666665</c:v>
                </c:pt>
                <c:pt idx="1334">
                  <c:v>22.233333333333334</c:v>
                </c:pt>
                <c:pt idx="1335">
                  <c:v>22.25</c:v>
                </c:pt>
                <c:pt idx="1336">
                  <c:v>22.266666666666666</c:v>
                </c:pt>
                <c:pt idx="1337">
                  <c:v>22.283333333333335</c:v>
                </c:pt>
                <c:pt idx="1338">
                  <c:v>22.3</c:v>
                </c:pt>
                <c:pt idx="1339">
                  <c:v>22.316666666666666</c:v>
                </c:pt>
                <c:pt idx="1340">
                  <c:v>22.333333333333332</c:v>
                </c:pt>
                <c:pt idx="1341">
                  <c:v>22.35</c:v>
                </c:pt>
                <c:pt idx="1342">
                  <c:v>22.366666666666667</c:v>
                </c:pt>
                <c:pt idx="1343">
                  <c:v>22.383333333333333</c:v>
                </c:pt>
                <c:pt idx="1344">
                  <c:v>22.4</c:v>
                </c:pt>
                <c:pt idx="1345">
                  <c:v>22.416666666666668</c:v>
                </c:pt>
                <c:pt idx="1346">
                  <c:v>22.433333333333334</c:v>
                </c:pt>
                <c:pt idx="1347">
                  <c:v>22.45</c:v>
                </c:pt>
                <c:pt idx="1348">
                  <c:v>22.466666666666665</c:v>
                </c:pt>
                <c:pt idx="1349">
                  <c:v>22.483333333333334</c:v>
                </c:pt>
                <c:pt idx="1350">
                  <c:v>22.5</c:v>
                </c:pt>
                <c:pt idx="1351">
                  <c:v>22.516666666666666</c:v>
                </c:pt>
                <c:pt idx="1352">
                  <c:v>22.533333333333335</c:v>
                </c:pt>
                <c:pt idx="1353">
                  <c:v>22.55</c:v>
                </c:pt>
                <c:pt idx="1354">
                  <c:v>22.566666666666666</c:v>
                </c:pt>
                <c:pt idx="1355">
                  <c:v>22.583333333333332</c:v>
                </c:pt>
                <c:pt idx="1356">
                  <c:v>22.6</c:v>
                </c:pt>
                <c:pt idx="1357">
                  <c:v>22.616666666666667</c:v>
                </c:pt>
                <c:pt idx="1358">
                  <c:v>22.633333333333333</c:v>
                </c:pt>
                <c:pt idx="1359">
                  <c:v>22.65</c:v>
                </c:pt>
                <c:pt idx="1360">
                  <c:v>22.666666666666668</c:v>
                </c:pt>
                <c:pt idx="1361">
                  <c:v>22.683333333333334</c:v>
                </c:pt>
                <c:pt idx="1362">
                  <c:v>22.7</c:v>
                </c:pt>
                <c:pt idx="1363">
                  <c:v>22.716666666666665</c:v>
                </c:pt>
                <c:pt idx="1364">
                  <c:v>22.733333333333334</c:v>
                </c:pt>
                <c:pt idx="1365">
                  <c:v>22.75</c:v>
                </c:pt>
                <c:pt idx="1366">
                  <c:v>22.766666666666666</c:v>
                </c:pt>
                <c:pt idx="1367">
                  <c:v>22.783333333333335</c:v>
                </c:pt>
                <c:pt idx="1368">
                  <c:v>22.8</c:v>
                </c:pt>
                <c:pt idx="1369">
                  <c:v>22.816666666666666</c:v>
                </c:pt>
                <c:pt idx="1370">
                  <c:v>22.833333333333332</c:v>
                </c:pt>
                <c:pt idx="1371">
                  <c:v>22.85</c:v>
                </c:pt>
                <c:pt idx="1372">
                  <c:v>22.866666666666667</c:v>
                </c:pt>
                <c:pt idx="1373">
                  <c:v>22.883333333333333</c:v>
                </c:pt>
                <c:pt idx="1374">
                  <c:v>22.9</c:v>
                </c:pt>
                <c:pt idx="1375">
                  <c:v>22.916666666666668</c:v>
                </c:pt>
                <c:pt idx="1376">
                  <c:v>22.933333333333334</c:v>
                </c:pt>
                <c:pt idx="1377">
                  <c:v>22.95</c:v>
                </c:pt>
                <c:pt idx="1378">
                  <c:v>22.966666666666665</c:v>
                </c:pt>
                <c:pt idx="1379">
                  <c:v>22.983333333333334</c:v>
                </c:pt>
                <c:pt idx="1380">
                  <c:v>23</c:v>
                </c:pt>
                <c:pt idx="1381">
                  <c:v>23.016666666666666</c:v>
                </c:pt>
                <c:pt idx="1382">
                  <c:v>23.033333333333335</c:v>
                </c:pt>
                <c:pt idx="1383">
                  <c:v>23.05</c:v>
                </c:pt>
                <c:pt idx="1384">
                  <c:v>23.066666666666666</c:v>
                </c:pt>
                <c:pt idx="1385">
                  <c:v>23.083333333333332</c:v>
                </c:pt>
                <c:pt idx="1386">
                  <c:v>23.1</c:v>
                </c:pt>
                <c:pt idx="1387">
                  <c:v>23.116666666666667</c:v>
                </c:pt>
                <c:pt idx="1388">
                  <c:v>23.133333333333333</c:v>
                </c:pt>
                <c:pt idx="1389">
                  <c:v>23.15</c:v>
                </c:pt>
                <c:pt idx="1390">
                  <c:v>23.166666666666668</c:v>
                </c:pt>
                <c:pt idx="1391">
                  <c:v>23.183333333333334</c:v>
                </c:pt>
                <c:pt idx="1392">
                  <c:v>23.2</c:v>
                </c:pt>
                <c:pt idx="1393">
                  <c:v>23.216666666666665</c:v>
                </c:pt>
                <c:pt idx="1394">
                  <c:v>23.233333333333334</c:v>
                </c:pt>
                <c:pt idx="1395">
                  <c:v>23.25</c:v>
                </c:pt>
                <c:pt idx="1396">
                  <c:v>23.266666666666666</c:v>
                </c:pt>
                <c:pt idx="1397">
                  <c:v>23.283333333333335</c:v>
                </c:pt>
                <c:pt idx="1398">
                  <c:v>23.3</c:v>
                </c:pt>
                <c:pt idx="1399">
                  <c:v>23.316666666666666</c:v>
                </c:pt>
                <c:pt idx="1400">
                  <c:v>23.333333333333332</c:v>
                </c:pt>
                <c:pt idx="1401">
                  <c:v>23.35</c:v>
                </c:pt>
                <c:pt idx="1402">
                  <c:v>23.366666666666667</c:v>
                </c:pt>
                <c:pt idx="1403">
                  <c:v>23.383333333333333</c:v>
                </c:pt>
                <c:pt idx="1404">
                  <c:v>23.4</c:v>
                </c:pt>
                <c:pt idx="1405">
                  <c:v>23.416666666666668</c:v>
                </c:pt>
                <c:pt idx="1406">
                  <c:v>23.433333333333334</c:v>
                </c:pt>
                <c:pt idx="1407">
                  <c:v>23.45</c:v>
                </c:pt>
                <c:pt idx="1408">
                  <c:v>23.466666666666665</c:v>
                </c:pt>
                <c:pt idx="1409">
                  <c:v>23.483333333333334</c:v>
                </c:pt>
                <c:pt idx="1410">
                  <c:v>23.5</c:v>
                </c:pt>
                <c:pt idx="1411">
                  <c:v>23.516666666666666</c:v>
                </c:pt>
                <c:pt idx="1412">
                  <c:v>23.533333333333335</c:v>
                </c:pt>
                <c:pt idx="1413">
                  <c:v>23.55</c:v>
                </c:pt>
                <c:pt idx="1414">
                  <c:v>23.566666666666666</c:v>
                </c:pt>
                <c:pt idx="1415">
                  <c:v>23.583333333333332</c:v>
                </c:pt>
                <c:pt idx="1416">
                  <c:v>23.6</c:v>
                </c:pt>
                <c:pt idx="1417">
                  <c:v>23.616666666666667</c:v>
                </c:pt>
                <c:pt idx="1418">
                  <c:v>23.633333333333333</c:v>
                </c:pt>
                <c:pt idx="1419">
                  <c:v>23.65</c:v>
                </c:pt>
                <c:pt idx="1420">
                  <c:v>23.666666666666668</c:v>
                </c:pt>
                <c:pt idx="1421">
                  <c:v>23.683333333333334</c:v>
                </c:pt>
                <c:pt idx="1422">
                  <c:v>23.7</c:v>
                </c:pt>
                <c:pt idx="1423">
                  <c:v>23.716666666666665</c:v>
                </c:pt>
                <c:pt idx="1424">
                  <c:v>23.733333333333334</c:v>
                </c:pt>
                <c:pt idx="1425">
                  <c:v>23.75</c:v>
                </c:pt>
                <c:pt idx="1426">
                  <c:v>23.766666666666666</c:v>
                </c:pt>
                <c:pt idx="1427">
                  <c:v>23.783333333333335</c:v>
                </c:pt>
                <c:pt idx="1428">
                  <c:v>23.8</c:v>
                </c:pt>
                <c:pt idx="1429">
                  <c:v>23.816666666666666</c:v>
                </c:pt>
                <c:pt idx="1430">
                  <c:v>23.833333333333332</c:v>
                </c:pt>
                <c:pt idx="1431">
                  <c:v>23.85</c:v>
                </c:pt>
                <c:pt idx="1432">
                  <c:v>23.866666666666667</c:v>
                </c:pt>
                <c:pt idx="1433">
                  <c:v>23.883333333333333</c:v>
                </c:pt>
                <c:pt idx="1434">
                  <c:v>23.9</c:v>
                </c:pt>
                <c:pt idx="1435">
                  <c:v>23.916666666666668</c:v>
                </c:pt>
                <c:pt idx="1436">
                  <c:v>23.933333333333334</c:v>
                </c:pt>
                <c:pt idx="1437">
                  <c:v>23.95</c:v>
                </c:pt>
                <c:pt idx="1438">
                  <c:v>23.966666666666665</c:v>
                </c:pt>
                <c:pt idx="1439">
                  <c:v>23.983333333333334</c:v>
                </c:pt>
              </c:numCache>
            </c:numRef>
          </c:xVal>
          <c:yVal>
            <c:numRef>
              <c:f>'Medium_Draw 3_14_26 Snapshot'!$O$4:$O$1443</c:f>
              <c:numCache>
                <c:formatCode>0%</c:formatCode>
                <c:ptCount val="1440"/>
                <c:pt idx="0" formatCode="General">
                  <c:v>0</c:v>
                </c:pt>
                <c:pt idx="1">
                  <c:v>1.7172101679144184E-2</c:v>
                </c:pt>
                <c:pt idx="2">
                  <c:v>1.7311557364589697E-2</c:v>
                </c:pt>
                <c:pt idx="3">
                  <c:v>1.7956045623529489E-2</c:v>
                </c:pt>
                <c:pt idx="4">
                  <c:v>-1.2959035982361941E-2</c:v>
                </c:pt>
                <c:pt idx="5">
                  <c:v>2.510911511433931E-2</c:v>
                </c:pt>
                <c:pt idx="6">
                  <c:v>2.7147419734408582E-2</c:v>
                </c:pt>
                <c:pt idx="7">
                  <c:v>1.9781564587646933E-2</c:v>
                </c:pt>
                <c:pt idx="8">
                  <c:v>1.1377040129162505E-2</c:v>
                </c:pt>
                <c:pt idx="9">
                  <c:v>2.9329433883434224E-2</c:v>
                </c:pt>
                <c:pt idx="10">
                  <c:v>2.4244746971489248E-2</c:v>
                </c:pt>
                <c:pt idx="11">
                  <c:v>2.0196647190339621E-2</c:v>
                </c:pt>
                <c:pt idx="12">
                  <c:v>2.4469143994691578E-2</c:v>
                </c:pt>
                <c:pt idx="13">
                  <c:v>-1.4811137313309507E-2</c:v>
                </c:pt>
                <c:pt idx="14">
                  <c:v>-2.6020086844112097E-2</c:v>
                </c:pt>
                <c:pt idx="15">
                  <c:v>-2.276465994250685E-2</c:v>
                </c:pt>
                <c:pt idx="16">
                  <c:v>-4.8131370328424884E-2</c:v>
                </c:pt>
                <c:pt idx="17">
                  <c:v>-2.9453602209020491E-2</c:v>
                </c:pt>
                <c:pt idx="18">
                  <c:v>-3.2981419627721234E-2</c:v>
                </c:pt>
                <c:pt idx="19">
                  <c:v>-7.1485707068581122E-2</c:v>
                </c:pt>
                <c:pt idx="20">
                  <c:v>-9.3032328097967548E-2</c:v>
                </c:pt>
                <c:pt idx="21">
                  <c:v>-1.7034900144668082E-2</c:v>
                </c:pt>
                <c:pt idx="22">
                  <c:v>5.4964843080088421E-2</c:v>
                </c:pt>
                <c:pt idx="23">
                  <c:v>6.0719250219595886E-2</c:v>
                </c:pt>
                <c:pt idx="24">
                  <c:v>5.8657489425547146E-2</c:v>
                </c:pt>
                <c:pt idx="25">
                  <c:v>5.2922091602410147E-2</c:v>
                </c:pt>
                <c:pt idx="26">
                  <c:v>-1.106519242537324E-2</c:v>
                </c:pt>
                <c:pt idx="27">
                  <c:v>-6.5457658126402887E-3</c:v>
                </c:pt>
                <c:pt idx="28">
                  <c:v>3.0818840640561996E-2</c:v>
                </c:pt>
                <c:pt idx="29">
                  <c:v>5.1067392214315561E-2</c:v>
                </c:pt>
                <c:pt idx="30">
                  <c:v>5.2890221555887962E-2</c:v>
                </c:pt>
                <c:pt idx="31">
                  <c:v>5.8245991963213305E-2</c:v>
                </c:pt>
                <c:pt idx="32">
                  <c:v>3.7644771742533473E-2</c:v>
                </c:pt>
                <c:pt idx="33">
                  <c:v>-2.29781297443684E-2</c:v>
                </c:pt>
                <c:pt idx="34">
                  <c:v>-0.15611762286654296</c:v>
                </c:pt>
                <c:pt idx="35">
                  <c:v>-0.1143912364113405</c:v>
                </c:pt>
                <c:pt idx="36">
                  <c:v>-9.1963349900261018E-2</c:v>
                </c:pt>
                <c:pt idx="37">
                  <c:v>-8.8892680429960902E-2</c:v>
                </c:pt>
                <c:pt idx="38">
                  <c:v>-7.1183873022430941E-2</c:v>
                </c:pt>
                <c:pt idx="39">
                  <c:v>-4.4906416069214888E-2</c:v>
                </c:pt>
                <c:pt idx="40">
                  <c:v>-4.2409411928626337E-2</c:v>
                </c:pt>
                <c:pt idx="41">
                  <c:v>1.311808021268706E-2</c:v>
                </c:pt>
                <c:pt idx="42">
                  <c:v>6.0700810508664702E-2</c:v>
                </c:pt>
                <c:pt idx="43">
                  <c:v>6.059501176307118E-2</c:v>
                </c:pt>
                <c:pt idx="44">
                  <c:v>6.2387284384195135E-2</c:v>
                </c:pt>
                <c:pt idx="45">
                  <c:v>4.9566082392892924E-2</c:v>
                </c:pt>
                <c:pt idx="46">
                  <c:v>6.2633330488950326E-2</c:v>
                </c:pt>
                <c:pt idx="47">
                  <c:v>5.3763440860215075E-2</c:v>
                </c:pt>
                <c:pt idx="48">
                  <c:v>4.7571652693195986E-2</c:v>
                </c:pt>
                <c:pt idx="49">
                  <c:v>6.5479088665401947E-2</c:v>
                </c:pt>
                <c:pt idx="50">
                  <c:v>5.9048222715217293E-2</c:v>
                </c:pt>
                <c:pt idx="51">
                  <c:v>5.4141447641157935E-2</c:v>
                </c:pt>
                <c:pt idx="52">
                  <c:v>4.3871584902236999E-2</c:v>
                </c:pt>
                <c:pt idx="53">
                  <c:v>5.71452030050493E-2</c:v>
                </c:pt>
                <c:pt idx="54">
                  <c:v>3.8206888669371913E-2</c:v>
                </c:pt>
                <c:pt idx="55">
                  <c:v>-3.3344448149382852E-2</c:v>
                </c:pt>
                <c:pt idx="56">
                  <c:v>-1.6238402598145418E-2</c:v>
                </c:pt>
                <c:pt idx="57">
                  <c:v>-9.8896608091536657E-3</c:v>
                </c:pt>
                <c:pt idx="58">
                  <c:v>-4.4261181879913666E-2</c:v>
                </c:pt>
                <c:pt idx="59">
                  <c:v>-4.6594569719282698E-2</c:v>
                </c:pt>
                <c:pt idx="60">
                  <c:v>-4.3675332931530982E-2</c:v>
                </c:pt>
                <c:pt idx="61">
                  <c:v>-3.9969483879527604E-2</c:v>
                </c:pt>
                <c:pt idx="62">
                  <c:v>-4.0546166014486282E-2</c:v>
                </c:pt>
                <c:pt idx="63">
                  <c:v>-4.2801133561271701E-2</c:v>
                </c:pt>
                <c:pt idx="64">
                  <c:v>-4.1054142774387278E-2</c:v>
                </c:pt>
                <c:pt idx="65">
                  <c:v>-3.9874559525214459E-2</c:v>
                </c:pt>
                <c:pt idx="66">
                  <c:v>-1.4981083208491541E-2</c:v>
                </c:pt>
                <c:pt idx="67">
                  <c:v>-2.3310616078390762E-2</c:v>
                </c:pt>
                <c:pt idx="68">
                  <c:v>-2.9907304349304047E-2</c:v>
                </c:pt>
                <c:pt idx="69">
                  <c:v>-2.6417827772806872E-2</c:v>
                </c:pt>
                <c:pt idx="70">
                  <c:v>-2.5718802067757673E-2</c:v>
                </c:pt>
                <c:pt idx="71">
                  <c:v>-3.3237959806054027E-2</c:v>
                </c:pt>
                <c:pt idx="72">
                  <c:v>-1.2376875870249552E-2</c:v>
                </c:pt>
                <c:pt idx="73">
                  <c:v>-4.707320011703732E-2</c:v>
                </c:pt>
                <c:pt idx="74">
                  <c:v>-3.4066836712637195E-2</c:v>
                </c:pt>
                <c:pt idx="75">
                  <c:v>-2.5333807619229539E-2</c:v>
                </c:pt>
                <c:pt idx="76">
                  <c:v>-3.7314406492183795E-2</c:v>
                </c:pt>
                <c:pt idx="77">
                  <c:v>-4.4700541295617291E-2</c:v>
                </c:pt>
                <c:pt idx="78">
                  <c:v>-2.3327603746448707E-2</c:v>
                </c:pt>
                <c:pt idx="79">
                  <c:v>-3.5600639932490741E-2</c:v>
                </c:pt>
                <c:pt idx="80">
                  <c:v>-3.5198532071244029E-2</c:v>
                </c:pt>
                <c:pt idx="81">
                  <c:v>-3.0099683068043295E-2</c:v>
                </c:pt>
                <c:pt idx="82">
                  <c:v>-4.4309080253600246E-2</c:v>
                </c:pt>
                <c:pt idx="83">
                  <c:v>-2.9433013137826623E-2</c:v>
                </c:pt>
                <c:pt idx="84">
                  <c:v>-3.4887153476639073E-2</c:v>
                </c:pt>
                <c:pt idx="85">
                  <c:v>-3.1328827009219448E-2</c:v>
                </c:pt>
                <c:pt idx="86">
                  <c:v>-3.4128770823952333E-2</c:v>
                </c:pt>
                <c:pt idx="87">
                  <c:v>-4.2558574513648889E-2</c:v>
                </c:pt>
                <c:pt idx="88">
                  <c:v>-3.7295825771324988E-2</c:v>
                </c:pt>
                <c:pt idx="89">
                  <c:v>-2.5594549545036926E-2</c:v>
                </c:pt>
                <c:pt idx="90">
                  <c:v>-3.2509040435401482E-2</c:v>
                </c:pt>
                <c:pt idx="91">
                  <c:v>-3.197376136030524E-2</c:v>
                </c:pt>
                <c:pt idx="92">
                  <c:v>-3.5568872181833265E-2</c:v>
                </c:pt>
                <c:pt idx="93">
                  <c:v>-3.1268447461629156E-2</c:v>
                </c:pt>
                <c:pt idx="94">
                  <c:v>-3.3772217955716284E-2</c:v>
                </c:pt>
                <c:pt idx="95">
                  <c:v>-3.2679738562091859E-2</c:v>
                </c:pt>
                <c:pt idx="96">
                  <c:v>-3.7257824143070571E-2</c:v>
                </c:pt>
                <c:pt idx="97">
                  <c:v>-3.8425579655944953E-2</c:v>
                </c:pt>
                <c:pt idx="98">
                  <c:v>-3.5945902824053702E-2</c:v>
                </c:pt>
                <c:pt idx="99">
                  <c:v>-2.9858900212873525E-2</c:v>
                </c:pt>
                <c:pt idx="100">
                  <c:v>-3.0042796814329642E-2</c:v>
                </c:pt>
                <c:pt idx="101">
                  <c:v>-3.7808795519799952E-2</c:v>
                </c:pt>
                <c:pt idx="102">
                  <c:v>-0.72432751208005253</c:v>
                </c:pt>
                <c:pt idx="103">
                  <c:v>0.8488776315924409</c:v>
                </c:pt>
                <c:pt idx="104">
                  <c:v>1.2004348031570048E-2</c:v>
                </c:pt>
                <c:pt idx="105">
                  <c:v>0.11914427597666212</c:v>
                </c:pt>
                <c:pt idx="106">
                  <c:v>8.7326466636812122E-2</c:v>
                </c:pt>
                <c:pt idx="107">
                  <c:v>5.4753977062523003E-2</c:v>
                </c:pt>
                <c:pt idx="108">
                  <c:v>5.9607035101920315E-2</c:v>
                </c:pt>
                <c:pt idx="109">
                  <c:v>2.7432333577176036E-2</c:v>
                </c:pt>
                <c:pt idx="110">
                  <c:v>0</c:v>
                </c:pt>
                <c:pt idx="111">
                  <c:v>1.4590552617180065E-2</c:v>
                </c:pt>
                <c:pt idx="112">
                  <c:v>3.0686578036787773E-2</c:v>
                </c:pt>
                <c:pt idx="113">
                  <c:v>3.5313234746771428E-2</c:v>
                </c:pt>
                <c:pt idx="114">
                  <c:v>2.2162719591843245E-2</c:v>
                </c:pt>
                <c:pt idx="115">
                  <c:v>-2.4550730655016326E-2</c:v>
                </c:pt>
                <c:pt idx="116">
                  <c:v>1.5562934879975121E-2</c:v>
                </c:pt>
                <c:pt idx="117">
                  <c:v>3.1980919857982959E-2</c:v>
                </c:pt>
                <c:pt idx="118">
                  <c:v>1.7470394884956785E-2</c:v>
                </c:pt>
                <c:pt idx="119">
                  <c:v>2.6879062199407795E-2</c:v>
                </c:pt>
                <c:pt idx="120">
                  <c:v>3.1110473560581005E-2</c:v>
                </c:pt>
                <c:pt idx="121">
                  <c:v>2.7349510658264947E-2</c:v>
                </c:pt>
                <c:pt idx="122">
                  <c:v>3.0038060093947223E-2</c:v>
                </c:pt>
                <c:pt idx="123">
                  <c:v>1.5285084601165668E-2</c:v>
                </c:pt>
                <c:pt idx="124">
                  <c:v>2.0230700976042095E-2</c:v>
                </c:pt>
                <c:pt idx="125">
                  <c:v>2.4174695381127456E-2</c:v>
                </c:pt>
                <c:pt idx="126">
                  <c:v>2.6324855787493204E-2</c:v>
                </c:pt>
                <c:pt idx="127">
                  <c:v>1.6740235596789201E-2</c:v>
                </c:pt>
                <c:pt idx="128">
                  <c:v>2.6915532725242691E-2</c:v>
                </c:pt>
                <c:pt idx="129">
                  <c:v>1.2018070968024954E-2</c:v>
                </c:pt>
                <c:pt idx="130">
                  <c:v>1.6559772894542545E-2</c:v>
                </c:pt>
                <c:pt idx="131">
                  <c:v>1.653239562285207E-2</c:v>
                </c:pt>
                <c:pt idx="132">
                  <c:v>1.0566762728145586E-2</c:v>
                </c:pt>
                <c:pt idx="133">
                  <c:v>2.3466601530127577E-2</c:v>
                </c:pt>
                <c:pt idx="134">
                  <c:v>2.2367275892079267E-2</c:v>
                </c:pt>
                <c:pt idx="135">
                  <c:v>1.4588778797642034E-2</c:v>
                </c:pt>
                <c:pt idx="136">
                  <c:v>1.2139605462822507E-2</c:v>
                </c:pt>
                <c:pt idx="137">
                  <c:v>2.9359546182825845E-2</c:v>
                </c:pt>
                <c:pt idx="138">
                  <c:v>-4.7839452868640296E-2</c:v>
                </c:pt>
                <c:pt idx="139">
                  <c:v>-2.6117136659436178E-2</c:v>
                </c:pt>
                <c:pt idx="140">
                  <c:v>1.304926532636262E-3</c:v>
                </c:pt>
                <c:pt idx="141">
                  <c:v>-1.3482481472461044E-2</c:v>
                </c:pt>
                <c:pt idx="142">
                  <c:v>7.8391066902423518E-4</c:v>
                </c:pt>
                <c:pt idx="143">
                  <c:v>-1.8551098259854192E-2</c:v>
                </c:pt>
                <c:pt idx="144">
                  <c:v>-2.3908206448235325E-2</c:v>
                </c:pt>
                <c:pt idx="145">
                  <c:v>8.7465341858209106E-4</c:v>
                </c:pt>
                <c:pt idx="146">
                  <c:v>1.4605434621002229E-2</c:v>
                </c:pt>
                <c:pt idx="147">
                  <c:v>1.2750200859328676E-2</c:v>
                </c:pt>
                <c:pt idx="148">
                  <c:v>3.7068048214628113E-2</c:v>
                </c:pt>
                <c:pt idx="149">
                  <c:v>1.3382111419113009E-2</c:v>
                </c:pt>
                <c:pt idx="150">
                  <c:v>3.0546805168657383E-2</c:v>
                </c:pt>
                <c:pt idx="151">
                  <c:v>1.2804429640525184E-2</c:v>
                </c:pt>
                <c:pt idx="152">
                  <c:v>3.266138439338824E-2</c:v>
                </c:pt>
                <c:pt idx="153">
                  <c:v>2.2478490410038299E-2</c:v>
                </c:pt>
                <c:pt idx="154">
                  <c:v>6.7026432475168381E-3</c:v>
                </c:pt>
                <c:pt idx="155">
                  <c:v>3.9501932159718561E-3</c:v>
                </c:pt>
                <c:pt idx="156">
                  <c:v>-4.8928718582614142E-3</c:v>
                </c:pt>
                <c:pt idx="157">
                  <c:v>4.8093851716359296E-3</c:v>
                </c:pt>
                <c:pt idx="158">
                  <c:v>3.2361903944374895E-2</c:v>
                </c:pt>
                <c:pt idx="159">
                  <c:v>2.2075432952289305E-2</c:v>
                </c:pt>
                <c:pt idx="160">
                  <c:v>-2.72346964910773E-2</c:v>
                </c:pt>
                <c:pt idx="161">
                  <c:v>-8.6721284810506311E-2</c:v>
                </c:pt>
                <c:pt idx="162">
                  <c:v>-7.2108326568680631E-2</c:v>
                </c:pt>
                <c:pt idx="163">
                  <c:v>-7.3936831850246978E-2</c:v>
                </c:pt>
                <c:pt idx="164">
                  <c:v>-1.4108821957182912E-2</c:v>
                </c:pt>
                <c:pt idx="165">
                  <c:v>2.7379949452400805E-2</c:v>
                </c:pt>
                <c:pt idx="166">
                  <c:v>1.9866274592172852E-2</c:v>
                </c:pt>
                <c:pt idx="167">
                  <c:v>-1.0219143862836767E-2</c:v>
                </c:pt>
                <c:pt idx="168">
                  <c:v>-8.480948467308496E-3</c:v>
                </c:pt>
                <c:pt idx="169">
                  <c:v>1.3038494185181699E-2</c:v>
                </c:pt>
                <c:pt idx="170">
                  <c:v>2.0974254103089253E-3</c:v>
                </c:pt>
                <c:pt idx="171">
                  <c:v>-1.1358671909131469E-2</c:v>
                </c:pt>
                <c:pt idx="172">
                  <c:v>5.0034989503149295E-2</c:v>
                </c:pt>
                <c:pt idx="173">
                  <c:v>3.9254256171013441E-2</c:v>
                </c:pt>
                <c:pt idx="174">
                  <c:v>4.6816885289960551E-2</c:v>
                </c:pt>
                <c:pt idx="175">
                  <c:v>4.4009906543669493E-2</c:v>
                </c:pt>
                <c:pt idx="176">
                  <c:v>4.2184667462819903E-2</c:v>
                </c:pt>
                <c:pt idx="177">
                  <c:v>3.8841928749871114E-2</c:v>
                </c:pt>
                <c:pt idx="178">
                  <c:v>4.2782389336788559E-2</c:v>
                </c:pt>
                <c:pt idx="179">
                  <c:v>4.4551934826883188E-2</c:v>
                </c:pt>
                <c:pt idx="180">
                  <c:v>3.6581759810755454E-2</c:v>
                </c:pt>
                <c:pt idx="181">
                  <c:v>2.9040892944325568E-2</c:v>
                </c:pt>
                <c:pt idx="182">
                  <c:v>4.5827283180714967E-2</c:v>
                </c:pt>
                <c:pt idx="183">
                  <c:v>2.991085229219094E-2</c:v>
                </c:pt>
                <c:pt idx="184">
                  <c:v>3.7485318250352187E-2</c:v>
                </c:pt>
                <c:pt idx="185">
                  <c:v>2.9129355917574637E-2</c:v>
                </c:pt>
                <c:pt idx="186">
                  <c:v>4.2615517013107417E-2</c:v>
                </c:pt>
                <c:pt idx="187">
                  <c:v>2.5378410223874402E-2</c:v>
                </c:pt>
                <c:pt idx="188">
                  <c:v>3.9943782824172561E-2</c:v>
                </c:pt>
                <c:pt idx="189">
                  <c:v>3.6101083032491182E-2</c:v>
                </c:pt>
                <c:pt idx="190">
                  <c:v>-2.3083573957160906E-2</c:v>
                </c:pt>
                <c:pt idx="191">
                  <c:v>-5.8946163593999394E-2</c:v>
                </c:pt>
                <c:pt idx="192">
                  <c:v>-2.4425547313189556E-2</c:v>
                </c:pt>
                <c:pt idx="193">
                  <c:v>-3.8335655457266332E-2</c:v>
                </c:pt>
                <c:pt idx="194">
                  <c:v>-4.6841896186439712E-2</c:v>
                </c:pt>
                <c:pt idx="195">
                  <c:v>-4.8392729449720437E-2</c:v>
                </c:pt>
                <c:pt idx="196">
                  <c:v>-4.3865512516292192E-2</c:v>
                </c:pt>
                <c:pt idx="197">
                  <c:v>-4.3555249708373302E-2</c:v>
                </c:pt>
                <c:pt idx="198">
                  <c:v>-4.1722859069454193E-2</c:v>
                </c:pt>
                <c:pt idx="199">
                  <c:v>-4.6722248084979691E-2</c:v>
                </c:pt>
                <c:pt idx="200">
                  <c:v>-3.9628209162110684E-2</c:v>
                </c:pt>
                <c:pt idx="201">
                  <c:v>-2.7320771470283813E-2</c:v>
                </c:pt>
                <c:pt idx="202">
                  <c:v>-2.5169724417200761E-2</c:v>
                </c:pt>
                <c:pt idx="203">
                  <c:v>-2.9524602404882569E-2</c:v>
                </c:pt>
                <c:pt idx="204">
                  <c:v>-3.012851965670655E-2</c:v>
                </c:pt>
                <c:pt idx="205">
                  <c:v>-2.2621504243690624E-2</c:v>
                </c:pt>
                <c:pt idx="206">
                  <c:v>-3.4528414548664371E-2</c:v>
                </c:pt>
                <c:pt idx="207">
                  <c:v>-1.9712047795203448E-2</c:v>
                </c:pt>
                <c:pt idx="208">
                  <c:v>-3.767477878031103E-2</c:v>
                </c:pt>
                <c:pt idx="209">
                  <c:v>-3.1965623853691734E-2</c:v>
                </c:pt>
                <c:pt idx="210">
                  <c:v>-2.9877685486980707E-2</c:v>
                </c:pt>
                <c:pt idx="211">
                  <c:v>-3.6646131943651225E-2</c:v>
                </c:pt>
                <c:pt idx="212">
                  <c:v>-2.9901035510787186E-2</c:v>
                </c:pt>
                <c:pt idx="213">
                  <c:v>-3.5918078471269224E-2</c:v>
                </c:pt>
                <c:pt idx="214">
                  <c:v>-2.8145504266219826E-2</c:v>
                </c:pt>
                <c:pt idx="215">
                  <c:v>-4.7724196880119793E-2</c:v>
                </c:pt>
                <c:pt idx="216">
                  <c:v>-3.2654594904093448E-2</c:v>
                </c:pt>
                <c:pt idx="217">
                  <c:v>-2.5491199253216114E-2</c:v>
                </c:pt>
                <c:pt idx="218">
                  <c:v>-3.1315521880371018E-2</c:v>
                </c:pt>
                <c:pt idx="219">
                  <c:v>-4.0531147600176759E-2</c:v>
                </c:pt>
                <c:pt idx="220">
                  <c:v>-4.0242907640714455E-2</c:v>
                </c:pt>
                <c:pt idx="221">
                  <c:v>-3.3307245690988814E-2</c:v>
                </c:pt>
                <c:pt idx="222">
                  <c:v>-3.3692476260043805E-2</c:v>
                </c:pt>
                <c:pt idx="223">
                  <c:v>-3.6005167153759537E-2</c:v>
                </c:pt>
                <c:pt idx="224">
                  <c:v>-2.3998234612625798E-2</c:v>
                </c:pt>
                <c:pt idx="225">
                  <c:v>-2.7374028774988898E-2</c:v>
                </c:pt>
                <c:pt idx="226">
                  <c:v>-3.4195933456562341E-2</c:v>
                </c:pt>
                <c:pt idx="227">
                  <c:v>-3.0418250950570616E-2</c:v>
                </c:pt>
                <c:pt idx="228">
                  <c:v>-3.5906308719837368E-2</c:v>
                </c:pt>
                <c:pt idx="229">
                  <c:v>-0.93403413122222601</c:v>
                </c:pt>
                <c:pt idx="230">
                  <c:v>0.7031129326234915</c:v>
                </c:pt>
                <c:pt idx="231">
                  <c:v>0.20954598370198016</c:v>
                </c:pt>
                <c:pt idx="232">
                  <c:v>0.193088760519049</c:v>
                </c:pt>
                <c:pt idx="233">
                  <c:v>0.13913799160549617</c:v>
                </c:pt>
                <c:pt idx="234">
                  <c:v>9.118180740578638E-2</c:v>
                </c:pt>
                <c:pt idx="235">
                  <c:v>6.5148051431720089E-2</c:v>
                </c:pt>
                <c:pt idx="236">
                  <c:v>2.6752370008618381E-2</c:v>
                </c:pt>
                <c:pt idx="237">
                  <c:v>6.57176112454122E-2</c:v>
                </c:pt>
                <c:pt idx="238">
                  <c:v>6.2442183163737112E-2</c:v>
                </c:pt>
                <c:pt idx="239">
                  <c:v>7.5402648374378517E-2</c:v>
                </c:pt>
                <c:pt idx="240">
                  <c:v>6.5450653190499572E-2</c:v>
                </c:pt>
                <c:pt idx="241">
                  <c:v>4.2187840488124545E-2</c:v>
                </c:pt>
                <c:pt idx="242">
                  <c:v>4.478816759107284E-2</c:v>
                </c:pt>
                <c:pt idx="243">
                  <c:v>7.1289695398574465E-2</c:v>
                </c:pt>
                <c:pt idx="244">
                  <c:v>5.0021450021449886E-2</c:v>
                </c:pt>
                <c:pt idx="245">
                  <c:v>4.3028010893600005E-2</c:v>
                </c:pt>
                <c:pt idx="246">
                  <c:v>5.6019789692019178E-2</c:v>
                </c:pt>
                <c:pt idx="247">
                  <c:v>5.3932508284303016E-2</c:v>
                </c:pt>
                <c:pt idx="248">
                  <c:v>4.7505339095632676E-2</c:v>
                </c:pt>
                <c:pt idx="249">
                  <c:v>4.6778634130830526E-2</c:v>
                </c:pt>
                <c:pt idx="250">
                  <c:v>3.1234903130153757E-2</c:v>
                </c:pt>
                <c:pt idx="251">
                  <c:v>4.6415849476472183E-2</c:v>
                </c:pt>
                <c:pt idx="252">
                  <c:v>4.3143348320549404E-2</c:v>
                </c:pt>
                <c:pt idx="253">
                  <c:v>4.4110143687147274E-2</c:v>
                </c:pt>
                <c:pt idx="254">
                  <c:v>6.3908234330194973E-3</c:v>
                </c:pt>
                <c:pt idx="255">
                  <c:v>-1.8914581422769108E-2</c:v>
                </c:pt>
                <c:pt idx="256">
                  <c:v>-1.2387507485829057E-2</c:v>
                </c:pt>
                <c:pt idx="257">
                  <c:v>-1.9959587994677033E-2</c:v>
                </c:pt>
                <c:pt idx="258">
                  <c:v>-5.1027546644939185E-2</c:v>
                </c:pt>
                <c:pt idx="259">
                  <c:v>-4.4009496786148294E-2</c:v>
                </c:pt>
                <c:pt idx="260">
                  <c:v>-4.3788585055379761E-2</c:v>
                </c:pt>
                <c:pt idx="261">
                  <c:v>-4.222860194952599E-2</c:v>
                </c:pt>
                <c:pt idx="262">
                  <c:v>-4.198863541125436E-2</c:v>
                </c:pt>
                <c:pt idx="263">
                  <c:v>-4.5027226743647515E-2</c:v>
                </c:pt>
                <c:pt idx="264">
                  <c:v>-4.5484520045315155E-2</c:v>
                </c:pt>
                <c:pt idx="265">
                  <c:v>-2.5988585405625542E-2</c:v>
                </c:pt>
                <c:pt idx="266">
                  <c:v>-2.1940087535550679</c:v>
                </c:pt>
                <c:pt idx="267">
                  <c:v>1.2118204031765436</c:v>
                </c:pt>
                <c:pt idx="268">
                  <c:v>-4.4658059368949822E-2</c:v>
                </c:pt>
                <c:pt idx="269">
                  <c:v>1.5343718848341164E-2</c:v>
                </c:pt>
                <c:pt idx="270">
                  <c:v>5.9524390362910504E-3</c:v>
                </c:pt>
                <c:pt idx="271">
                  <c:v>4.2910083869706385E-3</c:v>
                </c:pt>
                <c:pt idx="272">
                  <c:v>3.041409966466482E-2</c:v>
                </c:pt>
                <c:pt idx="273">
                  <c:v>-4.4705333540668709E-3</c:v>
                </c:pt>
                <c:pt idx="274">
                  <c:v>-2.8196402527952556E-2</c:v>
                </c:pt>
                <c:pt idx="275">
                  <c:v>-2.8276131045242417E-2</c:v>
                </c:pt>
                <c:pt idx="276">
                  <c:v>-9.5824777549622549E-3</c:v>
                </c:pt>
                <c:pt idx="277">
                  <c:v>2.5447284970442498E-2</c:v>
                </c:pt>
                <c:pt idx="278">
                  <c:v>4.246719775070313E-2</c:v>
                </c:pt>
                <c:pt idx="279">
                  <c:v>3.0038787949487927E-2</c:v>
                </c:pt>
                <c:pt idx="280">
                  <c:v>2.1613553539582747E-2</c:v>
                </c:pt>
                <c:pt idx="281">
                  <c:v>7.0600295940960057E-3</c:v>
                </c:pt>
                <c:pt idx="282">
                  <c:v>-1.9328900572134357E-2</c:v>
                </c:pt>
                <c:pt idx="283">
                  <c:v>6.2940584088618141E-3</c:v>
                </c:pt>
                <c:pt idx="284">
                  <c:v>-7.867462767450209E-2</c:v>
                </c:pt>
                <c:pt idx="285">
                  <c:v>6.1449026569390958E-3</c:v>
                </c:pt>
                <c:pt idx="286">
                  <c:v>-9.0362326610584839E-2</c:v>
                </c:pt>
                <c:pt idx="287">
                  <c:v>-6.1971276805038739E-3</c:v>
                </c:pt>
                <c:pt idx="288">
                  <c:v>-4.6458064706634473E-2</c:v>
                </c:pt>
                <c:pt idx="289">
                  <c:v>-6.0716934487021444E-2</c:v>
                </c:pt>
                <c:pt idx="290">
                  <c:v>1.2834416133558008E-2</c:v>
                </c:pt>
                <c:pt idx="291">
                  <c:v>4.7098569157393057E-2</c:v>
                </c:pt>
                <c:pt idx="292">
                  <c:v>5.3405067547519836E-2</c:v>
                </c:pt>
                <c:pt idx="293">
                  <c:v>5.262950793869367E-2</c:v>
                </c:pt>
                <c:pt idx="294">
                  <c:v>8.5821370206187519E-2</c:v>
                </c:pt>
                <c:pt idx="295">
                  <c:v>2.8816486523198442E-2</c:v>
                </c:pt>
                <c:pt idx="296">
                  <c:v>2.5541054342462562E-2</c:v>
                </c:pt>
                <c:pt idx="297">
                  <c:v>5.5873469269592656E-2</c:v>
                </c:pt>
                <c:pt idx="298">
                  <c:v>6.6598852273381817E-2</c:v>
                </c:pt>
                <c:pt idx="299">
                  <c:v>3.9084842707340001E-2</c:v>
                </c:pt>
                <c:pt idx="300">
                  <c:v>4.2541069224194601E-2</c:v>
                </c:pt>
                <c:pt idx="301">
                  <c:v>4.3684638514344384E-2</c:v>
                </c:pt>
                <c:pt idx="302">
                  <c:v>2.1276595744680764E-2</c:v>
                </c:pt>
                <c:pt idx="303">
                  <c:v>5.2420945831689957E-2</c:v>
                </c:pt>
                <c:pt idx="304">
                  <c:v>4.9530858659489467E-2</c:v>
                </c:pt>
                <c:pt idx="305">
                  <c:v>5.5610318596908785E-2</c:v>
                </c:pt>
                <c:pt idx="306">
                  <c:v>1.8125994155291491E-2</c:v>
                </c:pt>
                <c:pt idx="307">
                  <c:v>-3.22169706816339E-2</c:v>
                </c:pt>
                <c:pt idx="308">
                  <c:v>-0.12743218588799718</c:v>
                </c:pt>
                <c:pt idx="309">
                  <c:v>-0.10215472360064901</c:v>
                </c:pt>
                <c:pt idx="310">
                  <c:v>-9.8565119320658118E-2</c:v>
                </c:pt>
                <c:pt idx="311">
                  <c:v>-0.10605509504757205</c:v>
                </c:pt>
                <c:pt idx="312">
                  <c:v>-5.7175473559970783E-2</c:v>
                </c:pt>
                <c:pt idx="313">
                  <c:v>-3.2303575772318932E-2</c:v>
                </c:pt>
                <c:pt idx="314">
                  <c:v>-4.3438790351707113E-2</c:v>
                </c:pt>
                <c:pt idx="315">
                  <c:v>-0.11206102080432956</c:v>
                </c:pt>
                <c:pt idx="316">
                  <c:v>4.7890535917900934E-2</c:v>
                </c:pt>
                <c:pt idx="317">
                  <c:v>-2.1906885867097655E-2</c:v>
                </c:pt>
                <c:pt idx="318">
                  <c:v>3.1646821472364885E-3</c:v>
                </c:pt>
                <c:pt idx="319">
                  <c:v>1.700478506742566E-2</c:v>
                </c:pt>
                <c:pt idx="320">
                  <c:v>5.6257402289775701E-2</c:v>
                </c:pt>
                <c:pt idx="321">
                  <c:v>3.2289724212385275E-2</c:v>
                </c:pt>
                <c:pt idx="322">
                  <c:v>2.0837613359552341E-2</c:v>
                </c:pt>
                <c:pt idx="323">
                  <c:v>3.4657138394252184E-2</c:v>
                </c:pt>
                <c:pt idx="324">
                  <c:v>1.3717688034478204E-2</c:v>
                </c:pt>
                <c:pt idx="325">
                  <c:v>8.8411316648538962E-3</c:v>
                </c:pt>
                <c:pt idx="326">
                  <c:v>-1.6890088236151252E-2</c:v>
                </c:pt>
                <c:pt idx="327">
                  <c:v>-3.0725849579464483E-2</c:v>
                </c:pt>
                <c:pt idx="328">
                  <c:v>3.1210681855875591E-3</c:v>
                </c:pt>
                <c:pt idx="329">
                  <c:v>7.1859673755130582E-2</c:v>
                </c:pt>
                <c:pt idx="330">
                  <c:v>8.1318128134136511E-2</c:v>
                </c:pt>
                <c:pt idx="331">
                  <c:v>6.5490022854288343E-2</c:v>
                </c:pt>
                <c:pt idx="332">
                  <c:v>6.6399542072124812E-2</c:v>
                </c:pt>
                <c:pt idx="333">
                  <c:v>7.5344023655180406E-2</c:v>
                </c:pt>
                <c:pt idx="334">
                  <c:v>6.5092041275126092E-2</c:v>
                </c:pt>
                <c:pt idx="335">
                  <c:v>6.2428156219919664E-2</c:v>
                </c:pt>
                <c:pt idx="336">
                  <c:v>4.5230377724735052E-2</c:v>
                </c:pt>
                <c:pt idx="337">
                  <c:v>-8.9683611013511907E-3</c:v>
                </c:pt>
                <c:pt idx="338">
                  <c:v>-2.6373992467218589E-2</c:v>
                </c:pt>
                <c:pt idx="339">
                  <c:v>-7.0516627078378684E-3</c:v>
                </c:pt>
                <c:pt idx="340">
                  <c:v>5.2924791086352979E-3</c:v>
                </c:pt>
                <c:pt idx="341">
                  <c:v>-1.9488293103929022E-2</c:v>
                </c:pt>
                <c:pt idx="342">
                  <c:v>-3.2729876240155831E-2</c:v>
                </c:pt>
                <c:pt idx="343">
                  <c:v>-2.098978497131343E-2</c:v>
                </c:pt>
                <c:pt idx="344">
                  <c:v>-2.7390857249695446E-2</c:v>
                </c:pt>
                <c:pt idx="345">
                  <c:v>-4.0964781536789729E-2</c:v>
                </c:pt>
                <c:pt idx="346">
                  <c:v>-7.7183734939753048E-3</c:v>
                </c:pt>
                <c:pt idx="347">
                  <c:v>-6.5939448746255599E-4</c:v>
                </c:pt>
                <c:pt idx="348">
                  <c:v>-1.2058294316586761E-2</c:v>
                </c:pt>
                <c:pt idx="349">
                  <c:v>-7.4512134159563041E-3</c:v>
                </c:pt>
                <c:pt idx="350">
                  <c:v>1.6423771048855281E-2</c:v>
                </c:pt>
                <c:pt idx="351">
                  <c:v>1.3569799656986134E-2</c:v>
                </c:pt>
                <c:pt idx="352">
                  <c:v>-3.698405827106592E-2</c:v>
                </c:pt>
                <c:pt idx="353">
                  <c:v>3.778254257624884E-4</c:v>
                </c:pt>
                <c:pt idx="354">
                  <c:v>3.9386812501771139E-2</c:v>
                </c:pt>
                <c:pt idx="355">
                  <c:v>3.9326371248470424E-2</c:v>
                </c:pt>
                <c:pt idx="356">
                  <c:v>4.2358586047906266E-2</c:v>
                </c:pt>
                <c:pt idx="357">
                  <c:v>6.056364315042935E-2</c:v>
                </c:pt>
                <c:pt idx="358">
                  <c:v>6.0662838909552666E-2</c:v>
                </c:pt>
                <c:pt idx="359">
                  <c:v>6.6382084213050821E-2</c:v>
                </c:pt>
                <c:pt idx="360">
                  <c:v>7.5011677642122701E-2</c:v>
                </c:pt>
                <c:pt idx="361">
                  <c:v>6.3817021508699681E-2</c:v>
                </c:pt>
                <c:pt idx="362">
                  <c:v>1.3549645902587594E-2</c:v>
                </c:pt>
                <c:pt idx="363">
                  <c:v>-2.5619283020910932E-2</c:v>
                </c:pt>
                <c:pt idx="364">
                  <c:v>-1.3927828524916013E-2</c:v>
                </c:pt>
                <c:pt idx="365">
                  <c:v>-2.1102014200839542E-2</c:v>
                </c:pt>
                <c:pt idx="366">
                  <c:v>-1.8151620485928168E-3</c:v>
                </c:pt>
                <c:pt idx="367">
                  <c:v>2.8503217958843457E-2</c:v>
                </c:pt>
                <c:pt idx="368">
                  <c:v>9.0516578111275933E-3</c:v>
                </c:pt>
                <c:pt idx="369">
                  <c:v>3.7078235076007503E-3</c:v>
                </c:pt>
                <c:pt idx="370">
                  <c:v>1.5910611292918146E-2</c:v>
                </c:pt>
                <c:pt idx="371">
                  <c:v>2.1752080437568794E-2</c:v>
                </c:pt>
                <c:pt idx="372">
                  <c:v>8.3757373801056894E-3</c:v>
                </c:pt>
                <c:pt idx="373">
                  <c:v>-9.8984954286909506E-4</c:v>
                </c:pt>
                <c:pt idx="374">
                  <c:v>-2.9788421213675951E-2</c:v>
                </c:pt>
                <c:pt idx="375">
                  <c:v>-2.8072139078945627E-2</c:v>
                </c:pt>
                <c:pt idx="376">
                  <c:v>-6.5173116089602646E-3</c:v>
                </c:pt>
                <c:pt idx="377">
                  <c:v>-1.6485059282809539E-2</c:v>
                </c:pt>
                <c:pt idx="378">
                  <c:v>-7.9839594995516332E-3</c:v>
                </c:pt>
                <c:pt idx="379">
                  <c:v>-2.8964978707562913E-2</c:v>
                </c:pt>
                <c:pt idx="380">
                  <c:v>-4.6988544265757659E-2</c:v>
                </c:pt>
                <c:pt idx="381">
                  <c:v>-9.981884389467402E-2</c:v>
                </c:pt>
                <c:pt idx="382">
                  <c:v>-0.16431469313445446</c:v>
                </c:pt>
                <c:pt idx="383">
                  <c:v>-2.1140854466358654E-2</c:v>
                </c:pt>
                <c:pt idx="384">
                  <c:v>-7.0901284320741234E-2</c:v>
                </c:pt>
                <c:pt idx="385">
                  <c:v>-9.5210097580866057E-2</c:v>
                </c:pt>
                <c:pt idx="386">
                  <c:v>-7.5349220178655793E-2</c:v>
                </c:pt>
                <c:pt idx="387">
                  <c:v>3.7815936716188513E-2</c:v>
                </c:pt>
                <c:pt idx="388">
                  <c:v>5.7663475954332713E-4</c:v>
                </c:pt>
                <c:pt idx="389">
                  <c:v>1.729804532087803E-2</c:v>
                </c:pt>
                <c:pt idx="390">
                  <c:v>4.6815940443983919E-2</c:v>
                </c:pt>
                <c:pt idx="391">
                  <c:v>1.9574890667073915E-2</c:v>
                </c:pt>
                <c:pt idx="392">
                  <c:v>9.148869256940622E-3</c:v>
                </c:pt>
                <c:pt idx="393">
                  <c:v>-1.8471440677159456E-2</c:v>
                </c:pt>
                <c:pt idx="394">
                  <c:v>-0.12896702374252419</c:v>
                </c:pt>
                <c:pt idx="395">
                  <c:v>3.5562083860806254E-2</c:v>
                </c:pt>
                <c:pt idx="396">
                  <c:v>-2.3495652341380249E-2</c:v>
                </c:pt>
                <c:pt idx="397">
                  <c:v>-4.7584576033976075E-2</c:v>
                </c:pt>
                <c:pt idx="398">
                  <c:v>-6.0419737760880443E-2</c:v>
                </c:pt>
                <c:pt idx="399">
                  <c:v>-3.4540292128911319E-2</c:v>
                </c:pt>
                <c:pt idx="400">
                  <c:v>-6.3934988006070961E-2</c:v>
                </c:pt>
                <c:pt idx="401">
                  <c:v>-3.5966969511834104E-2</c:v>
                </c:pt>
                <c:pt idx="402">
                  <c:v>-3.2437671212556043E-2</c:v>
                </c:pt>
                <c:pt idx="403">
                  <c:v>-7.3321493416940775E-2</c:v>
                </c:pt>
                <c:pt idx="404">
                  <c:v>-7.3963018490754123E-2</c:v>
                </c:pt>
                <c:pt idx="405">
                  <c:v>-2.8093847548081398E-2</c:v>
                </c:pt>
                <c:pt idx="406">
                  <c:v>-2.1003524149005123E-2</c:v>
                </c:pt>
                <c:pt idx="407">
                  <c:v>2.3476316242171717E-2</c:v>
                </c:pt>
                <c:pt idx="408">
                  <c:v>-6.1581949422045371E-3</c:v>
                </c:pt>
                <c:pt idx="409">
                  <c:v>3.2527223872154142E-2</c:v>
                </c:pt>
                <c:pt idx="410">
                  <c:v>-4.3598211768497215E-2</c:v>
                </c:pt>
                <c:pt idx="411">
                  <c:v>5.7643882163771485E-3</c:v>
                </c:pt>
                <c:pt idx="412">
                  <c:v>-2.4459268243380274E-2</c:v>
                </c:pt>
                <c:pt idx="413">
                  <c:v>9.0174066343809249E-3</c:v>
                </c:pt>
                <c:pt idx="414">
                  <c:v>-1.7816109407108417E-2</c:v>
                </c:pt>
                <c:pt idx="415">
                  <c:v>6.1250773240307796E-2</c:v>
                </c:pt>
                <c:pt idx="416">
                  <c:v>6.0273144181827241E-2</c:v>
                </c:pt>
                <c:pt idx="417">
                  <c:v>6.2116157213990615E-2</c:v>
                </c:pt>
                <c:pt idx="418">
                  <c:v>5.5957703145380261E-2</c:v>
                </c:pt>
                <c:pt idx="419">
                  <c:v>3.237784048715265E-2</c:v>
                </c:pt>
                <c:pt idx="420">
                  <c:v>4.3623299974338552E-2</c:v>
                </c:pt>
                <c:pt idx="421">
                  <c:v>4.3335560709091871E-2</c:v>
                </c:pt>
                <c:pt idx="422">
                  <c:v>-1.4676385695416632E-3</c:v>
                </c:pt>
                <c:pt idx="423">
                  <c:v>1.555925237303122E-2</c:v>
                </c:pt>
                <c:pt idx="424">
                  <c:v>3.1754096278420192E-2</c:v>
                </c:pt>
                <c:pt idx="425">
                  <c:v>-4.6749907474143227E-3</c:v>
                </c:pt>
                <c:pt idx="426">
                  <c:v>-1.2569914056867157E-2</c:v>
                </c:pt>
                <c:pt idx="427">
                  <c:v>-3.5708362195966674E-2</c:v>
                </c:pt>
                <c:pt idx="428">
                  <c:v>-4.1319481841947801E-2</c:v>
                </c:pt>
                <c:pt idx="429">
                  <c:v>-0.11159287771976964</c:v>
                </c:pt>
                <c:pt idx="430">
                  <c:v>-0.1005229979915282</c:v>
                </c:pt>
                <c:pt idx="431">
                  <c:v>-0.13820395126703741</c:v>
                </c:pt>
                <c:pt idx="432">
                  <c:v>-8.4430729118925463E-2</c:v>
                </c:pt>
                <c:pt idx="433">
                  <c:v>-2.6910988311181459E-2</c:v>
                </c:pt>
                <c:pt idx="434">
                  <c:v>-3.0176320342754217E-2</c:v>
                </c:pt>
                <c:pt idx="435">
                  <c:v>-1.9937398634339625E-2</c:v>
                </c:pt>
                <c:pt idx="436">
                  <c:v>-5.2272021529861865E-2</c:v>
                </c:pt>
                <c:pt idx="437">
                  <c:v>-5.9310129545810039E-2</c:v>
                </c:pt>
                <c:pt idx="438">
                  <c:v>-5.3488250379441639E-2</c:v>
                </c:pt>
                <c:pt idx="439">
                  <c:v>-4.9250715608688697E-2</c:v>
                </c:pt>
                <c:pt idx="440">
                  <c:v>-6.9165362324971072E-2</c:v>
                </c:pt>
                <c:pt idx="441">
                  <c:v>1.7678004728333457E-2</c:v>
                </c:pt>
                <c:pt idx="442">
                  <c:v>-1.8497257303226641E-2</c:v>
                </c:pt>
                <c:pt idx="443">
                  <c:v>-1.2247853962980499E-2</c:v>
                </c:pt>
                <c:pt idx="444">
                  <c:v>-8.2107934612224674E-3</c:v>
                </c:pt>
                <c:pt idx="445">
                  <c:v>2.0917376363364489E-2</c:v>
                </c:pt>
                <c:pt idx="446">
                  <c:v>-1.3844810326088968E-3</c:v>
                </c:pt>
                <c:pt idx="447">
                  <c:v>-1.6935612717687173E-2</c:v>
                </c:pt>
                <c:pt idx="448">
                  <c:v>-2.859398672726892E-2</c:v>
                </c:pt>
                <c:pt idx="449">
                  <c:v>-0.10015193990883528</c:v>
                </c:pt>
                <c:pt idx="450">
                  <c:v>6.139080434923562E-2</c:v>
                </c:pt>
                <c:pt idx="451">
                  <c:v>-3.996132774734127E-2</c:v>
                </c:pt>
                <c:pt idx="452">
                  <c:v>-2.0276537457667589E-2</c:v>
                </c:pt>
                <c:pt idx="453">
                  <c:v>5.6306062898519485E-2</c:v>
                </c:pt>
                <c:pt idx="454">
                  <c:v>5.9429775069585196E-2</c:v>
                </c:pt>
                <c:pt idx="455">
                  <c:v>3.6536900132472835E-2</c:v>
                </c:pt>
                <c:pt idx="456">
                  <c:v>-5.7373384710365689E-2</c:v>
                </c:pt>
                <c:pt idx="457">
                  <c:v>-4.0575117496546367E-2</c:v>
                </c:pt>
                <c:pt idx="458">
                  <c:v>7.1376359805648534E-2</c:v>
                </c:pt>
                <c:pt idx="459">
                  <c:v>2.8497630534091507E-2</c:v>
                </c:pt>
                <c:pt idx="460">
                  <c:v>2.479805021338987E-2</c:v>
                </c:pt>
                <c:pt idx="461">
                  <c:v>4.0661627314422653E-2</c:v>
                </c:pt>
                <c:pt idx="462">
                  <c:v>1.9243986254295763E-2</c:v>
                </c:pt>
                <c:pt idx="463">
                  <c:v>7.2817839315289E-3</c:v>
                </c:pt>
                <c:pt idx="464">
                  <c:v>1.4025689156983295E-2</c:v>
                </c:pt>
                <c:pt idx="465">
                  <c:v>3.9174801756547549E-2</c:v>
                </c:pt>
                <c:pt idx="466">
                  <c:v>2.0664841447168573E-2</c:v>
                </c:pt>
                <c:pt idx="467">
                  <c:v>6.4274348882002147E-2</c:v>
                </c:pt>
                <c:pt idx="468">
                  <c:v>3.6924549104450081E-2</c:v>
                </c:pt>
                <c:pt idx="469">
                  <c:v>-3.8239530762614354E-2</c:v>
                </c:pt>
                <c:pt idx="470">
                  <c:v>-1.5188082556591294E-2</c:v>
                </c:pt>
                <c:pt idx="471">
                  <c:v>-2.6463295201184064E-2</c:v>
                </c:pt>
                <c:pt idx="472">
                  <c:v>-2.4653184021392903E-2</c:v>
                </c:pt>
                <c:pt idx="473">
                  <c:v>-9.6343149164326587E-3</c:v>
                </c:pt>
                <c:pt idx="474">
                  <c:v>2.2012578616353033E-3</c:v>
                </c:pt>
                <c:pt idx="475">
                  <c:v>-2.6199683507829178E-3</c:v>
                </c:pt>
                <c:pt idx="476">
                  <c:v>-4.76959201643673E-2</c:v>
                </c:pt>
                <c:pt idx="477">
                  <c:v>-5.1295014798665377E-2</c:v>
                </c:pt>
                <c:pt idx="478">
                  <c:v>-2.530332225210051E-2</c:v>
                </c:pt>
                <c:pt idx="479">
                  <c:v>-2.1652603088680965E-2</c:v>
                </c:pt>
                <c:pt idx="480">
                  <c:v>-4.0420801821059987E-3</c:v>
                </c:pt>
                <c:pt idx="481">
                  <c:v>-3.2668958104987836E-2</c:v>
                </c:pt>
                <c:pt idx="482">
                  <c:v>-2.3060662353468066E-2</c:v>
                </c:pt>
                <c:pt idx="483">
                  <c:v>-1.7870518994114671E-2</c:v>
                </c:pt>
                <c:pt idx="484">
                  <c:v>-8.3616521767098991E-3</c:v>
                </c:pt>
                <c:pt idx="485">
                  <c:v>2.1458076283411176E-4</c:v>
                </c:pt>
                <c:pt idx="486">
                  <c:v>1.8238973467658192E-2</c:v>
                </c:pt>
                <c:pt idx="487">
                  <c:v>-1.7134840485343993E-2</c:v>
                </c:pt>
                <c:pt idx="488">
                  <c:v>1.0191274123818494E-2</c:v>
                </c:pt>
                <c:pt idx="489">
                  <c:v>-8.4126371742112127E-2</c:v>
                </c:pt>
                <c:pt idx="490">
                  <c:v>2.2263771655841331E-2</c:v>
                </c:pt>
                <c:pt idx="491">
                  <c:v>1.1214993583729545E-2</c:v>
                </c:pt>
                <c:pt idx="492">
                  <c:v>1.1094714391890564E-2</c:v>
                </c:pt>
                <c:pt idx="493">
                  <c:v>3.7658704540560139E-3</c:v>
                </c:pt>
                <c:pt idx="494">
                  <c:v>-1.9360043022318561E-3</c:v>
                </c:pt>
                <c:pt idx="495">
                  <c:v>1.4200114031219273E-2</c:v>
                </c:pt>
                <c:pt idx="496">
                  <c:v>1.6006187626894791E-2</c:v>
                </c:pt>
                <c:pt idx="497">
                  <c:v>-5.3626203908228973E-4</c:v>
                </c:pt>
                <c:pt idx="498">
                  <c:v>3.7325839563244659E-2</c:v>
                </c:pt>
                <c:pt idx="499">
                  <c:v>4.4026030925080076E-2</c:v>
                </c:pt>
                <c:pt idx="500">
                  <c:v>1.234134456821249E-2</c:v>
                </c:pt>
                <c:pt idx="501">
                  <c:v>1.3282470326961291E-2</c:v>
                </c:pt>
                <c:pt idx="502">
                  <c:v>2.7590890761307451E-3</c:v>
                </c:pt>
                <c:pt idx="503">
                  <c:v>3.4054742202418622E-2</c:v>
                </c:pt>
                <c:pt idx="504">
                  <c:v>1.7128175849271197E-2</c:v>
                </c:pt>
                <c:pt idx="505">
                  <c:v>-3.1664608467117504E-4</c:v>
                </c:pt>
                <c:pt idx="506">
                  <c:v>-5.9109140806414811E-3</c:v>
                </c:pt>
                <c:pt idx="507">
                  <c:v>3.1684339487137358E-4</c:v>
                </c:pt>
                <c:pt idx="508">
                  <c:v>-1.0877945230073235E-2</c:v>
                </c:pt>
                <c:pt idx="509">
                  <c:v>1.5753192929036718E-2</c:v>
                </c:pt>
                <c:pt idx="510">
                  <c:v>4.327953300327955E-3</c:v>
                </c:pt>
                <c:pt idx="511">
                  <c:v>-4.294426741511348E-2</c:v>
                </c:pt>
                <c:pt idx="512">
                  <c:v>-2.8187819894667131E-2</c:v>
                </c:pt>
                <c:pt idx="513">
                  <c:v>-3.2943326850943043E-3</c:v>
                </c:pt>
                <c:pt idx="514">
                  <c:v>1.3181673222069677E-2</c:v>
                </c:pt>
                <c:pt idx="515">
                  <c:v>-1.9534152918444646E-2</c:v>
                </c:pt>
                <c:pt idx="516">
                  <c:v>-2.7124773960218028E-2</c:v>
                </c:pt>
                <c:pt idx="517">
                  <c:v>-5.9730147725451854E-3</c:v>
                </c:pt>
                <c:pt idx="518">
                  <c:v>-9.6052252425323013E-4</c:v>
                </c:pt>
                <c:pt idx="519">
                  <c:v>6.1479346781941259E-2</c:v>
                </c:pt>
                <c:pt idx="520">
                  <c:v>7.3303205821822107E-2</c:v>
                </c:pt>
                <c:pt idx="521">
                  <c:v>5.4761628947840632E-2</c:v>
                </c:pt>
                <c:pt idx="522">
                  <c:v>1.4139530986519362E-2</c:v>
                </c:pt>
                <c:pt idx="523">
                  <c:v>3.5037442998787596E-2</c:v>
                </c:pt>
                <c:pt idx="524">
                  <c:v>0.100367911451113</c:v>
                </c:pt>
                <c:pt idx="525">
                  <c:v>9.2147353214322644E-2</c:v>
                </c:pt>
                <c:pt idx="526">
                  <c:v>6.5130926454198795E-2</c:v>
                </c:pt>
                <c:pt idx="527">
                  <c:v>4.9471759447380026E-2</c:v>
                </c:pt>
                <c:pt idx="528">
                  <c:v>-1.4354018619791371E-2</c:v>
                </c:pt>
                <c:pt idx="529">
                  <c:v>-8.3008553930251888E-2</c:v>
                </c:pt>
                <c:pt idx="530">
                  <c:v>-2.0007145409074459E-2</c:v>
                </c:pt>
                <c:pt idx="531">
                  <c:v>6.6380959199746431E-2</c:v>
                </c:pt>
                <c:pt idx="532">
                  <c:v>-6.8788229795363309E-2</c:v>
                </c:pt>
                <c:pt idx="533">
                  <c:v>-0.13740395535138822</c:v>
                </c:pt>
                <c:pt idx="534">
                  <c:v>-0.17915309446253966</c:v>
                </c:pt>
                <c:pt idx="535">
                  <c:v>-7.8271065056881153E-2</c:v>
                </c:pt>
                <c:pt idx="536">
                  <c:v>-4.8759714681146871E-2</c:v>
                </c:pt>
                <c:pt idx="537">
                  <c:v>-1.1768230058199186E-2</c:v>
                </c:pt>
                <c:pt idx="538">
                  <c:v>1.9279792635119947E-2</c:v>
                </c:pt>
                <c:pt idx="539">
                  <c:v>5.4414059994441037E-2</c:v>
                </c:pt>
                <c:pt idx="540">
                  <c:v>6.0180115043965775E-2</c:v>
                </c:pt>
                <c:pt idx="541">
                  <c:v>3.1706775737976403E-4</c:v>
                </c:pt>
                <c:pt idx="542">
                  <c:v>6.8378778270977728E-2</c:v>
                </c:pt>
                <c:pt idx="543">
                  <c:v>2.4667513409680104E-2</c:v>
                </c:pt>
                <c:pt idx="544">
                  <c:v>-7.9579485246375377E-3</c:v>
                </c:pt>
                <c:pt idx="545">
                  <c:v>-1.2365602665939578E-2</c:v>
                </c:pt>
                <c:pt idx="546">
                  <c:v>1.0282452679732969E-2</c:v>
                </c:pt>
                <c:pt idx="547">
                  <c:v>3.5113095612434621E-2</c:v>
                </c:pt>
                <c:pt idx="548">
                  <c:v>-2.6738805736309445E-2</c:v>
                </c:pt>
                <c:pt idx="549">
                  <c:v>-5.1316960779172003E-3</c:v>
                </c:pt>
                <c:pt idx="550">
                  <c:v>2.5881218827276904E-2</c:v>
                </c:pt>
                <c:pt idx="551">
                  <c:v>6.500632296228169E-2</c:v>
                </c:pt>
                <c:pt idx="552">
                  <c:v>3.3643113026322419E-2</c:v>
                </c:pt>
                <c:pt idx="553">
                  <c:v>5.0605925757276807E-2</c:v>
                </c:pt>
                <c:pt idx="554">
                  <c:v>4.3761197718240843E-2</c:v>
                </c:pt>
                <c:pt idx="555">
                  <c:v>3.6906800077901184E-3</c:v>
                </c:pt>
                <c:pt idx="556">
                  <c:v>2.6952520521834129E-2</c:v>
                </c:pt>
                <c:pt idx="557">
                  <c:v>5.7541750986284251E-2</c:v>
                </c:pt>
                <c:pt idx="558">
                  <c:v>1.1178293785884806E-2</c:v>
                </c:pt>
                <c:pt idx="559">
                  <c:v>-1.4617063391362276E-2</c:v>
                </c:pt>
                <c:pt idx="560">
                  <c:v>-3.070010470565436E-2</c:v>
                </c:pt>
                <c:pt idx="561">
                  <c:v>-2.7531635889016508E-2</c:v>
                </c:pt>
                <c:pt idx="562">
                  <c:v>-5.8998558267468207E-2</c:v>
                </c:pt>
                <c:pt idx="563">
                  <c:v>-5.461726769661103E-2</c:v>
                </c:pt>
                <c:pt idx="564">
                  <c:v>-6.7534724017747849E-2</c:v>
                </c:pt>
                <c:pt idx="565">
                  <c:v>-2.3740602678106005E-2</c:v>
                </c:pt>
                <c:pt idx="566">
                  <c:v>8.7673520509344727E-3</c:v>
                </c:pt>
                <c:pt idx="567">
                  <c:v>-4.4841178801600058E-3</c:v>
                </c:pt>
                <c:pt idx="568">
                  <c:v>-5.9467298202420596E-3</c:v>
                </c:pt>
                <c:pt idx="569">
                  <c:v>7.8293003737189004E-3</c:v>
                </c:pt>
                <c:pt idx="570">
                  <c:v>2.263505408421896E-2</c:v>
                </c:pt>
                <c:pt idx="571">
                  <c:v>-2.0814686842987937E-4</c:v>
                </c:pt>
                <c:pt idx="572">
                  <c:v>5.0788893051912858E-2</c:v>
                </c:pt>
                <c:pt idx="573">
                  <c:v>4.2455370086567183E-2</c:v>
                </c:pt>
                <c:pt idx="574">
                  <c:v>3.1964694479388163E-2</c:v>
                </c:pt>
                <c:pt idx="575">
                  <c:v>2.9087694774493408E-2</c:v>
                </c:pt>
                <c:pt idx="576">
                  <c:v>3.4537535229311127E-2</c:v>
                </c:pt>
                <c:pt idx="577">
                  <c:v>1.8996650053108181E-2</c:v>
                </c:pt>
                <c:pt idx="578">
                  <c:v>3.5984423739525213E-2</c:v>
                </c:pt>
                <c:pt idx="579">
                  <c:v>-1.7978486759910262E-2</c:v>
                </c:pt>
                <c:pt idx="580">
                  <c:v>-3.8260374056210675E-2</c:v>
                </c:pt>
                <c:pt idx="581">
                  <c:v>-4.5455474064842308E-2</c:v>
                </c:pt>
                <c:pt idx="582">
                  <c:v>-1.9188737134823722E-2</c:v>
                </c:pt>
                <c:pt idx="583">
                  <c:v>4.7292990356341755E-2</c:v>
                </c:pt>
                <c:pt idx="584">
                  <c:v>-2.1693305773284828E-2</c:v>
                </c:pt>
                <c:pt idx="585">
                  <c:v>2.9124023217179693E-2</c:v>
                </c:pt>
                <c:pt idx="586">
                  <c:v>3.4765537127548971E-2</c:v>
                </c:pt>
                <c:pt idx="587">
                  <c:v>3.4543194277445906E-2</c:v>
                </c:pt>
                <c:pt idx="588">
                  <c:v>-5.2194928765093372E-2</c:v>
                </c:pt>
                <c:pt idx="589">
                  <c:v>-7.5844961873359845E-2</c:v>
                </c:pt>
                <c:pt idx="590">
                  <c:v>-7.0973050812592701E-3</c:v>
                </c:pt>
                <c:pt idx="591">
                  <c:v>5.8362754886723482E-2</c:v>
                </c:pt>
                <c:pt idx="592">
                  <c:v>6.7234286416013062E-2</c:v>
                </c:pt>
                <c:pt idx="593">
                  <c:v>5.9364675984752549E-2</c:v>
                </c:pt>
                <c:pt idx="594">
                  <c:v>4.4159702503056578E-2</c:v>
                </c:pt>
                <c:pt idx="595">
                  <c:v>6.4288301340093751E-2</c:v>
                </c:pt>
                <c:pt idx="596">
                  <c:v>1.4195031738892399E-2</c:v>
                </c:pt>
                <c:pt idx="597">
                  <c:v>3.0945226948300313E-2</c:v>
                </c:pt>
                <c:pt idx="598">
                  <c:v>3.2442007423846626E-2</c:v>
                </c:pt>
                <c:pt idx="599">
                  <c:v>-5.3366133335978165E-2</c:v>
                </c:pt>
                <c:pt idx="600">
                  <c:v>-3.2809773123910022E-2</c:v>
                </c:pt>
                <c:pt idx="601">
                  <c:v>-1.820983330998761E-2</c:v>
                </c:pt>
                <c:pt idx="602">
                  <c:v>-1.7340924582013736E-2</c:v>
                </c:pt>
                <c:pt idx="603">
                  <c:v>-2.2592402927974851E-2</c:v>
                </c:pt>
                <c:pt idx="604">
                  <c:v>-3.3210554918181097E-2</c:v>
                </c:pt>
                <c:pt idx="605">
                  <c:v>1.3025566460681459E-2</c:v>
                </c:pt>
                <c:pt idx="606">
                  <c:v>6.9379317299449211E-2</c:v>
                </c:pt>
                <c:pt idx="607">
                  <c:v>7.9617037044455524E-2</c:v>
                </c:pt>
                <c:pt idx="608">
                  <c:v>4.9678086002702487E-2</c:v>
                </c:pt>
                <c:pt idx="609">
                  <c:v>9.4910428283311223E-3</c:v>
                </c:pt>
                <c:pt idx="610">
                  <c:v>6.5485362095531269E-2</c:v>
                </c:pt>
                <c:pt idx="611">
                  <c:v>5.7307152599919843E-2</c:v>
                </c:pt>
                <c:pt idx="612">
                  <c:v>2.7026763325560393E-2</c:v>
                </c:pt>
                <c:pt idx="613">
                  <c:v>2.5397010742643205E-2</c:v>
                </c:pt>
                <c:pt idx="614">
                  <c:v>7.7453920740762489E-2</c:v>
                </c:pt>
                <c:pt idx="615">
                  <c:v>1.9648068421509599E-2</c:v>
                </c:pt>
                <c:pt idx="616">
                  <c:v>1.3457527083273309E-2</c:v>
                </c:pt>
                <c:pt idx="617">
                  <c:v>1.5263365044013382E-2</c:v>
                </c:pt>
                <c:pt idx="618">
                  <c:v>4.8116553244512153E-2</c:v>
                </c:pt>
                <c:pt idx="619">
                  <c:v>6.6391941391942558E-2</c:v>
                </c:pt>
                <c:pt idx="620">
                  <c:v>4.7949359411720127E-2</c:v>
                </c:pt>
                <c:pt idx="621">
                  <c:v>4.9418111171888338E-2</c:v>
                </c:pt>
                <c:pt idx="622">
                  <c:v>8.0050301244392191E-2</c:v>
                </c:pt>
                <c:pt idx="623">
                  <c:v>5.0367280818537842E-2</c:v>
                </c:pt>
                <c:pt idx="624">
                  <c:v>4.4464206313917662E-2</c:v>
                </c:pt>
                <c:pt idx="625">
                  <c:v>3.6797255422753514E-2</c:v>
                </c:pt>
                <c:pt idx="626">
                  <c:v>5.2007240584025005E-2</c:v>
                </c:pt>
                <c:pt idx="627">
                  <c:v>2.449792955931156E-2</c:v>
                </c:pt>
                <c:pt idx="628">
                  <c:v>6.0912779829479971E-2</c:v>
                </c:pt>
                <c:pt idx="629">
                  <c:v>2.4652642455113664E-2</c:v>
                </c:pt>
                <c:pt idx="630">
                  <c:v>-4.4573030152344761E-2</c:v>
                </c:pt>
                <c:pt idx="631">
                  <c:v>-5.1129758791048044E-2</c:v>
                </c:pt>
                <c:pt idx="632">
                  <c:v>-5.0297127312892119E-2</c:v>
                </c:pt>
                <c:pt idx="633">
                  <c:v>-4.6422870144406339E-2</c:v>
                </c:pt>
                <c:pt idx="634">
                  <c:v>-4.2122921505733865E-2</c:v>
                </c:pt>
                <c:pt idx="635">
                  <c:v>-2.4714212986531765E-2</c:v>
                </c:pt>
                <c:pt idx="636">
                  <c:v>-5.1313933635216136E-2</c:v>
                </c:pt>
                <c:pt idx="637">
                  <c:v>-6.8367299351770189E-2</c:v>
                </c:pt>
                <c:pt idx="638">
                  <c:v>-3.4559831708645121E-2</c:v>
                </c:pt>
                <c:pt idx="639">
                  <c:v>-1.0648924741315898E-2</c:v>
                </c:pt>
                <c:pt idx="640">
                  <c:v>6.0942821294138812E-2</c:v>
                </c:pt>
                <c:pt idx="641">
                  <c:v>8.1202471705720702E-2</c:v>
                </c:pt>
                <c:pt idx="642">
                  <c:v>8.4268879112292611E-2</c:v>
                </c:pt>
                <c:pt idx="643">
                  <c:v>8.6608435790775345E-2</c:v>
                </c:pt>
                <c:pt idx="644">
                  <c:v>6.2181093289927811E-2</c:v>
                </c:pt>
                <c:pt idx="645">
                  <c:v>5.9979279885130285E-2</c:v>
                </c:pt>
                <c:pt idx="646">
                  <c:v>7.3172053695640601E-2</c:v>
                </c:pt>
                <c:pt idx="647">
                  <c:v>7.6855472253111831E-2</c:v>
                </c:pt>
                <c:pt idx="648">
                  <c:v>6.3631913852178479E-2</c:v>
                </c:pt>
                <c:pt idx="649">
                  <c:v>8.613371064732965E-2</c:v>
                </c:pt>
                <c:pt idx="650">
                  <c:v>7.6805723604608758E-2</c:v>
                </c:pt>
                <c:pt idx="651">
                  <c:v>7.5524232141302966E-2</c:v>
                </c:pt>
                <c:pt idx="652">
                  <c:v>7.4180901224545737E-2</c:v>
                </c:pt>
                <c:pt idx="653">
                  <c:v>6.4805369587765865E-2</c:v>
                </c:pt>
                <c:pt idx="654">
                  <c:v>6.2599541788387947E-2</c:v>
                </c:pt>
                <c:pt idx="655">
                  <c:v>6.5426414327793142E-2</c:v>
                </c:pt>
                <c:pt idx="656">
                  <c:v>3.9017499011948988E-2</c:v>
                </c:pt>
                <c:pt idx="657">
                  <c:v>5.8215018637181655E-2</c:v>
                </c:pt>
                <c:pt idx="658">
                  <c:v>-9.410393071285772E-3</c:v>
                </c:pt>
                <c:pt idx="659">
                  <c:v>2.2172764176815737E-2</c:v>
                </c:pt>
                <c:pt idx="660">
                  <c:v>1.8713664301813503E-2</c:v>
                </c:pt>
                <c:pt idx="661">
                  <c:v>-1.4278835776785025E-2</c:v>
                </c:pt>
                <c:pt idx="662">
                  <c:v>-2.7434614169563583E-3</c:v>
                </c:pt>
                <c:pt idx="663">
                  <c:v>0</c:v>
                </c:pt>
                <c:pt idx="664">
                  <c:v>-2.0955818150066554E-2</c:v>
                </c:pt>
                <c:pt idx="665">
                  <c:v>4.3332972225225202E-3</c:v>
                </c:pt>
                <c:pt idx="666">
                  <c:v>-5.9973511699001883E-3</c:v>
                </c:pt>
                <c:pt idx="667">
                  <c:v>-2.400380060176167E-2</c:v>
                </c:pt>
                <c:pt idx="668">
                  <c:v>2.2056427694183939E-2</c:v>
                </c:pt>
                <c:pt idx="669">
                  <c:v>1.7839725901782545E-2</c:v>
                </c:pt>
                <c:pt idx="670">
                  <c:v>3.0040525584374766E-2</c:v>
                </c:pt>
                <c:pt idx="671">
                  <c:v>2.8125311120698125E-2</c:v>
                </c:pt>
                <c:pt idx="672">
                  <c:v>1.7125695989940338E-2</c:v>
                </c:pt>
                <c:pt idx="673">
                  <c:v>-2.6511835345809968E-2</c:v>
                </c:pt>
                <c:pt idx="674">
                  <c:v>-2.7410419271760893E-2</c:v>
                </c:pt>
                <c:pt idx="675">
                  <c:v>4.4923853652865393E-2</c:v>
                </c:pt>
                <c:pt idx="676">
                  <c:v>4.6293617267519425E-2</c:v>
                </c:pt>
                <c:pt idx="677">
                  <c:v>3.1515630271461939E-2</c:v>
                </c:pt>
                <c:pt idx="678">
                  <c:v>1.5667295545894716E-2</c:v>
                </c:pt>
                <c:pt idx="679">
                  <c:v>2.8091498022129509E-2</c:v>
                </c:pt>
                <c:pt idx="680">
                  <c:v>1.862075724412747E-2</c:v>
                </c:pt>
                <c:pt idx="681">
                  <c:v>-6.6029737837485517E-2</c:v>
                </c:pt>
                <c:pt idx="682">
                  <c:v>-5.0220741494476931E-2</c:v>
                </c:pt>
                <c:pt idx="683">
                  <c:v>-2.7381443298968546E-2</c:v>
                </c:pt>
                <c:pt idx="684">
                  <c:v>-2.5885310706429344E-2</c:v>
                </c:pt>
                <c:pt idx="685">
                  <c:v>-2.2884623357241445E-2</c:v>
                </c:pt>
                <c:pt idx="686">
                  <c:v>-2.160742630620972E-2</c:v>
                </c:pt>
                <c:pt idx="687">
                  <c:v>-2.2653640823193794E-2</c:v>
                </c:pt>
                <c:pt idx="688">
                  <c:v>-2.2287703364858545E-2</c:v>
                </c:pt>
                <c:pt idx="689">
                  <c:v>-2.4847318664770104E-2</c:v>
                </c:pt>
                <c:pt idx="690">
                  <c:v>-2.3986647991747365E-2</c:v>
                </c:pt>
                <c:pt idx="691">
                  <c:v>-2.0933693157457474E-2</c:v>
                </c:pt>
                <c:pt idx="692">
                  <c:v>-1.4743298117912449E-2</c:v>
                </c:pt>
                <c:pt idx="693">
                  <c:v>-1.4427579457151124E-2</c:v>
                </c:pt>
                <c:pt idx="694">
                  <c:v>-1.3012031904827174E-2</c:v>
                </c:pt>
                <c:pt idx="695">
                  <c:v>-1.5651703074501096E-2</c:v>
                </c:pt>
                <c:pt idx="696">
                  <c:v>-1.6777812613865208E-2</c:v>
                </c:pt>
                <c:pt idx="697">
                  <c:v>-1.5023553876840174E-2</c:v>
                </c:pt>
                <c:pt idx="698">
                  <c:v>-2.4141858923137596E-2</c:v>
                </c:pt>
                <c:pt idx="699">
                  <c:v>-1.5952587896450061</c:v>
                </c:pt>
                <c:pt idx="700">
                  <c:v>0.66194884065171</c:v>
                </c:pt>
                <c:pt idx="701">
                  <c:v>-4.1364751526216909E-2</c:v>
                </c:pt>
                <c:pt idx="702">
                  <c:v>0.12776074937695092</c:v>
                </c:pt>
                <c:pt idx="703">
                  <c:v>9.3056144816858449E-2</c:v>
                </c:pt>
                <c:pt idx="704">
                  <c:v>0.10863879236258983</c:v>
                </c:pt>
                <c:pt idx="705">
                  <c:v>9.5180889895116305E-2</c:v>
                </c:pt>
                <c:pt idx="706">
                  <c:v>8.1468259416906996E-2</c:v>
                </c:pt>
                <c:pt idx="707">
                  <c:v>6.2105597675579736E-2</c:v>
                </c:pt>
                <c:pt idx="708">
                  <c:v>6.6595078461274659E-2</c:v>
                </c:pt>
                <c:pt idx="709">
                  <c:v>3.4780426149859801E-2</c:v>
                </c:pt>
                <c:pt idx="710">
                  <c:v>4.8237974005092346E-2</c:v>
                </c:pt>
                <c:pt idx="711">
                  <c:v>-1.778014846423614E-3</c:v>
                </c:pt>
                <c:pt idx="712">
                  <c:v>1.5293646912372474E-2</c:v>
                </c:pt>
                <c:pt idx="713">
                  <c:v>4.758649466871466E-2</c:v>
                </c:pt>
                <c:pt idx="714">
                  <c:v>3.5432479478320469E-2</c:v>
                </c:pt>
                <c:pt idx="715">
                  <c:v>6.1633824642964311E-2</c:v>
                </c:pt>
                <c:pt idx="716">
                  <c:v>7.359504349195739E-2</c:v>
                </c:pt>
                <c:pt idx="717">
                  <c:v>5.863701515875528E-2</c:v>
                </c:pt>
                <c:pt idx="718">
                  <c:v>5.1904309525865708E-2</c:v>
                </c:pt>
                <c:pt idx="719">
                  <c:v>2.5947023395279059E-2</c:v>
                </c:pt>
                <c:pt idx="720">
                  <c:v>9.1693589161303008E-3</c:v>
                </c:pt>
                <c:pt idx="721">
                  <c:v>-9.760273972601893E-3</c:v>
                </c:pt>
                <c:pt idx="722">
                  <c:v>-8.7671185917763073E-2</c:v>
                </c:pt>
                <c:pt idx="723">
                  <c:v>5.1183178717480848E-2</c:v>
                </c:pt>
                <c:pt idx="724">
                  <c:v>-1.2730635241494656E-2</c:v>
                </c:pt>
                <c:pt idx="725">
                  <c:v>2.8422058962854304E-3</c:v>
                </c:pt>
                <c:pt idx="726">
                  <c:v>4.4773549164794646E-3</c:v>
                </c:pt>
                <c:pt idx="727">
                  <c:v>-3.8729000275395465E-3</c:v>
                </c:pt>
                <c:pt idx="728">
                  <c:v>1.0503930364107544E-2</c:v>
                </c:pt>
                <c:pt idx="729">
                  <c:v>-1.2901117236753192E-2</c:v>
                </c:pt>
                <c:pt idx="730">
                  <c:v>-4.5298357719235974E-2</c:v>
                </c:pt>
                <c:pt idx="731">
                  <c:v>-8.2963501250075969E-2</c:v>
                </c:pt>
                <c:pt idx="732">
                  <c:v>-4.588516495978473E-2</c:v>
                </c:pt>
                <c:pt idx="733">
                  <c:v>-8.895081852280301E-2</c:v>
                </c:pt>
                <c:pt idx="734">
                  <c:v>4.1558717161981625E-2</c:v>
                </c:pt>
                <c:pt idx="735">
                  <c:v>-6.3488988490970094E-2</c:v>
                </c:pt>
                <c:pt idx="736">
                  <c:v>-5.3171691391502657E-2</c:v>
                </c:pt>
                <c:pt idx="737">
                  <c:v>-4.5437536750950556E-3</c:v>
                </c:pt>
                <c:pt idx="738">
                  <c:v>1.6935404800733789E-3</c:v>
                </c:pt>
                <c:pt idx="739">
                  <c:v>-3.742981908919649E-3</c:v>
                </c:pt>
                <c:pt idx="740">
                  <c:v>-1.043078239783222E-2</c:v>
                </c:pt>
                <c:pt idx="741">
                  <c:v>-1.8830711015519586E-2</c:v>
                </c:pt>
                <c:pt idx="742">
                  <c:v>-1.8419170243204854E-2</c:v>
                </c:pt>
                <c:pt idx="743">
                  <c:v>-2.1677983410072595E-2</c:v>
                </c:pt>
                <c:pt idx="744">
                  <c:v>-1.8044383797758672E-2</c:v>
                </c:pt>
                <c:pt idx="745">
                  <c:v>-3.4265363203856446E-2</c:v>
                </c:pt>
                <c:pt idx="746">
                  <c:v>1.8770869055139285E-2</c:v>
                </c:pt>
                <c:pt idx="747">
                  <c:v>4.5578194527013657E-2</c:v>
                </c:pt>
                <c:pt idx="748">
                  <c:v>2.4658369498942442E-2</c:v>
                </c:pt>
                <c:pt idx="749">
                  <c:v>5.8497839873343796E-2</c:v>
                </c:pt>
                <c:pt idx="750">
                  <c:v>2.8278480787528818E-2</c:v>
                </c:pt>
                <c:pt idx="751">
                  <c:v>3.7953019836659892E-2</c:v>
                </c:pt>
                <c:pt idx="752">
                  <c:v>5.3180681808143525E-2</c:v>
                </c:pt>
                <c:pt idx="753">
                  <c:v>6.8892188996581033E-2</c:v>
                </c:pt>
                <c:pt idx="754">
                  <c:v>5.7162804904656035E-2</c:v>
                </c:pt>
                <c:pt idx="755">
                  <c:v>6.6817077403680175E-2</c:v>
                </c:pt>
                <c:pt idx="756">
                  <c:v>2.7756227911385958E-2</c:v>
                </c:pt>
                <c:pt idx="757">
                  <c:v>2.0716569817419081E-2</c:v>
                </c:pt>
                <c:pt idx="758">
                  <c:v>4.2891578667444433E-2</c:v>
                </c:pt>
                <c:pt idx="759">
                  <c:v>1.5118772048209812E-2</c:v>
                </c:pt>
                <c:pt idx="760">
                  <c:v>6.3027718550106984E-2</c:v>
                </c:pt>
                <c:pt idx="761">
                  <c:v>5.6615447202704665E-2</c:v>
                </c:pt>
                <c:pt idx="762">
                  <c:v>5.9330675813479838E-2</c:v>
                </c:pt>
                <c:pt idx="763">
                  <c:v>5.7556488300198355E-2</c:v>
                </c:pt>
                <c:pt idx="764">
                  <c:v>2.5156604025056019E-2</c:v>
                </c:pt>
                <c:pt idx="765">
                  <c:v>1.1134191940174521E-2</c:v>
                </c:pt>
                <c:pt idx="766">
                  <c:v>2.2824607416752907E-2</c:v>
                </c:pt>
                <c:pt idx="767">
                  <c:v>-1.399481612136544E-2</c:v>
                </c:pt>
                <c:pt idx="768">
                  <c:v>2.9438593581556493E-2</c:v>
                </c:pt>
                <c:pt idx="769">
                  <c:v>5.3247343833974572E-2</c:v>
                </c:pt>
                <c:pt idx="770">
                  <c:v>4.3013759468372645E-2</c:v>
                </c:pt>
                <c:pt idx="771">
                  <c:v>5.404874213836567E-2</c:v>
                </c:pt>
                <c:pt idx="772">
                  <c:v>-3.1358941778256044E-2</c:v>
                </c:pt>
                <c:pt idx="773">
                  <c:v>-2.761731229624011E-2</c:v>
                </c:pt>
                <c:pt idx="774">
                  <c:v>-2.2368065285255128E-2</c:v>
                </c:pt>
                <c:pt idx="775">
                  <c:v>-3.703521219287819E-2</c:v>
                </c:pt>
                <c:pt idx="776">
                  <c:v>-3.8574077889965259E-2</c:v>
                </c:pt>
                <c:pt idx="777">
                  <c:v>-3.847522278395156E-2</c:v>
                </c:pt>
                <c:pt idx="778">
                  <c:v>-3.480297694198925E-2</c:v>
                </c:pt>
                <c:pt idx="779">
                  <c:v>-3.392429963408404E-2</c:v>
                </c:pt>
                <c:pt idx="780">
                  <c:v>-4.0312463409330354E-2</c:v>
                </c:pt>
                <c:pt idx="781">
                  <c:v>-3.854422088609747E-2</c:v>
                </c:pt>
                <c:pt idx="782">
                  <c:v>-3.1359325605900941E-2</c:v>
                </c:pt>
                <c:pt idx="783">
                  <c:v>-2.3593481772132323E-2</c:v>
                </c:pt>
                <c:pt idx="784">
                  <c:v>-1.8393883398036749E-2</c:v>
                </c:pt>
                <c:pt idx="785">
                  <c:v>-1.6050001273810233E-2</c:v>
                </c:pt>
                <c:pt idx="786">
                  <c:v>-2.364589003810489E-2</c:v>
                </c:pt>
                <c:pt idx="787">
                  <c:v>-2.250831272913377E-2</c:v>
                </c:pt>
                <c:pt idx="788">
                  <c:v>-0.10536120178421803</c:v>
                </c:pt>
                <c:pt idx="789">
                  <c:v>-2.0091024500617487</c:v>
                </c:pt>
                <c:pt idx="790">
                  <c:v>1.1871953657772158</c:v>
                </c:pt>
                <c:pt idx="791">
                  <c:v>4.6756960411152973E-2</c:v>
                </c:pt>
                <c:pt idx="792">
                  <c:v>0.19384988172849393</c:v>
                </c:pt>
                <c:pt idx="793">
                  <c:v>0.13375591902956274</c:v>
                </c:pt>
                <c:pt idx="794">
                  <c:v>0.12919800431901027</c:v>
                </c:pt>
                <c:pt idx="795">
                  <c:v>0.10264657232126488</c:v>
                </c:pt>
                <c:pt idx="796">
                  <c:v>6.5764938100912246E-2</c:v>
                </c:pt>
                <c:pt idx="797">
                  <c:v>7.18416772094706E-2</c:v>
                </c:pt>
                <c:pt idx="798">
                  <c:v>5.5717554169843891E-2</c:v>
                </c:pt>
                <c:pt idx="799">
                  <c:v>7.1112459402549288E-2</c:v>
                </c:pt>
                <c:pt idx="800">
                  <c:v>5.3511468641747738E-2</c:v>
                </c:pt>
                <c:pt idx="801">
                  <c:v>5.2521656370893607E-2</c:v>
                </c:pt>
                <c:pt idx="802">
                  <c:v>5.478947691390601E-2</c:v>
                </c:pt>
                <c:pt idx="803">
                  <c:v>6.931245531744247E-2</c:v>
                </c:pt>
                <c:pt idx="804">
                  <c:v>4.926705514619957E-2</c:v>
                </c:pt>
                <c:pt idx="805">
                  <c:v>5.8761696334717839E-2</c:v>
                </c:pt>
                <c:pt idx="806">
                  <c:v>3.289248269718361E-2</c:v>
                </c:pt>
                <c:pt idx="807">
                  <c:v>2.595451130387286E-2</c:v>
                </c:pt>
                <c:pt idx="808">
                  <c:v>6.1482389808569571E-2</c:v>
                </c:pt>
                <c:pt idx="809">
                  <c:v>1.6165343534709151E-2</c:v>
                </c:pt>
                <c:pt idx="810">
                  <c:v>-1.3097300266171038E-2</c:v>
                </c:pt>
                <c:pt idx="811">
                  <c:v>3.6805144259243784E-2</c:v>
                </c:pt>
                <c:pt idx="812">
                  <c:v>5.3445732349841971E-2</c:v>
                </c:pt>
                <c:pt idx="813">
                  <c:v>4.7962837186292247E-2</c:v>
                </c:pt>
                <c:pt idx="814">
                  <c:v>5.1405729736044903E-2</c:v>
                </c:pt>
                <c:pt idx="815">
                  <c:v>2.9971688792581316E-2</c:v>
                </c:pt>
                <c:pt idx="816">
                  <c:v>2.1107873650751226E-2</c:v>
                </c:pt>
                <c:pt idx="817">
                  <c:v>4.6504712422457926E-2</c:v>
                </c:pt>
                <c:pt idx="818">
                  <c:v>2.178810451712632E-2</c:v>
                </c:pt>
                <c:pt idx="819">
                  <c:v>-4.938838798598779E-2</c:v>
                </c:pt>
                <c:pt idx="820">
                  <c:v>-5.6064441128214987E-2</c:v>
                </c:pt>
                <c:pt idx="821">
                  <c:v>-3.4657446790869018E-2</c:v>
                </c:pt>
                <c:pt idx="822">
                  <c:v>-3.5110782005307969E-2</c:v>
                </c:pt>
                <c:pt idx="823">
                  <c:v>-3.9158713857509735E-2</c:v>
                </c:pt>
                <c:pt idx="824">
                  <c:v>-3.7133277451801998E-2</c:v>
                </c:pt>
                <c:pt idx="825">
                  <c:v>-3.5168311500374937E-2</c:v>
                </c:pt>
                <c:pt idx="826">
                  <c:v>-3.3266069453473199E-2</c:v>
                </c:pt>
                <c:pt idx="827">
                  <c:v>-3.6935067135415056E-2</c:v>
                </c:pt>
                <c:pt idx="828">
                  <c:v>-3.8772542917632907E-2</c:v>
                </c:pt>
                <c:pt idx="829">
                  <c:v>-3.9777043694997835E-2</c:v>
                </c:pt>
                <c:pt idx="830">
                  <c:v>-1.8511059501057872E-2</c:v>
                </c:pt>
                <c:pt idx="831">
                  <c:v>-2.2838303096908704E-2</c:v>
                </c:pt>
                <c:pt idx="832">
                  <c:v>-7.7449335226542244E-3</c:v>
                </c:pt>
                <c:pt idx="833">
                  <c:v>-2.6439305860568224E-2</c:v>
                </c:pt>
                <c:pt idx="834">
                  <c:v>-1.8478861563969055E-2</c:v>
                </c:pt>
                <c:pt idx="835">
                  <c:v>-1.5724864612350118</c:v>
                </c:pt>
                <c:pt idx="836">
                  <c:v>0.74093843990268682</c:v>
                </c:pt>
                <c:pt idx="837">
                  <c:v>0.12118316051034554</c:v>
                </c:pt>
                <c:pt idx="838">
                  <c:v>0.1623183479221546</c:v>
                </c:pt>
                <c:pt idx="839">
                  <c:v>6.7272490754678754E-2</c:v>
                </c:pt>
                <c:pt idx="840">
                  <c:v>3.5995791261329492E-2</c:v>
                </c:pt>
                <c:pt idx="841">
                  <c:v>6.1065332548558109E-2</c:v>
                </c:pt>
                <c:pt idx="842">
                  <c:v>9.3784277879341515E-2</c:v>
                </c:pt>
                <c:pt idx="843">
                  <c:v>7.1631680944704762E-2</c:v>
                </c:pt>
                <c:pt idx="844">
                  <c:v>4.7744499491984671E-2</c:v>
                </c:pt>
                <c:pt idx="845">
                  <c:v>5.4945054945054056E-2</c:v>
                </c:pt>
                <c:pt idx="846">
                  <c:v>2.4296470336947575E-2</c:v>
                </c:pt>
                <c:pt idx="847">
                  <c:v>-1.3938828960803541E-2</c:v>
                </c:pt>
                <c:pt idx="848">
                  <c:v>-3.0228133501661588E-2</c:v>
                </c:pt>
                <c:pt idx="849">
                  <c:v>1.7924343219960531E-2</c:v>
                </c:pt>
                <c:pt idx="850">
                  <c:v>-1.1928181664426454E-2</c:v>
                </c:pt>
                <c:pt idx="851">
                  <c:v>-6.6039837796889586E-2</c:v>
                </c:pt>
                <c:pt idx="852">
                  <c:v>-5.2393597932965184E-2</c:v>
                </c:pt>
                <c:pt idx="853">
                  <c:v>-1.1453823953823532E-2</c:v>
                </c:pt>
                <c:pt idx="854">
                  <c:v>2.8893122533923668E-3</c:v>
                </c:pt>
                <c:pt idx="855">
                  <c:v>4.6937762332451786E-3</c:v>
                </c:pt>
                <c:pt idx="856">
                  <c:v>2.7878776942717457E-2</c:v>
                </c:pt>
                <c:pt idx="857">
                  <c:v>5.7581919277346967E-2</c:v>
                </c:pt>
                <c:pt idx="858">
                  <c:v>5.7610076395971363E-2</c:v>
                </c:pt>
                <c:pt idx="859">
                  <c:v>1.8322511785109741E-2</c:v>
                </c:pt>
                <c:pt idx="860">
                  <c:v>1.509286551369027E-2</c:v>
                </c:pt>
                <c:pt idx="861">
                  <c:v>1.5956598053295641E-2</c:v>
                </c:pt>
                <c:pt idx="862">
                  <c:v>-4.9563662754675258E-3</c:v>
                </c:pt>
                <c:pt idx="863">
                  <c:v>-1.6381829451873043E-2</c:v>
                </c:pt>
                <c:pt idx="864">
                  <c:v>2.5189587121379378E-2</c:v>
                </c:pt>
                <c:pt idx="865">
                  <c:v>3.6627768094913825E-2</c:v>
                </c:pt>
                <c:pt idx="866">
                  <c:v>3.5612598397432749E-2</c:v>
                </c:pt>
                <c:pt idx="867">
                  <c:v>4.6905056786740632E-2</c:v>
                </c:pt>
                <c:pt idx="868">
                  <c:v>1.16278053173163E-2</c:v>
                </c:pt>
                <c:pt idx="869">
                  <c:v>5.9381385682098125E-3</c:v>
                </c:pt>
                <c:pt idx="870">
                  <c:v>6.981899425747305E-4</c:v>
                </c:pt>
                <c:pt idx="871">
                  <c:v>1.9897024173138531E-2</c:v>
                </c:pt>
                <c:pt idx="872">
                  <c:v>-1.9160758766039612E-3</c:v>
                </c:pt>
                <c:pt idx="873">
                  <c:v>1.1324436391504074E-3</c:v>
                </c:pt>
                <c:pt idx="874">
                  <c:v>1.4023290856988682E-2</c:v>
                </c:pt>
                <c:pt idx="875">
                  <c:v>2.8790119161520664E-2</c:v>
                </c:pt>
                <c:pt idx="876">
                  <c:v>6.6434809758804447E-2</c:v>
                </c:pt>
                <c:pt idx="877">
                  <c:v>6.0396150499281251E-2</c:v>
                </c:pt>
                <c:pt idx="878">
                  <c:v>4.2734310770073586E-2</c:v>
                </c:pt>
                <c:pt idx="879">
                  <c:v>4.6816239862877591E-2</c:v>
                </c:pt>
                <c:pt idx="880">
                  <c:v>2.8264412303931417E-2</c:v>
                </c:pt>
                <c:pt idx="881">
                  <c:v>3.216277750975184E-3</c:v>
                </c:pt>
                <c:pt idx="882">
                  <c:v>-6.1681910870061779E-2</c:v>
                </c:pt>
                <c:pt idx="883">
                  <c:v>1.8134141565496437E-2</c:v>
                </c:pt>
                <c:pt idx="884">
                  <c:v>7.5634608357198147E-3</c:v>
                </c:pt>
                <c:pt idx="885">
                  <c:v>-4.7554347826096804E-3</c:v>
                </c:pt>
                <c:pt idx="886">
                  <c:v>1.4612927343166866E-2</c:v>
                </c:pt>
                <c:pt idx="887">
                  <c:v>-3.3594624860022466E-2</c:v>
                </c:pt>
                <c:pt idx="888">
                  <c:v>4.0006809669728503E-3</c:v>
                </c:pt>
                <c:pt idx="889">
                  <c:v>-3.4034732444464888E-3</c:v>
                </c:pt>
                <c:pt idx="890">
                  <c:v>8.4264642045506107E-3</c:v>
                </c:pt>
                <c:pt idx="891">
                  <c:v>-1.1906179307056787E-3</c:v>
                </c:pt>
                <c:pt idx="892">
                  <c:v>1.845677542271959E-2</c:v>
                </c:pt>
                <c:pt idx="893">
                  <c:v>-5.1787518359105731E-3</c:v>
                </c:pt>
                <c:pt idx="894">
                  <c:v>-1.8092552324000567E-2</c:v>
                </c:pt>
                <c:pt idx="895">
                  <c:v>-3.8718461473003306E-2</c:v>
                </c:pt>
                <c:pt idx="896">
                  <c:v>-6.9536989577994798E-2</c:v>
                </c:pt>
                <c:pt idx="897">
                  <c:v>-5.2044801541557544E-2</c:v>
                </c:pt>
                <c:pt idx="898">
                  <c:v>-5.4997794899733644E-2</c:v>
                </c:pt>
                <c:pt idx="899">
                  <c:v>-6.7040563453762955E-2</c:v>
                </c:pt>
                <c:pt idx="900">
                  <c:v>-1.1205070294308185E-2</c:v>
                </c:pt>
                <c:pt idx="901">
                  <c:v>-2.1383625751494207E-2</c:v>
                </c:pt>
                <c:pt idx="902">
                  <c:v>-1.7916425146229077E-2</c:v>
                </c:pt>
                <c:pt idx="903">
                  <c:v>-2.5779091660948317E-2</c:v>
                </c:pt>
                <c:pt idx="904">
                  <c:v>-9.2621179376350476E-2</c:v>
                </c:pt>
                <c:pt idx="905">
                  <c:v>-4.8969416373591881E-2</c:v>
                </c:pt>
                <c:pt idx="906">
                  <c:v>-4.4199883684516592E-2</c:v>
                </c:pt>
                <c:pt idx="907">
                  <c:v>-3.8824132073945784E-2</c:v>
                </c:pt>
                <c:pt idx="908">
                  <c:v>6.1711130558738121E-2</c:v>
                </c:pt>
                <c:pt idx="909">
                  <c:v>2.1609892129874526E-2</c:v>
                </c:pt>
                <c:pt idx="910">
                  <c:v>7.9363659138899867E-2</c:v>
                </c:pt>
                <c:pt idx="911">
                  <c:v>2.9027705035907198E-2</c:v>
                </c:pt>
                <c:pt idx="912">
                  <c:v>6.1693427038892773E-2</c:v>
                </c:pt>
                <c:pt idx="913">
                  <c:v>5.542115680668782E-3</c:v>
                </c:pt>
                <c:pt idx="914">
                  <c:v>-1.5650002637640655E-2</c:v>
                </c:pt>
                <c:pt idx="915">
                  <c:v>-4.2884818598098715E-2</c:v>
                </c:pt>
                <c:pt idx="916">
                  <c:v>-4.0239491302079045E-2</c:v>
                </c:pt>
                <c:pt idx="917">
                  <c:v>-3.1522491963983532E-2</c:v>
                </c:pt>
                <c:pt idx="918">
                  <c:v>-3.7412148259000377E-3</c:v>
                </c:pt>
                <c:pt idx="919">
                  <c:v>-3.2614216590477689E-2</c:v>
                </c:pt>
                <c:pt idx="920">
                  <c:v>-2.5926422600688948E-2</c:v>
                </c:pt>
                <c:pt idx="921">
                  <c:v>-6.632904584771164E-2</c:v>
                </c:pt>
                <c:pt idx="922">
                  <c:v>-6.1177532145273827E-2</c:v>
                </c:pt>
                <c:pt idx="923">
                  <c:v>-6.355143580855586E-4</c:v>
                </c:pt>
                <c:pt idx="924">
                  <c:v>4.8120573815141881E-3</c:v>
                </c:pt>
                <c:pt idx="925">
                  <c:v>2.4411713992722357E-2</c:v>
                </c:pt>
                <c:pt idx="926">
                  <c:v>3.784106751643028E-2</c:v>
                </c:pt>
                <c:pt idx="927">
                  <c:v>7.7561327561326233E-3</c:v>
                </c:pt>
                <c:pt idx="928">
                  <c:v>2.135789340879269E-2</c:v>
                </c:pt>
                <c:pt idx="929">
                  <c:v>5.1707238114079908E-2</c:v>
                </c:pt>
                <c:pt idx="930">
                  <c:v>4.3657964894701952E-2</c:v>
                </c:pt>
                <c:pt idx="931">
                  <c:v>3.7411148522259782E-2</c:v>
                </c:pt>
                <c:pt idx="932">
                  <c:v>1.2867614433025932E-2</c:v>
                </c:pt>
                <c:pt idx="933">
                  <c:v>3.0665331336246566E-2</c:v>
                </c:pt>
                <c:pt idx="934">
                  <c:v>5.4251305477260398E-2</c:v>
                </c:pt>
                <c:pt idx="935">
                  <c:v>3.0230861843204497E-2</c:v>
                </c:pt>
                <c:pt idx="936">
                  <c:v>2.8124589302142018E-2</c:v>
                </c:pt>
                <c:pt idx="937">
                  <c:v>4.7179702243656252E-2</c:v>
                </c:pt>
                <c:pt idx="938">
                  <c:v>4.0088350899161587E-2</c:v>
                </c:pt>
                <c:pt idx="939">
                  <c:v>8.8344578501090339E-3</c:v>
                </c:pt>
                <c:pt idx="940">
                  <c:v>2.9854879325712309E-2</c:v>
                </c:pt>
                <c:pt idx="941">
                  <c:v>2.8040447266703725E-2</c:v>
                </c:pt>
                <c:pt idx="942">
                  <c:v>1.2131223704927802E-2</c:v>
                </c:pt>
                <c:pt idx="943">
                  <c:v>2.7670361777089328E-2</c:v>
                </c:pt>
                <c:pt idx="944">
                  <c:v>2.9736400095979883E-2</c:v>
                </c:pt>
                <c:pt idx="945">
                  <c:v>-4.0841087158980723E-2</c:v>
                </c:pt>
                <c:pt idx="946">
                  <c:v>3.5174715385074607E-3</c:v>
                </c:pt>
                <c:pt idx="947">
                  <c:v>-2.1011646455464276E-2</c:v>
                </c:pt>
                <c:pt idx="948">
                  <c:v>-2.2860678773086736E-2</c:v>
                </c:pt>
                <c:pt idx="949">
                  <c:v>-1.6021913843449781E-2</c:v>
                </c:pt>
                <c:pt idx="950">
                  <c:v>-3.9083732367024976E-2</c:v>
                </c:pt>
                <c:pt idx="951">
                  <c:v>-3.9930014205037466E-2</c:v>
                </c:pt>
                <c:pt idx="952">
                  <c:v>-7.7397361532640504E-3</c:v>
                </c:pt>
                <c:pt idx="953">
                  <c:v>1.2532418930915515E-2</c:v>
                </c:pt>
                <c:pt idx="954">
                  <c:v>8.7790970568293637E-3</c:v>
                </c:pt>
                <c:pt idx="955">
                  <c:v>4.5246510981614869E-2</c:v>
                </c:pt>
                <c:pt idx="956">
                  <c:v>3.8212815990593167E-2</c:v>
                </c:pt>
                <c:pt idx="957">
                  <c:v>3.4622340883644909E-2</c:v>
                </c:pt>
                <c:pt idx="958">
                  <c:v>8.5828069212164827E-5</c:v>
                </c:pt>
                <c:pt idx="959">
                  <c:v>5.4929492846285781E-3</c:v>
                </c:pt>
                <c:pt idx="960">
                  <c:v>1.3124372732186092E-2</c:v>
                </c:pt>
                <c:pt idx="961">
                  <c:v>3.6151803306776066E-2</c:v>
                </c:pt>
                <c:pt idx="962">
                  <c:v>1.5364654465993481E-3</c:v>
                </c:pt>
                <c:pt idx="963">
                  <c:v>4.9500725441659751E-3</c:v>
                </c:pt>
                <c:pt idx="964">
                  <c:v>1.3478008666871504E-2</c:v>
                </c:pt>
                <c:pt idx="965">
                  <c:v>-1.7037806893493278E-3</c:v>
                </c:pt>
                <c:pt idx="966">
                  <c:v>-9.201983538674241E-3</c:v>
                </c:pt>
                <c:pt idx="967">
                  <c:v>-8.4429207388825971E-3</c:v>
                </c:pt>
                <c:pt idx="968">
                  <c:v>-4.2420983449841659E-2</c:v>
                </c:pt>
                <c:pt idx="969">
                  <c:v>-3.7115770345100108E-2</c:v>
                </c:pt>
                <c:pt idx="970">
                  <c:v>-2.1337187793064094E-2</c:v>
                </c:pt>
                <c:pt idx="971">
                  <c:v>-5.5181452134395251E-3</c:v>
                </c:pt>
                <c:pt idx="972">
                  <c:v>1.6477307038657185E-2</c:v>
                </c:pt>
                <c:pt idx="973">
                  <c:v>9.129431219209231E-3</c:v>
                </c:pt>
                <c:pt idx="974">
                  <c:v>3.3558779493005559E-3</c:v>
                </c:pt>
                <c:pt idx="975">
                  <c:v>1.4279201396952924E-2</c:v>
                </c:pt>
                <c:pt idx="976">
                  <c:v>1.8725465774487283E-2</c:v>
                </c:pt>
                <c:pt idx="977">
                  <c:v>1.0631274809879817E-2</c:v>
                </c:pt>
                <c:pt idx="978">
                  <c:v>3.9910586582849426E-2</c:v>
                </c:pt>
                <c:pt idx="979">
                  <c:v>2.072901294070436E-2</c:v>
                </c:pt>
                <c:pt idx="980">
                  <c:v>1.7962032859453352E-2</c:v>
                </c:pt>
                <c:pt idx="981">
                  <c:v>2.7447081516982986E-2</c:v>
                </c:pt>
                <c:pt idx="982">
                  <c:v>3.9913901223686439E-2</c:v>
                </c:pt>
                <c:pt idx="983">
                  <c:v>3.1145811352606016E-2</c:v>
                </c:pt>
                <c:pt idx="984">
                  <c:v>2.5579751607149041E-2</c:v>
                </c:pt>
                <c:pt idx="985">
                  <c:v>3.9446738510088203E-2</c:v>
                </c:pt>
                <c:pt idx="986">
                  <c:v>4.9407279840827316E-2</c:v>
                </c:pt>
                <c:pt idx="987">
                  <c:v>4.2093354074986086E-2</c:v>
                </c:pt>
                <c:pt idx="988">
                  <c:v>3.2887379364618427E-2</c:v>
                </c:pt>
                <c:pt idx="989">
                  <c:v>2.5265869608297412E-2</c:v>
                </c:pt>
                <c:pt idx="990">
                  <c:v>2.3637351957699181E-2</c:v>
                </c:pt>
                <c:pt idx="991">
                  <c:v>-1.4789860728812031E-3</c:v>
                </c:pt>
                <c:pt idx="992">
                  <c:v>-2.3502921429569418E-2</c:v>
                </c:pt>
                <c:pt idx="993">
                  <c:v>-2.3146432072222774E-2</c:v>
                </c:pt>
                <c:pt idx="994">
                  <c:v>-2.2869881109643414E-2</c:v>
                </c:pt>
                <c:pt idx="995">
                  <c:v>-2.5156608161002462E-2</c:v>
                </c:pt>
                <c:pt idx="996">
                  <c:v>-2.9865852545650257E-3</c:v>
                </c:pt>
                <c:pt idx="997">
                  <c:v>-1.0705127673170368E-2</c:v>
                </c:pt>
                <c:pt idx="998">
                  <c:v>1.4371874325020507E-2</c:v>
                </c:pt>
                <c:pt idx="999">
                  <c:v>1.5346711241258785E-2</c:v>
                </c:pt>
                <c:pt idx="1000">
                  <c:v>3.5616075274166226E-3</c:v>
                </c:pt>
                <c:pt idx="1001">
                  <c:v>9.025046574207796E-3</c:v>
                </c:pt>
                <c:pt idx="1002">
                  <c:v>6.7006386287683291E-3</c:v>
                </c:pt>
                <c:pt idx="1003">
                  <c:v>8.2668540486912998E-3</c:v>
                </c:pt>
                <c:pt idx="1004">
                  <c:v>1.7098253004584962E-2</c:v>
                </c:pt>
                <c:pt idx="1005">
                  <c:v>2.1769245992479366E-2</c:v>
                </c:pt>
                <c:pt idx="1006">
                  <c:v>3.7519747235387299E-2</c:v>
                </c:pt>
                <c:pt idx="1007">
                  <c:v>2.9182241458455844E-2</c:v>
                </c:pt>
                <c:pt idx="1008">
                  <c:v>-2.5664497989341298E-2</c:v>
                </c:pt>
                <c:pt idx="1009">
                  <c:v>-3.8513856794009295E-2</c:v>
                </c:pt>
                <c:pt idx="1010">
                  <c:v>-3.2822217103746727E-2</c:v>
                </c:pt>
                <c:pt idx="1011">
                  <c:v>-3.8129822968679339E-2</c:v>
                </c:pt>
                <c:pt idx="1012">
                  <c:v>-4.3578038656868205E-2</c:v>
                </c:pt>
                <c:pt idx="1013">
                  <c:v>-4.0357139885336929E-2</c:v>
                </c:pt>
                <c:pt idx="1014">
                  <c:v>-3.7930688767836909E-2</c:v>
                </c:pt>
                <c:pt idx="1015">
                  <c:v>-3.4972072661400025E-2</c:v>
                </c:pt>
                <c:pt idx="1016">
                  <c:v>-3.9134496427399482E-2</c:v>
                </c:pt>
                <c:pt idx="1017">
                  <c:v>-3.734495927540582E-2</c:v>
                </c:pt>
                <c:pt idx="1018">
                  <c:v>-4.248859338161752E-2</c:v>
                </c:pt>
                <c:pt idx="1019">
                  <c:v>-1.3162937664483489</c:v>
                </c:pt>
                <c:pt idx="1020">
                  <c:v>2.5500696365166292E-3</c:v>
                </c:pt>
                <c:pt idx="1021">
                  <c:v>0.32269767806714889</c:v>
                </c:pt>
                <c:pt idx="1022">
                  <c:v>0.16708620280218478</c:v>
                </c:pt>
                <c:pt idx="1023">
                  <c:v>0.10277108208606557</c:v>
                </c:pt>
                <c:pt idx="1024">
                  <c:v>4.5591580816394008E-2</c:v>
                </c:pt>
                <c:pt idx="1025">
                  <c:v>5.5050770066373829E-2</c:v>
                </c:pt>
                <c:pt idx="1026">
                  <c:v>2.6733806363012279E-2</c:v>
                </c:pt>
                <c:pt idx="1027">
                  <c:v>-4.8576933261502461E-2</c:v>
                </c:pt>
                <c:pt idx="1028">
                  <c:v>-3.6243519750424003E-2</c:v>
                </c:pt>
                <c:pt idx="1029">
                  <c:v>-2.0628050465052377E-2</c:v>
                </c:pt>
                <c:pt idx="1030">
                  <c:v>-1.3841979956813548E-3</c:v>
                </c:pt>
                <c:pt idx="1031">
                  <c:v>-1.8181650377015694E-2</c:v>
                </c:pt>
                <c:pt idx="1032">
                  <c:v>1.8492150082299529E-3</c:v>
                </c:pt>
                <c:pt idx="1033">
                  <c:v>5.056667960877817E-2</c:v>
                </c:pt>
                <c:pt idx="1034">
                  <c:v>4.9484460223875489E-2</c:v>
                </c:pt>
                <c:pt idx="1035">
                  <c:v>3.9081448667844909E-2</c:v>
                </c:pt>
                <c:pt idx="1036">
                  <c:v>2.7988986743977165E-2</c:v>
                </c:pt>
                <c:pt idx="1037">
                  <c:v>3.0547398470811647E-2</c:v>
                </c:pt>
                <c:pt idx="1038">
                  <c:v>7.4323160728374093E-3</c:v>
                </c:pt>
                <c:pt idx="1039">
                  <c:v>1.9019844037279614E-3</c:v>
                </c:pt>
                <c:pt idx="1040">
                  <c:v>-3.6583598956823782E-2</c:v>
                </c:pt>
                <c:pt idx="1041">
                  <c:v>-1.0179227105828421E-2</c:v>
                </c:pt>
                <c:pt idx="1042">
                  <c:v>8.3700280213980446E-3</c:v>
                </c:pt>
                <c:pt idx="1043">
                  <c:v>-1.0726492618718185E-2</c:v>
                </c:pt>
                <c:pt idx="1044">
                  <c:v>2.0566020566020485E-2</c:v>
                </c:pt>
                <c:pt idx="1045">
                  <c:v>1.4620945185077679E-2</c:v>
                </c:pt>
                <c:pt idx="1046">
                  <c:v>2.6206733951776116E-2</c:v>
                </c:pt>
                <c:pt idx="1047">
                  <c:v>2.2972704086246284E-2</c:v>
                </c:pt>
                <c:pt idx="1048">
                  <c:v>3.2575347410215144E-2</c:v>
                </c:pt>
                <c:pt idx="1049">
                  <c:v>1.0253550516725368E-2</c:v>
                </c:pt>
                <c:pt idx="1050">
                  <c:v>-1.797025922094738E-4</c:v>
                </c:pt>
                <c:pt idx="1051">
                  <c:v>-9.704114364785214E-3</c:v>
                </c:pt>
                <c:pt idx="1052">
                  <c:v>2.8780860727612963E-3</c:v>
                </c:pt>
                <c:pt idx="1053">
                  <c:v>3.3268295314570736E-3</c:v>
                </c:pt>
                <c:pt idx="1054">
                  <c:v>8.8985564563961329E-3</c:v>
                </c:pt>
                <c:pt idx="1055">
                  <c:v>2.6671935197076981E-2</c:v>
                </c:pt>
                <c:pt idx="1056">
                  <c:v>5.4635020152255121E-3</c:v>
                </c:pt>
                <c:pt idx="1057">
                  <c:v>2.1215457743641607E-2</c:v>
                </c:pt>
                <c:pt idx="1058">
                  <c:v>1.4738985957766664E-2</c:v>
                </c:pt>
                <c:pt idx="1059">
                  <c:v>1.0792682382952477E-2</c:v>
                </c:pt>
                <c:pt idx="1060">
                  <c:v>1.9334604487053722E-2</c:v>
                </c:pt>
                <c:pt idx="1061">
                  <c:v>2.1965122586726657E-2</c:v>
                </c:pt>
                <c:pt idx="1062">
                  <c:v>1.9964861843156802E-2</c:v>
                </c:pt>
                <c:pt idx="1063">
                  <c:v>4.0735722572011251E-3</c:v>
                </c:pt>
                <c:pt idx="1064">
                  <c:v>-7.5241880515888211E-3</c:v>
                </c:pt>
                <c:pt idx="1065">
                  <c:v>-1.0364622089933421E-2</c:v>
                </c:pt>
                <c:pt idx="1066">
                  <c:v>1.9597932019119392E-2</c:v>
                </c:pt>
                <c:pt idx="1067">
                  <c:v>1.6461925160194627E-2</c:v>
                </c:pt>
                <c:pt idx="1068">
                  <c:v>-5.5666495838268843E-3</c:v>
                </c:pt>
                <c:pt idx="1069">
                  <c:v>-1.0255412824570523E-2</c:v>
                </c:pt>
                <c:pt idx="1070">
                  <c:v>-1.3274923669189405E-3</c:v>
                </c:pt>
                <c:pt idx="1071">
                  <c:v>2.4783147459727484E-2</c:v>
                </c:pt>
                <c:pt idx="1072">
                  <c:v>2.3044322797103625E-2</c:v>
                </c:pt>
                <c:pt idx="1073">
                  <c:v>-4.3956624765461479E-2</c:v>
                </c:pt>
                <c:pt idx="1074">
                  <c:v>-1.2740882306100178E-2</c:v>
                </c:pt>
                <c:pt idx="1075">
                  <c:v>-1.1073902797710802E-2</c:v>
                </c:pt>
                <c:pt idx="1076">
                  <c:v>-1.2239142195773526E-2</c:v>
                </c:pt>
                <c:pt idx="1077">
                  <c:v>7.0150512809135316E-3</c:v>
                </c:pt>
                <c:pt idx="1078">
                  <c:v>3.1501233428576851E-2</c:v>
                </c:pt>
                <c:pt idx="1079">
                  <c:v>6.6165998814672444E-2</c:v>
                </c:pt>
                <c:pt idx="1080">
                  <c:v>5.8173765564997863E-2</c:v>
                </c:pt>
                <c:pt idx="1081">
                  <c:v>4.857634611520259E-2</c:v>
                </c:pt>
                <c:pt idx="1082">
                  <c:v>7.1903664739381659E-2</c:v>
                </c:pt>
                <c:pt idx="1083">
                  <c:v>6.2153623038276179E-2</c:v>
                </c:pt>
                <c:pt idx="1084">
                  <c:v>6.417185703745687E-2</c:v>
                </c:pt>
                <c:pt idx="1085">
                  <c:v>4.3474554598925144E-2</c:v>
                </c:pt>
                <c:pt idx="1086">
                  <c:v>2.8772704124937435E-2</c:v>
                </c:pt>
                <c:pt idx="1087">
                  <c:v>4.8324715002665726E-2</c:v>
                </c:pt>
                <c:pt idx="1088">
                  <c:v>5.8283500379010617E-2</c:v>
                </c:pt>
                <c:pt idx="1089">
                  <c:v>2.9642779387382495E-2</c:v>
                </c:pt>
                <c:pt idx="1090">
                  <c:v>1.6196900881645958E-2</c:v>
                </c:pt>
                <c:pt idx="1091">
                  <c:v>-5.2013003250812311E-2</c:v>
                </c:pt>
                <c:pt idx="1092">
                  <c:v>-3.6197275149565313E-2</c:v>
                </c:pt>
                <c:pt idx="1093">
                  <c:v>-5.2895369763022421E-2</c:v>
                </c:pt>
                <c:pt idx="1094">
                  <c:v>-3.4492961914021326E-2</c:v>
                </c:pt>
                <c:pt idx="1095">
                  <c:v>-4.0890080337979362E-2</c:v>
                </c:pt>
                <c:pt idx="1096">
                  <c:v>-1.1244090463817948E-2</c:v>
                </c:pt>
                <c:pt idx="1097">
                  <c:v>-1.228008834841386E-2</c:v>
                </c:pt>
                <c:pt idx="1098">
                  <c:v>-2.1345810671202525E-3</c:v>
                </c:pt>
                <c:pt idx="1099">
                  <c:v>1.1785403180351275E-2</c:v>
                </c:pt>
                <c:pt idx="1100">
                  <c:v>-8.5300941722803918E-5</c:v>
                </c:pt>
                <c:pt idx="1101">
                  <c:v>2.4566880773857679E-2</c:v>
                </c:pt>
                <c:pt idx="1102">
                  <c:v>1.2083152511508429E-2</c:v>
                </c:pt>
                <c:pt idx="1103">
                  <c:v>-1.3853358377032042E-2</c:v>
                </c:pt>
                <c:pt idx="1104">
                  <c:v>-6.6384108665679509E-2</c:v>
                </c:pt>
                <c:pt idx="1105">
                  <c:v>-8.2078171318905255E-2</c:v>
                </c:pt>
                <c:pt idx="1106">
                  <c:v>-7.0490670352453558E-2</c:v>
                </c:pt>
                <c:pt idx="1107">
                  <c:v>-6.8903118040089223E-2</c:v>
                </c:pt>
                <c:pt idx="1108">
                  <c:v>-5.4050739365057505E-2</c:v>
                </c:pt>
                <c:pt idx="1109">
                  <c:v>-1.1626370722683825E-2</c:v>
                </c:pt>
                <c:pt idx="1110">
                  <c:v>2.0193469308572014E-2</c:v>
                </c:pt>
                <c:pt idx="1111">
                  <c:v>-6.7762602083918421E-3</c:v>
                </c:pt>
                <c:pt idx="1112">
                  <c:v>-6.9569811985388339E-3</c:v>
                </c:pt>
                <c:pt idx="1113">
                  <c:v>-1.0134301526313484E-2</c:v>
                </c:pt>
                <c:pt idx="1114">
                  <c:v>-1.252635386067608E-2</c:v>
                </c:pt>
                <c:pt idx="1115">
                  <c:v>-3.0030295268454778E-3</c:v>
                </c:pt>
                <c:pt idx="1116">
                  <c:v>-1.4224499712859598E-2</c:v>
                </c:pt>
                <c:pt idx="1117">
                  <c:v>-3.3621177802941591E-3</c:v>
                </c:pt>
                <c:pt idx="1118">
                  <c:v>-2.655196219000559E-2</c:v>
                </c:pt>
                <c:pt idx="1119">
                  <c:v>5.5020144472248201E-3</c:v>
                </c:pt>
                <c:pt idx="1120">
                  <c:v>-3.8138148792001957E-3</c:v>
                </c:pt>
                <c:pt idx="1121">
                  <c:v>1.9963621844639418E-2</c:v>
                </c:pt>
                <c:pt idx="1122">
                  <c:v>7.7038873638527478E-3</c:v>
                </c:pt>
                <c:pt idx="1123">
                  <c:v>3.0083969668280294E-2</c:v>
                </c:pt>
                <c:pt idx="1124">
                  <c:v>2.5671109856470871E-2</c:v>
                </c:pt>
                <c:pt idx="1125">
                  <c:v>2.7189215824299371E-2</c:v>
                </c:pt>
                <c:pt idx="1126">
                  <c:v>4.4490465701975748E-2</c:v>
                </c:pt>
                <c:pt idx="1127">
                  <c:v>5.337922840369061E-2</c:v>
                </c:pt>
                <c:pt idx="1128">
                  <c:v>6.4827286552248106E-2</c:v>
                </c:pt>
                <c:pt idx="1129">
                  <c:v>5.4307940701600305E-2</c:v>
                </c:pt>
                <c:pt idx="1130">
                  <c:v>6.1829111206526302E-2</c:v>
                </c:pt>
                <c:pt idx="1131">
                  <c:v>3.9856618588375754E-2</c:v>
                </c:pt>
                <c:pt idx="1132">
                  <c:v>4.5563895713083585E-2</c:v>
                </c:pt>
                <c:pt idx="1133">
                  <c:v>4.8403611654100578E-2</c:v>
                </c:pt>
                <c:pt idx="1134">
                  <c:v>6.4171122994652441E-2</c:v>
                </c:pt>
                <c:pt idx="1135">
                  <c:v>4.9202138786848787E-2</c:v>
                </c:pt>
                <c:pt idx="1136">
                  <c:v>4.6713018860069705E-2</c:v>
                </c:pt>
                <c:pt idx="1137">
                  <c:v>5.7518896698049687E-2</c:v>
                </c:pt>
                <c:pt idx="1138">
                  <c:v>5.3976102183766063E-2</c:v>
                </c:pt>
                <c:pt idx="1139">
                  <c:v>3.9260686037457415E-2</c:v>
                </c:pt>
                <c:pt idx="1140">
                  <c:v>-3.5678129388328081E-2</c:v>
                </c:pt>
                <c:pt idx="1141">
                  <c:v>-2.1631011003957149E-2</c:v>
                </c:pt>
                <c:pt idx="1142">
                  <c:v>-4.4341164201901779E-3</c:v>
                </c:pt>
                <c:pt idx="1143">
                  <c:v>-4.3703636766916389E-2</c:v>
                </c:pt>
                <c:pt idx="1144">
                  <c:v>-4.4638068599057473E-2</c:v>
                </c:pt>
                <c:pt idx="1145">
                  <c:v>-4.3263492905450666E-2</c:v>
                </c:pt>
                <c:pt idx="1146">
                  <c:v>-4.2535834984267211E-2</c:v>
                </c:pt>
                <c:pt idx="1147">
                  <c:v>-4.1129214281534862E-2</c:v>
                </c:pt>
                <c:pt idx="1148">
                  <c:v>-4.3313663110357961E-2</c:v>
                </c:pt>
                <c:pt idx="1149">
                  <c:v>-4.6790034987142654E-2</c:v>
                </c:pt>
                <c:pt idx="1150">
                  <c:v>-3.9302049805183689E-2</c:v>
                </c:pt>
                <c:pt idx="1151">
                  <c:v>-3.0613286166196081E-2</c:v>
                </c:pt>
                <c:pt idx="1152">
                  <c:v>-2.1750997986967283E-2</c:v>
                </c:pt>
                <c:pt idx="1153">
                  <c:v>-1.9404860618390137E-2</c:v>
                </c:pt>
                <c:pt idx="1154">
                  <c:v>-2.415334806516356E-2</c:v>
                </c:pt>
                <c:pt idx="1155">
                  <c:v>-2.4812830551547777E-2</c:v>
                </c:pt>
                <c:pt idx="1156">
                  <c:v>-3.9248427050429323E-2</c:v>
                </c:pt>
                <c:pt idx="1157">
                  <c:v>-2.1516154397850928E-2</c:v>
                </c:pt>
                <c:pt idx="1158">
                  <c:v>-3.9401444430973716E-2</c:v>
                </c:pt>
                <c:pt idx="1159">
                  <c:v>-2.7211948914565121E-2</c:v>
                </c:pt>
                <c:pt idx="1160">
                  <c:v>-3.9142184639525596E-2</c:v>
                </c:pt>
                <c:pt idx="1161">
                  <c:v>-2.7655980605806228E-2</c:v>
                </c:pt>
                <c:pt idx="1162">
                  <c:v>-1.7093334503488515</c:v>
                </c:pt>
                <c:pt idx="1163">
                  <c:v>-6.8488800440361347E-2</c:v>
                </c:pt>
                <c:pt idx="1164">
                  <c:v>-0.42005521151980924</c:v>
                </c:pt>
                <c:pt idx="1165">
                  <c:v>-0.2004895416110361</c:v>
                </c:pt>
                <c:pt idx="1166">
                  <c:v>-9.9797906401144984E-2</c:v>
                </c:pt>
                <c:pt idx="1167">
                  <c:v>-9.3235014163006724E-2</c:v>
                </c:pt>
                <c:pt idx="1168">
                  <c:v>-1.9447595675224246E-2</c:v>
                </c:pt>
                <c:pt idx="1169">
                  <c:v>-3.8739010415458852E-2</c:v>
                </c:pt>
                <c:pt idx="1170">
                  <c:v>-2.1773555027711517E-2</c:v>
                </c:pt>
                <c:pt idx="1171">
                  <c:v>-4.9710024855012656E-2</c:v>
                </c:pt>
                <c:pt idx="1172">
                  <c:v>-2.3337359711976882E-2</c:v>
                </c:pt>
                <c:pt idx="1173">
                  <c:v>-4.8312018055294496E-2</c:v>
                </c:pt>
                <c:pt idx="1174">
                  <c:v>2.1261265517770002E-2</c:v>
                </c:pt>
                <c:pt idx="1175">
                  <c:v>6.5770087575583391E-2</c:v>
                </c:pt>
                <c:pt idx="1176">
                  <c:v>6.9790044379911195E-2</c:v>
                </c:pt>
                <c:pt idx="1177">
                  <c:v>8.7563230420373284E-2</c:v>
                </c:pt>
                <c:pt idx="1178">
                  <c:v>9.2221146308848284E-2</c:v>
                </c:pt>
                <c:pt idx="1179">
                  <c:v>9.6061589071137432E-2</c:v>
                </c:pt>
                <c:pt idx="1180">
                  <c:v>7.704578624036898E-2</c:v>
                </c:pt>
                <c:pt idx="1181">
                  <c:v>8.8020657909510053E-2</c:v>
                </c:pt>
                <c:pt idx="1182">
                  <c:v>4.2290827342132284E-2</c:v>
                </c:pt>
                <c:pt idx="1183">
                  <c:v>4.7210585810226961E-2</c:v>
                </c:pt>
                <c:pt idx="1184">
                  <c:v>4.6106331347893936E-2</c:v>
                </c:pt>
                <c:pt idx="1185">
                  <c:v>7.4441687344912855E-2</c:v>
                </c:pt>
                <c:pt idx="1186">
                  <c:v>3.5746981123850531E-2</c:v>
                </c:pt>
                <c:pt idx="1187">
                  <c:v>4.0940880066026163E-2</c:v>
                </c:pt>
                <c:pt idx="1188">
                  <c:v>7.1381447312923825E-3</c:v>
                </c:pt>
                <c:pt idx="1189">
                  <c:v>1.5130718601057049E-2</c:v>
                </c:pt>
                <c:pt idx="1190">
                  <c:v>1.6510731975783351E-2</c:v>
                </c:pt>
                <c:pt idx="1191">
                  <c:v>5.0958845076493557E-2</c:v>
                </c:pt>
                <c:pt idx="1192">
                  <c:v>7.7176208290010914E-2</c:v>
                </c:pt>
                <c:pt idx="1193">
                  <c:v>-6.2012700371225082E-2</c:v>
                </c:pt>
                <c:pt idx="1194">
                  <c:v>-0.10328588247886154</c:v>
                </c:pt>
                <c:pt idx="1195">
                  <c:v>4.3043313686259244E-2</c:v>
                </c:pt>
                <c:pt idx="1196">
                  <c:v>6.7949560104670348E-2</c:v>
                </c:pt>
                <c:pt idx="1197">
                  <c:v>4.7061843540758689E-3</c:v>
                </c:pt>
                <c:pt idx="1198">
                  <c:v>6.628322179221327E-2</c:v>
                </c:pt>
                <c:pt idx="1199">
                  <c:v>-1.7948554557233258E-2</c:v>
                </c:pt>
                <c:pt idx="1200">
                  <c:v>-5.9581440381318435E-3</c:v>
                </c:pt>
                <c:pt idx="1201">
                  <c:v>-1.6714040858911212E-2</c:v>
                </c:pt>
                <c:pt idx="1202">
                  <c:v>-1.6208838082238636E-2</c:v>
                </c:pt>
                <c:pt idx="1203">
                  <c:v>-0.13468768691788385</c:v>
                </c:pt>
                <c:pt idx="1204">
                  <c:v>-0.1400993904485559</c:v>
                </c:pt>
                <c:pt idx="1205">
                  <c:v>-0.12528961556621959</c:v>
                </c:pt>
                <c:pt idx="1206">
                  <c:v>-2.9690419001867707E-2</c:v>
                </c:pt>
                <c:pt idx="1207">
                  <c:v>1.237996453307505E-2</c:v>
                </c:pt>
                <c:pt idx="1208">
                  <c:v>5.7813126587353651E-2</c:v>
                </c:pt>
                <c:pt idx="1209">
                  <c:v>2.071081281633802E-2</c:v>
                </c:pt>
                <c:pt idx="1210">
                  <c:v>-2.917836380114457E-2</c:v>
                </c:pt>
                <c:pt idx="1211">
                  <c:v>2.0950185115393084E-2</c:v>
                </c:pt>
                <c:pt idx="1212">
                  <c:v>1.3605743172238803E-2</c:v>
                </c:pt>
                <c:pt idx="1213">
                  <c:v>2.4412875858869677E-2</c:v>
                </c:pt>
                <c:pt idx="1214">
                  <c:v>-2.3031064387803807E-2</c:v>
                </c:pt>
                <c:pt idx="1215">
                  <c:v>3.8657801144267147E-3</c:v>
                </c:pt>
                <c:pt idx="1216">
                  <c:v>-1.2255307873206143E-2</c:v>
                </c:pt>
                <c:pt idx="1217">
                  <c:v>1.4923393247992627E-2</c:v>
                </c:pt>
                <c:pt idx="1218">
                  <c:v>2.8588143095246019E-2</c:v>
                </c:pt>
                <c:pt idx="1219">
                  <c:v>4.5676675178304815E-2</c:v>
                </c:pt>
                <c:pt idx="1220">
                  <c:v>-9.8169188460737883E-2</c:v>
                </c:pt>
                <c:pt idx="1221">
                  <c:v>9.7372060857531233E-3</c:v>
                </c:pt>
                <c:pt idx="1222">
                  <c:v>7.5611023291291657E-2</c:v>
                </c:pt>
                <c:pt idx="1223">
                  <c:v>6.8570550868377447E-2</c:v>
                </c:pt>
                <c:pt idx="1224">
                  <c:v>7.7256679597261568E-2</c:v>
                </c:pt>
                <c:pt idx="1225">
                  <c:v>2.216671532531142E-2</c:v>
                </c:pt>
                <c:pt idx="1226">
                  <c:v>1.0357551302245152E-2</c:v>
                </c:pt>
                <c:pt idx="1227">
                  <c:v>-7.5445668340742725E-4</c:v>
                </c:pt>
                <c:pt idx="1228">
                  <c:v>-9.4637563998922133E-2</c:v>
                </c:pt>
                <c:pt idx="1229">
                  <c:v>-8.0198483084323646E-2</c:v>
                </c:pt>
                <c:pt idx="1230">
                  <c:v>-9.4997806055287376E-2</c:v>
                </c:pt>
                <c:pt idx="1231">
                  <c:v>-0.24420227257625074</c:v>
                </c:pt>
                <c:pt idx="1232">
                  <c:v>-9.8650228745927396E-2</c:v>
                </c:pt>
                <c:pt idx="1233">
                  <c:v>-7.8307727585415349E-2</c:v>
                </c:pt>
                <c:pt idx="1234">
                  <c:v>-5.893432866866255E-2</c:v>
                </c:pt>
                <c:pt idx="1235">
                  <c:v>-2.1969846676044399E-2</c:v>
                </c:pt>
                <c:pt idx="1236">
                  <c:v>3.4949556140638342E-4</c:v>
                </c:pt>
                <c:pt idx="1237">
                  <c:v>1.3396861639543935E-2</c:v>
                </c:pt>
                <c:pt idx="1238">
                  <c:v>5.1887011959607002E-2</c:v>
                </c:pt>
                <c:pt idx="1239">
                  <c:v>3.6573227471586596E-2</c:v>
                </c:pt>
                <c:pt idx="1240">
                  <c:v>2.8829078161386875E-3</c:v>
                </c:pt>
                <c:pt idx="1241">
                  <c:v>-2.4440012450571126E-2</c:v>
                </c:pt>
                <c:pt idx="1242">
                  <c:v>4.3337069951809172E-2</c:v>
                </c:pt>
                <c:pt idx="1243">
                  <c:v>3.7972061767886943E-2</c:v>
                </c:pt>
                <c:pt idx="1244">
                  <c:v>-5.7315787060498689E-4</c:v>
                </c:pt>
                <c:pt idx="1245">
                  <c:v>6.6146209489747046E-2</c:v>
                </c:pt>
                <c:pt idx="1246">
                  <c:v>5.2387026239066339E-2</c:v>
                </c:pt>
                <c:pt idx="1247">
                  <c:v>2.0505732541804204E-2</c:v>
                </c:pt>
                <c:pt idx="1248">
                  <c:v>6.7835701929926689E-2</c:v>
                </c:pt>
                <c:pt idx="1249">
                  <c:v>3.6384462486945171E-2</c:v>
                </c:pt>
                <c:pt idx="1250">
                  <c:v>6.0197151264923039E-2</c:v>
                </c:pt>
                <c:pt idx="1251">
                  <c:v>6.1394045222496967E-2</c:v>
                </c:pt>
                <c:pt idx="1252">
                  <c:v>3.4489238694274109E-2</c:v>
                </c:pt>
                <c:pt idx="1253">
                  <c:v>4.1971908565133595E-2</c:v>
                </c:pt>
                <c:pt idx="1254">
                  <c:v>3.1923296327175041E-2</c:v>
                </c:pt>
                <c:pt idx="1255">
                  <c:v>-0.1147112535129645</c:v>
                </c:pt>
                <c:pt idx="1256">
                  <c:v>-0.11206000132746199</c:v>
                </c:pt>
                <c:pt idx="1257">
                  <c:v>1.0068803490518926E-3</c:v>
                </c:pt>
                <c:pt idx="1258">
                  <c:v>7.0474528491844574E-2</c:v>
                </c:pt>
                <c:pt idx="1259">
                  <c:v>6.5649160223939615E-2</c:v>
                </c:pt>
                <c:pt idx="1260">
                  <c:v>5.760635656348348E-2</c:v>
                </c:pt>
                <c:pt idx="1261">
                  <c:v>5.6508333607645692E-2</c:v>
                </c:pt>
                <c:pt idx="1262">
                  <c:v>4.8335006328285017E-2</c:v>
                </c:pt>
                <c:pt idx="1263">
                  <c:v>3.2792225419404603E-2</c:v>
                </c:pt>
                <c:pt idx="1264">
                  <c:v>1.9264694741170953E-2</c:v>
                </c:pt>
                <c:pt idx="1265">
                  <c:v>4.3316230083715497E-2</c:v>
                </c:pt>
                <c:pt idx="1266">
                  <c:v>-1.1938564790914237E-2</c:v>
                </c:pt>
                <c:pt idx="1267">
                  <c:v>1.6260162601627146E-2</c:v>
                </c:pt>
                <c:pt idx="1268">
                  <c:v>-0.10363808377053393</c:v>
                </c:pt>
                <c:pt idx="1269">
                  <c:v>-9.4403163429365985E-2</c:v>
                </c:pt>
                <c:pt idx="1270">
                  <c:v>-0.10199269600693185</c:v>
                </c:pt>
                <c:pt idx="1271">
                  <c:v>4.7533045992931212E-2</c:v>
                </c:pt>
                <c:pt idx="1272">
                  <c:v>3.8155311969299707E-2</c:v>
                </c:pt>
                <c:pt idx="1273">
                  <c:v>2.0872698510348214E-2</c:v>
                </c:pt>
                <c:pt idx="1274">
                  <c:v>1.9513692472976525E-2</c:v>
                </c:pt>
                <c:pt idx="1275">
                  <c:v>3.8404306534202709E-2</c:v>
                </c:pt>
                <c:pt idx="1276">
                  <c:v>3.4442543080427969E-2</c:v>
                </c:pt>
                <c:pt idx="1277">
                  <c:v>3.160878963318562E-2</c:v>
                </c:pt>
                <c:pt idx="1278">
                  <c:v>2.6528358273599905E-2</c:v>
                </c:pt>
                <c:pt idx="1279">
                  <c:v>-2.1598505383530598E-4</c:v>
                </c:pt>
                <c:pt idx="1280">
                  <c:v>2.0303033575602061E-2</c:v>
                </c:pt>
                <c:pt idx="1281">
                  <c:v>2.2417416608287808E-2</c:v>
                </c:pt>
                <c:pt idx="1282">
                  <c:v>-0.1432365877001488</c:v>
                </c:pt>
                <c:pt idx="1283">
                  <c:v>-2.0183065862253553E-2</c:v>
                </c:pt>
                <c:pt idx="1284">
                  <c:v>3.1811622720713278E-2</c:v>
                </c:pt>
                <c:pt idx="1285">
                  <c:v>3.3345320213148233E-2</c:v>
                </c:pt>
                <c:pt idx="1286">
                  <c:v>6.2341837455064171E-2</c:v>
                </c:pt>
                <c:pt idx="1287">
                  <c:v>6.4438136151196923E-2</c:v>
                </c:pt>
                <c:pt idx="1288">
                  <c:v>5.8019818969584837E-2</c:v>
                </c:pt>
                <c:pt idx="1289">
                  <c:v>5.448632510529508E-2</c:v>
                </c:pt>
                <c:pt idx="1290">
                  <c:v>3.4678035123440885E-2</c:v>
                </c:pt>
                <c:pt idx="1291">
                  <c:v>-7.1864134512748309E-3</c:v>
                </c:pt>
                <c:pt idx="1292">
                  <c:v>-1.1210406641638066E-2</c:v>
                </c:pt>
                <c:pt idx="1293">
                  <c:v>-0.16792131203083127</c:v>
                </c:pt>
                <c:pt idx="1294">
                  <c:v>1.2060777704790365E-2</c:v>
                </c:pt>
                <c:pt idx="1295">
                  <c:v>2.4952944339876239E-2</c:v>
                </c:pt>
                <c:pt idx="1296">
                  <c:v>3.0469814498911674E-2</c:v>
                </c:pt>
                <c:pt idx="1297">
                  <c:v>4.1929169652693409E-2</c:v>
                </c:pt>
                <c:pt idx="1298">
                  <c:v>2.2368266885379458E-2</c:v>
                </c:pt>
                <c:pt idx="1299">
                  <c:v>1.45600629164763E-2</c:v>
                </c:pt>
                <c:pt idx="1300">
                  <c:v>1.4326647564468949E-2</c:v>
                </c:pt>
                <c:pt idx="1301">
                  <c:v>1.0703120860488434E-2</c:v>
                </c:pt>
                <c:pt idx="1302">
                  <c:v>3.9802680329431198E-2</c:v>
                </c:pt>
                <c:pt idx="1303">
                  <c:v>5.3035574956243024E-2</c:v>
                </c:pt>
                <c:pt idx="1304">
                  <c:v>3.8072263883790397E-2</c:v>
                </c:pt>
                <c:pt idx="1305">
                  <c:v>1.1597776570402079E-2</c:v>
                </c:pt>
                <c:pt idx="1306">
                  <c:v>5.2807898224777987E-2</c:v>
                </c:pt>
                <c:pt idx="1307">
                  <c:v>3.8826888139111886E-2</c:v>
                </c:pt>
                <c:pt idx="1308">
                  <c:v>6.5564276776388625E-2</c:v>
                </c:pt>
                <c:pt idx="1309">
                  <c:v>4.263713231894694E-2</c:v>
                </c:pt>
                <c:pt idx="1310">
                  <c:v>3.6113270859761265E-2</c:v>
                </c:pt>
                <c:pt idx="1311">
                  <c:v>1.5596171292851835E-2</c:v>
                </c:pt>
                <c:pt idx="1312">
                  <c:v>-8.4474932318275506E-3</c:v>
                </c:pt>
                <c:pt idx="1313">
                  <c:v>-3.0457059620458849E-2</c:v>
                </c:pt>
                <c:pt idx="1314">
                  <c:v>-1.6041360143861011E-2</c:v>
                </c:pt>
                <c:pt idx="1315">
                  <c:v>-0.18615360998823133</c:v>
                </c:pt>
                <c:pt idx="1316">
                  <c:v>-0.23984316342704567</c:v>
                </c:pt>
                <c:pt idx="1317">
                  <c:v>-8.0986366938759102E-2</c:v>
                </c:pt>
                <c:pt idx="1318">
                  <c:v>2.4882052607769316E-2</c:v>
                </c:pt>
                <c:pt idx="1319">
                  <c:v>1.3430895357208093E-2</c:v>
                </c:pt>
                <c:pt idx="1320">
                  <c:v>1.0837607571302775E-2</c:v>
                </c:pt>
                <c:pt idx="1321">
                  <c:v>3.2156064097755652E-3</c:v>
                </c:pt>
                <c:pt idx="1322">
                  <c:v>-2.0251808197161228E-2</c:v>
                </c:pt>
                <c:pt idx="1323">
                  <c:v>-5.5939701082288358E-2</c:v>
                </c:pt>
                <c:pt idx="1324">
                  <c:v>-4.9452032608108674E-2</c:v>
                </c:pt>
                <c:pt idx="1325">
                  <c:v>-1.2478704818949716E-2</c:v>
                </c:pt>
                <c:pt idx="1326">
                  <c:v>1.7600660568000689E-2</c:v>
                </c:pt>
                <c:pt idx="1327">
                  <c:v>9.6525096525110453E-3</c:v>
                </c:pt>
                <c:pt idx="1328">
                  <c:v>3.5322288797632904E-2</c:v>
                </c:pt>
                <c:pt idx="1329">
                  <c:v>1.0365043889483113E-2</c:v>
                </c:pt>
                <c:pt idx="1330">
                  <c:v>-3.4837944237718549E-2</c:v>
                </c:pt>
                <c:pt idx="1331">
                  <c:v>-5.8879556671572963E-2</c:v>
                </c:pt>
                <c:pt idx="1332">
                  <c:v>-7.4144238306767418E-2</c:v>
                </c:pt>
                <c:pt idx="1333">
                  <c:v>-5.572191692169267E-2</c:v>
                </c:pt>
                <c:pt idx="1334">
                  <c:v>1.9634013170231005E-2</c:v>
                </c:pt>
                <c:pt idx="1335">
                  <c:v>7.9262855444370388E-3</c:v>
                </c:pt>
                <c:pt idx="1336">
                  <c:v>2.8820028820028869E-2</c:v>
                </c:pt>
                <c:pt idx="1337">
                  <c:v>4.2557392153205621E-2</c:v>
                </c:pt>
                <c:pt idx="1338">
                  <c:v>5.4281938422219539E-2</c:v>
                </c:pt>
                <c:pt idx="1339">
                  <c:v>5.0838619970453157E-2</c:v>
                </c:pt>
                <c:pt idx="1340">
                  <c:v>7.100860317323035E-2</c:v>
                </c:pt>
                <c:pt idx="1341">
                  <c:v>5.5590732016183628E-2</c:v>
                </c:pt>
                <c:pt idx="1342">
                  <c:v>6.2433964076458445E-2</c:v>
                </c:pt>
                <c:pt idx="1343">
                  <c:v>5.3561579907512979E-2</c:v>
                </c:pt>
                <c:pt idx="1344">
                  <c:v>2.3314941607148892E-2</c:v>
                </c:pt>
                <c:pt idx="1345">
                  <c:v>-1.0735712030313005E-2</c:v>
                </c:pt>
                <c:pt idx="1346">
                  <c:v>3.3716862645930074E-2</c:v>
                </c:pt>
                <c:pt idx="1347">
                  <c:v>-3.622884025706713E-2</c:v>
                </c:pt>
                <c:pt idx="1348">
                  <c:v>-3.3093388699766337E-2</c:v>
                </c:pt>
                <c:pt idx="1349">
                  <c:v>-4.9593418562108964E-2</c:v>
                </c:pt>
                <c:pt idx="1350">
                  <c:v>1.7534537725824258E-2</c:v>
                </c:pt>
                <c:pt idx="1351">
                  <c:v>3.2355593274279171E-2</c:v>
                </c:pt>
                <c:pt idx="1352">
                  <c:v>5.5408691974199106E-2</c:v>
                </c:pt>
                <c:pt idx="1353">
                  <c:v>1.0726228784150827E-2</c:v>
                </c:pt>
                <c:pt idx="1354">
                  <c:v>9.5592251775293274E-3</c:v>
                </c:pt>
                <c:pt idx="1355">
                  <c:v>-1.2593533220691651E-2</c:v>
                </c:pt>
                <c:pt idx="1356">
                  <c:v>-7.1453339918246695E-3</c:v>
                </c:pt>
                <c:pt idx="1357">
                  <c:v>-3.9537744876392472E-2</c:v>
                </c:pt>
                <c:pt idx="1358">
                  <c:v>-5.0462928750144576E-2</c:v>
                </c:pt>
                <c:pt idx="1359">
                  <c:v>-7.3531752347604409E-2</c:v>
                </c:pt>
                <c:pt idx="1360">
                  <c:v>-3.4526252779203813E-2</c:v>
                </c:pt>
                <c:pt idx="1361">
                  <c:v>-3.700565274753552E-2</c:v>
                </c:pt>
                <c:pt idx="1362">
                  <c:v>-3.6604797381680744E-2</c:v>
                </c:pt>
                <c:pt idx="1363">
                  <c:v>1.6640733056707768E-2</c:v>
                </c:pt>
                <c:pt idx="1364">
                  <c:v>-2.1575438520786711E-2</c:v>
                </c:pt>
                <c:pt idx="1365">
                  <c:v>-3.3514238145689879E-2</c:v>
                </c:pt>
                <c:pt idx="1366">
                  <c:v>2.3213433418666052E-2</c:v>
                </c:pt>
                <c:pt idx="1367">
                  <c:v>6.8937901777017863E-2</c:v>
                </c:pt>
                <c:pt idx="1368">
                  <c:v>2.407592514966882E-2</c:v>
                </c:pt>
                <c:pt idx="1369">
                  <c:v>7.0874837824217676E-2</c:v>
                </c:pt>
                <c:pt idx="1370">
                  <c:v>4.7698138920828886E-2</c:v>
                </c:pt>
                <c:pt idx="1371">
                  <c:v>3.5497817149153746E-2</c:v>
                </c:pt>
                <c:pt idx="1372">
                  <c:v>4.0440516540489066E-2</c:v>
                </c:pt>
                <c:pt idx="1373">
                  <c:v>2.7552844673467289E-2</c:v>
                </c:pt>
                <c:pt idx="1374">
                  <c:v>5.9883379478143921E-2</c:v>
                </c:pt>
                <c:pt idx="1375">
                  <c:v>4.0866111360153029E-2</c:v>
                </c:pt>
                <c:pt idx="1376">
                  <c:v>6.1880288636246034E-2</c:v>
                </c:pt>
                <c:pt idx="1377">
                  <c:v>5.8816852576074254E-2</c:v>
                </c:pt>
                <c:pt idx="1378">
                  <c:v>5.0881710282004639E-2</c:v>
                </c:pt>
                <c:pt idx="1379">
                  <c:v>6.113679741163635E-2</c:v>
                </c:pt>
                <c:pt idx="1380">
                  <c:v>4.4635611102095032E-2</c:v>
                </c:pt>
                <c:pt idx="1381">
                  <c:v>2.8177264280519948E-2</c:v>
                </c:pt>
                <c:pt idx="1382">
                  <c:v>1.7523540963793986E-2</c:v>
                </c:pt>
                <c:pt idx="1383">
                  <c:v>1.50800751993089E-3</c:v>
                </c:pt>
                <c:pt idx="1384">
                  <c:v>-1.7490249688391336E-2</c:v>
                </c:pt>
                <c:pt idx="1385">
                  <c:v>-4.1586949954687008E-2</c:v>
                </c:pt>
                <c:pt idx="1386">
                  <c:v>-4.4591848084370861E-2</c:v>
                </c:pt>
                <c:pt idx="1387">
                  <c:v>-5.0987243032421539E-2</c:v>
                </c:pt>
                <c:pt idx="1388">
                  <c:v>1.7355085039927026E-3</c:v>
                </c:pt>
                <c:pt idx="1389">
                  <c:v>1.2860948648068363E-2</c:v>
                </c:pt>
                <c:pt idx="1390">
                  <c:v>-1.9470524073110118E-2</c:v>
                </c:pt>
                <c:pt idx="1391">
                  <c:v>-0.12297509856392944</c:v>
                </c:pt>
                <c:pt idx="1392">
                  <c:v>-7.673057434179277E-2</c:v>
                </c:pt>
                <c:pt idx="1393">
                  <c:v>-5.2209253855772256E-2</c:v>
                </c:pt>
                <c:pt idx="1394">
                  <c:v>-2.7760609266805701E-2</c:v>
                </c:pt>
                <c:pt idx="1395">
                  <c:v>-7.0487635775364668E-2</c:v>
                </c:pt>
                <c:pt idx="1396">
                  <c:v>-3.893232334987199E-2</c:v>
                </c:pt>
                <c:pt idx="1397">
                  <c:v>-1.4231851733843167E-2</c:v>
                </c:pt>
                <c:pt idx="1398">
                  <c:v>-4.1480094872423691E-3</c:v>
                </c:pt>
                <c:pt idx="1399">
                  <c:v>-2.1919090889745172E-2</c:v>
                </c:pt>
                <c:pt idx="1400">
                  <c:v>2.4953079679236569E-2</c:v>
                </c:pt>
                <c:pt idx="1401">
                  <c:v>2.0316987554514228E-2</c:v>
                </c:pt>
                <c:pt idx="1402">
                  <c:v>4.4691669939810247E-2</c:v>
                </c:pt>
                <c:pt idx="1403">
                  <c:v>3.6249498002579053E-2</c:v>
                </c:pt>
                <c:pt idx="1404">
                  <c:v>-1.3057442215554091E-2</c:v>
                </c:pt>
                <c:pt idx="1405">
                  <c:v>-1.6343142733626484E-2</c:v>
                </c:pt>
                <c:pt idx="1406">
                  <c:v>1.1406121285088597E-2</c:v>
                </c:pt>
                <c:pt idx="1407">
                  <c:v>-1.7933624490997224E-3</c:v>
                </c:pt>
                <c:pt idx="1408">
                  <c:v>-6.5416715025794873E-3</c:v>
                </c:pt>
                <c:pt idx="1409">
                  <c:v>-1.6681623818825028E-2</c:v>
                </c:pt>
                <c:pt idx="1410">
                  <c:v>-2.7708154869549632E-2</c:v>
                </c:pt>
                <c:pt idx="1411">
                  <c:v>-2.6406490269897151E-2</c:v>
                </c:pt>
                <c:pt idx="1412">
                  <c:v>-1.9564893775387754E-2</c:v>
                </c:pt>
                <c:pt idx="1413">
                  <c:v>4.3574609533145049E-2</c:v>
                </c:pt>
                <c:pt idx="1414">
                  <c:v>2.0897200623733993E-2</c:v>
                </c:pt>
                <c:pt idx="1415">
                  <c:v>8.9977558538334411E-3</c:v>
                </c:pt>
                <c:pt idx="1416">
                  <c:v>1.5335314585470161E-2</c:v>
                </c:pt>
                <c:pt idx="1417">
                  <c:v>5.5544995670448218E-2</c:v>
                </c:pt>
                <c:pt idx="1418">
                  <c:v>5.8913719230445354E-2</c:v>
                </c:pt>
                <c:pt idx="1419">
                  <c:v>7.7465156339719621E-2</c:v>
                </c:pt>
                <c:pt idx="1420">
                  <c:v>5.5839298849026844E-2</c:v>
                </c:pt>
                <c:pt idx="1421">
                  <c:v>5.8928976160550831E-2</c:v>
                </c:pt>
                <c:pt idx="1422">
                  <c:v>1.7616092095290463E-2</c:v>
                </c:pt>
                <c:pt idx="1423">
                  <c:v>3.6397096411409313E-2</c:v>
                </c:pt>
                <c:pt idx="1424">
                  <c:v>2.9745533076625467E-2</c:v>
                </c:pt>
                <c:pt idx="1425">
                  <c:v>3.8696703162769935E-2</c:v>
                </c:pt>
                <c:pt idx="1426">
                  <c:v>3.7940489078197873E-2</c:v>
                </c:pt>
                <c:pt idx="1427">
                  <c:v>7.8718729211603791E-2</c:v>
                </c:pt>
                <c:pt idx="1428">
                  <c:v>5.6202810140506786E-2</c:v>
                </c:pt>
                <c:pt idx="1429">
                  <c:v>5.5192577344192112E-2</c:v>
                </c:pt>
                <c:pt idx="1430">
                  <c:v>4.8658912888678338E-2</c:v>
                </c:pt>
                <c:pt idx="1431">
                  <c:v>5.718278807920979E-2</c:v>
                </c:pt>
                <c:pt idx="1432">
                  <c:v>2.7597005431325192E-2</c:v>
                </c:pt>
                <c:pt idx="1433">
                  <c:v>5.523729590990295E-2</c:v>
                </c:pt>
                <c:pt idx="1434">
                  <c:v>5.1925111372084345E-2</c:v>
                </c:pt>
                <c:pt idx="1435">
                  <c:v>7.2705855090375415E-2</c:v>
                </c:pt>
                <c:pt idx="1436">
                  <c:v>7.0168039033368101E-2</c:v>
                </c:pt>
                <c:pt idx="1437">
                  <c:v>2.4083081872959374E-2</c:v>
                </c:pt>
                <c:pt idx="1438">
                  <c:v>5.8591153400566393E-2</c:v>
                </c:pt>
                <c:pt idx="1439">
                  <c:v>6.8068313775101114E-2</c:v>
                </c:pt>
              </c:numCache>
            </c:numRef>
          </c:yVal>
          <c:smooth val="1"/>
          <c:extLst>
            <c:ext xmlns:c16="http://schemas.microsoft.com/office/drawing/2014/chart" uri="{C3380CC4-5D6E-409C-BE32-E72D297353CC}">
              <c16:uniqueId val="{00000006-8BF8-43C5-9C84-38885753DCA6}"/>
            </c:ext>
          </c:extLst>
        </c:ser>
        <c:dLbls>
          <c:showLegendKey val="0"/>
          <c:showVal val="0"/>
          <c:showCatName val="0"/>
          <c:showSerName val="0"/>
          <c:showPercent val="0"/>
          <c:showBubbleSize val="0"/>
        </c:dLbls>
        <c:axId val="1236611199"/>
        <c:axId val="1236617919"/>
      </c:scatterChart>
      <c:valAx>
        <c:axId val="2031631599"/>
        <c:scaling>
          <c:orientation val="minMax"/>
          <c:max val="24"/>
          <c:min val="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400" b="0" i="0" u="none" strike="noStrike" kern="1200" baseline="0">
                    <a:solidFill>
                      <a:schemeClr val="tx1"/>
                    </a:solidFill>
                    <a:latin typeface="Avenir"/>
                    <a:ea typeface="+mn-ea"/>
                    <a:cs typeface="+mn-cs"/>
                  </a:defRPr>
                </a:pPr>
                <a:r>
                  <a:rPr lang="en-US"/>
                  <a:t>Hour of Day</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venir"/>
                  <a:ea typeface="+mn-ea"/>
                  <a:cs typeface="+mn-cs"/>
                </a:defRPr>
              </a:pPr>
              <a:endParaRPr lang="en-US"/>
            </a:p>
          </c:txPr>
        </c:title>
        <c:numFmt formatCode="_(* #,##0_);_(* \(#,##0\);_(* &quot;-&quot;??_);_(@_)"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venir"/>
                <a:ea typeface="+mn-ea"/>
                <a:cs typeface="+mn-cs"/>
              </a:defRPr>
            </a:pPr>
            <a:endParaRPr lang="en-US"/>
          </a:p>
        </c:txPr>
        <c:crossAx val="2031629199"/>
        <c:crosses val="autoZero"/>
        <c:crossBetween val="midCat"/>
        <c:majorUnit val="2"/>
      </c:valAx>
      <c:valAx>
        <c:axId val="2031629199"/>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solidFill>
                    <a:latin typeface="Avenir"/>
                    <a:ea typeface="+mn-ea"/>
                    <a:cs typeface="+mn-cs"/>
                  </a:defRPr>
                </a:pPr>
                <a:r>
                  <a:rPr lang="en-US"/>
                  <a:t>Temperature (°F)</a:t>
                </a:r>
              </a:p>
              <a:p>
                <a:pPr>
                  <a:defRPr/>
                </a:pPr>
                <a:r>
                  <a:rPr lang="en-US"/>
                  <a:t>Cold City Water Flow (GPM)</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Avenir"/>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venir"/>
                <a:ea typeface="+mn-ea"/>
                <a:cs typeface="+mn-cs"/>
              </a:defRPr>
            </a:pPr>
            <a:endParaRPr lang="en-US"/>
          </a:p>
        </c:txPr>
        <c:crossAx val="2031631599"/>
        <c:crosses val="autoZero"/>
        <c:crossBetween val="midCat"/>
      </c:valAx>
      <c:valAx>
        <c:axId val="1236617919"/>
        <c:scaling>
          <c:orientation val="minMax"/>
          <c:max val="1.7000000000000002"/>
          <c:min val="-2.2999999999999998"/>
        </c:scaling>
        <c:delete val="0"/>
        <c:axPos val="r"/>
        <c:title>
          <c:tx>
            <c:rich>
              <a:bodyPr rot="-5400000" spcFirstLastPara="1" vertOverflow="ellipsis" vert="horz" wrap="square" anchor="ctr" anchorCtr="1"/>
              <a:lstStyle/>
              <a:p>
                <a:pPr>
                  <a:defRPr sz="1400" b="0" i="0" u="none" strike="noStrike" kern="1200" baseline="0">
                    <a:solidFill>
                      <a:schemeClr val="tx1"/>
                    </a:solidFill>
                    <a:latin typeface="Avenir"/>
                    <a:ea typeface="+mn-ea"/>
                    <a:cs typeface="+mn-cs"/>
                  </a:defRPr>
                </a:pPr>
                <a:r>
                  <a:rPr lang="en-US"/>
                  <a:t>GAHP COP (gas-only)</a:t>
                </a:r>
              </a:p>
              <a:p>
                <a:pPr>
                  <a:defRPr/>
                </a:pPr>
                <a:r>
                  <a:rPr lang="en-US"/>
                  <a:t>GAHP Inlet Temperature  %Change</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Avenir"/>
                  <a:ea typeface="+mn-ea"/>
                  <a:cs typeface="+mn-cs"/>
                </a:defRPr>
              </a:pPr>
              <a:endParaRPr lang="en-US"/>
            </a:p>
          </c:txPr>
        </c:title>
        <c:numFmt formatCode="_(* #,##0.00_);_(* \(#,##0.00\);_(* &quot;-&quot;??_);_(@_)"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venir"/>
                <a:ea typeface="+mn-ea"/>
                <a:cs typeface="+mn-cs"/>
              </a:defRPr>
            </a:pPr>
            <a:endParaRPr lang="en-US"/>
          </a:p>
        </c:txPr>
        <c:crossAx val="1236611199"/>
        <c:crosses val="max"/>
        <c:crossBetween val="midCat"/>
        <c:majorUnit val="0.4"/>
        <c:minorUnit val="0.1"/>
      </c:valAx>
      <c:valAx>
        <c:axId val="1236611199"/>
        <c:scaling>
          <c:orientation val="minMax"/>
        </c:scaling>
        <c:delete val="1"/>
        <c:axPos val="b"/>
        <c:numFmt formatCode="_(* #,##0_);_(* \(#,##0\);_(* &quot;-&quot;??_);_(@_)" sourceLinked="1"/>
        <c:majorTickMark val="out"/>
        <c:minorTickMark val="none"/>
        <c:tickLblPos val="nextTo"/>
        <c:crossAx val="1236617919"/>
        <c:crosses val="autoZero"/>
        <c:crossBetween val="midCat"/>
      </c:valAx>
      <c:spPr>
        <a:noFill/>
        <a:ln>
          <a:noFill/>
        </a:ln>
        <a:effectLst/>
      </c:spPr>
    </c:plotArea>
    <c:legend>
      <c:legendPos val="b"/>
      <c:layout>
        <c:manualLayout>
          <c:xMode val="edge"/>
          <c:yMode val="edge"/>
          <c:x val="0.11509768641009083"/>
          <c:y val="0.86925949941484781"/>
          <c:w val="0.79214879972606267"/>
          <c:h val="0.115362470462376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venir"/>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b="0">
          <a:solidFill>
            <a:schemeClr val="tx1"/>
          </a:solidFill>
          <a:latin typeface="Aveni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5">
  <a:schemeClr val="accent5"/>
</cs:colorStyle>
</file>

<file path=ppt/charts/colors2.xml><?xml version="1.0" encoding="utf-8"?>
<cs:colorStyle xmlns:cs="http://schemas.microsoft.com/office/drawing/2012/chartStyle" xmlns:a="http://schemas.openxmlformats.org/drawingml/2006/main" meth="withinLinear" id="18">
  <a:schemeClr val="accent5"/>
</cs:colorStyle>
</file>

<file path=ppt/charts/colors3.xml><?xml version="1.0" encoding="utf-8"?>
<cs:colorStyle xmlns:cs="http://schemas.microsoft.com/office/drawing/2012/chartStyle" xmlns:a="http://schemas.openxmlformats.org/drawingml/2006/main" meth="withinLinear" id="18">
  <a:schemeClr val="accent5"/>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withinLinear" id="18">
  <a:schemeClr val="accent5"/>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2">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9525" cap="rnd">
        <a:solidFill>
          <a:schemeClr val="phClr"/>
        </a:solidFill>
        <a:round/>
      </a:ln>
    </cs:spPr>
  </cs:dataPointLine>
  <cs:dataPointMarker>
    <cs:lnRef idx="0">
      <cs:styleClr val="auto"/>
    </cs:lnRef>
    <cs:fillRef idx="3">
      <cs:styleClr val="auto"/>
    </cs:fillRef>
    <cs:effectRef idx="2"/>
    <cs:fontRef idx="minor">
      <a:schemeClr val="tx2"/>
    </cs:fontRef>
    <cs:spPr>
      <a:ln w="9525">
        <a:solidFill>
          <a:schemeClr val="phClr"/>
        </a:solidFill>
        <a:round/>
      </a:ln>
    </cs:spPr>
  </cs:dataPointMarker>
  <cs:dataPointMarkerLayout symbol="circle" size="5"/>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9525" cap="rnd">
        <a:solidFill>
          <a:schemeClr val="phClr"/>
        </a:solidFill>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spPr>
      <a:ln>
        <a:solidFill>
          <a:schemeClr val="tx2">
            <a:lumMod val="40000"/>
            <a:lumOff val="60000"/>
          </a:schemeClr>
        </a:solidFill>
      </a:ln>
    </cs:spPr>
    <cs:defRPr sz="1197" kern="1200"/>
  </cs:valueAxis>
  <cs:wall>
    <cs:lnRef idx="0"/>
    <cs:fillRef idx="0"/>
    <cs:effectRef idx="0"/>
    <cs:fontRef idx="minor">
      <a:schemeClr val="tx2"/>
    </cs:fontRef>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009C72-252D-49C7-B57D-45E9E76F0562}" type="doc">
      <dgm:prSet loTypeId="urn:microsoft.com/office/officeart/2005/8/layout/hList1" loCatId="list" qsTypeId="urn:microsoft.com/office/officeart/2005/8/quickstyle/simple1#1" qsCatId="simple" csTypeId="urn:microsoft.com/office/officeart/2005/8/colors/colorful2#1" csCatId="colorful" phldr="1"/>
      <dgm:spPr/>
      <dgm:t>
        <a:bodyPr/>
        <a:lstStyle/>
        <a:p>
          <a:endParaRPr lang="en-US"/>
        </a:p>
      </dgm:t>
    </dgm:pt>
    <dgm:pt modelId="{7EA71A4B-8659-4D9D-9219-4B77FB813492}">
      <dgm:prSet phldrT="[Text]" custT="1"/>
      <dgm:spPr>
        <a:ln w="38100">
          <a:solidFill>
            <a:srgbClr val="FF0000"/>
          </a:solidFill>
        </a:ln>
        <a:effectLst>
          <a:glow rad="228600">
            <a:schemeClr val="accent2">
              <a:satMod val="175000"/>
              <a:alpha val="40000"/>
            </a:schemeClr>
          </a:glow>
        </a:effectLst>
      </dgm:spPr>
      <dgm:t>
        <a:bodyPr/>
        <a:lstStyle/>
        <a:p>
          <a:r>
            <a:rPr lang="en-US" sz="2400" dirty="0">
              <a:latin typeface="+mn-lt"/>
            </a:rPr>
            <a:t>Site #2 (CZ06)</a:t>
          </a:r>
        </a:p>
      </dgm:t>
    </dgm:pt>
    <dgm:pt modelId="{84C3CA8C-F8CE-4EED-8D37-F8249E841265}" type="parTrans" cxnId="{14111FFA-BBB5-452B-B6CF-7DEDEB6513E0}">
      <dgm:prSet/>
      <dgm:spPr/>
      <dgm:t>
        <a:bodyPr/>
        <a:lstStyle/>
        <a:p>
          <a:endParaRPr lang="en-US" sz="2400">
            <a:latin typeface="+mn-lt"/>
          </a:endParaRPr>
        </a:p>
      </dgm:t>
    </dgm:pt>
    <dgm:pt modelId="{1332CEF2-4F75-4BCC-A5EB-2102AB8F5C46}" type="sibTrans" cxnId="{14111FFA-BBB5-452B-B6CF-7DEDEB6513E0}">
      <dgm:prSet/>
      <dgm:spPr/>
      <dgm:t>
        <a:bodyPr/>
        <a:lstStyle/>
        <a:p>
          <a:endParaRPr lang="en-US" sz="2400">
            <a:latin typeface="+mn-lt"/>
          </a:endParaRPr>
        </a:p>
      </dgm:t>
    </dgm:pt>
    <dgm:pt modelId="{348F37D1-DFB2-4C93-9FB0-5782BA06E1C0}">
      <dgm:prSet phldrT="[Text]" custT="1"/>
      <dgm:spPr>
        <a:ln>
          <a:solidFill>
            <a:srgbClr val="FF0000">
              <a:alpha val="90000"/>
            </a:srgbClr>
          </a:solidFill>
        </a:ln>
        <a:effectLst>
          <a:glow rad="228600">
            <a:schemeClr val="accent2">
              <a:satMod val="175000"/>
              <a:alpha val="40000"/>
            </a:schemeClr>
          </a:glow>
        </a:effectLst>
      </dgm:spPr>
      <dgm:t>
        <a:bodyPr/>
        <a:lstStyle/>
        <a:p>
          <a:pPr marL="0" indent="0">
            <a:buNone/>
          </a:pPr>
          <a:r>
            <a:rPr lang="en-US" sz="2400" b="1" kern="1200" dirty="0">
              <a:latin typeface="+mn-lt"/>
            </a:rPr>
            <a:t>Type:</a:t>
          </a:r>
          <a:r>
            <a:rPr lang="en-US" sz="2400" b="0" kern="1200" dirty="0">
              <a:latin typeface="+mn-lt"/>
            </a:rPr>
            <a:t> Travel </a:t>
          </a:r>
          <a:r>
            <a:rPr lang="en-US" sz="2400" kern="1200" dirty="0">
              <a:latin typeface="+mn-lt"/>
            </a:rPr>
            <a:t>Hotel</a:t>
          </a:r>
        </a:p>
      </dgm:t>
    </dgm:pt>
    <dgm:pt modelId="{F5FF6F76-9F54-4F5F-9A64-61346EA43803}" type="parTrans" cxnId="{A64F9CDB-73C5-4A4B-8E65-53FF97B19DCA}">
      <dgm:prSet/>
      <dgm:spPr/>
      <dgm:t>
        <a:bodyPr/>
        <a:lstStyle/>
        <a:p>
          <a:endParaRPr lang="en-US" sz="2400">
            <a:latin typeface="+mn-lt"/>
          </a:endParaRPr>
        </a:p>
      </dgm:t>
    </dgm:pt>
    <dgm:pt modelId="{E8712C2E-58D4-455E-A7C6-DCA12C9901F8}" type="sibTrans" cxnId="{A64F9CDB-73C5-4A4B-8E65-53FF97B19DCA}">
      <dgm:prSet/>
      <dgm:spPr/>
      <dgm:t>
        <a:bodyPr/>
        <a:lstStyle/>
        <a:p>
          <a:endParaRPr lang="en-US" sz="2400">
            <a:latin typeface="+mn-lt"/>
          </a:endParaRPr>
        </a:p>
      </dgm:t>
    </dgm:pt>
    <dgm:pt modelId="{5DD969EF-4430-4D34-B1E9-41E33D36629B}">
      <dgm:prSet phldrT="[Text]" custT="1"/>
      <dgm:spPr>
        <a:ln>
          <a:solidFill>
            <a:srgbClr val="FF0000">
              <a:alpha val="90000"/>
            </a:srgbClr>
          </a:solidFill>
        </a:ln>
        <a:effectLst>
          <a:glow rad="228600">
            <a:schemeClr val="accent2">
              <a:satMod val="175000"/>
              <a:alpha val="40000"/>
            </a:schemeClr>
          </a:glow>
        </a:effectLst>
      </dgm:spPr>
      <dgm:t>
        <a:bodyPr/>
        <a:lstStyle/>
        <a:p>
          <a:pPr marL="0" indent="0">
            <a:buNone/>
          </a:pPr>
          <a:r>
            <a:rPr lang="en-US" sz="2400" b="1" kern="1200" dirty="0">
              <a:latin typeface="+mn-lt"/>
            </a:rPr>
            <a:t>Existing:</a:t>
          </a:r>
          <a:endParaRPr lang="en-US" sz="2400" kern="1200" dirty="0">
            <a:latin typeface="+mn-lt"/>
          </a:endParaRPr>
        </a:p>
      </dgm:t>
    </dgm:pt>
    <dgm:pt modelId="{573D92FC-F8B3-4EE2-851C-B842A48F5376}" type="parTrans" cxnId="{D4BD44B7-D36A-419C-80D0-156E54B44DAE}">
      <dgm:prSet/>
      <dgm:spPr/>
      <dgm:t>
        <a:bodyPr/>
        <a:lstStyle/>
        <a:p>
          <a:endParaRPr lang="en-US" sz="2400">
            <a:latin typeface="+mn-lt"/>
          </a:endParaRPr>
        </a:p>
      </dgm:t>
    </dgm:pt>
    <dgm:pt modelId="{C2B8B1CF-EAD2-4E22-AB68-811392514711}" type="sibTrans" cxnId="{D4BD44B7-D36A-419C-80D0-156E54B44DAE}">
      <dgm:prSet/>
      <dgm:spPr/>
      <dgm:t>
        <a:bodyPr/>
        <a:lstStyle/>
        <a:p>
          <a:endParaRPr lang="en-US" sz="2400">
            <a:latin typeface="+mn-lt"/>
          </a:endParaRPr>
        </a:p>
      </dgm:t>
    </dgm:pt>
    <dgm:pt modelId="{8315B315-5045-4144-B376-733B31041553}">
      <dgm:prSet phldrT="[Text]" custT="1"/>
      <dgm:spPr/>
      <dgm:t>
        <a:bodyPr/>
        <a:lstStyle/>
        <a:p>
          <a:r>
            <a:rPr lang="en-US" sz="2400" dirty="0">
              <a:latin typeface="+mn-lt"/>
            </a:rPr>
            <a:t>Site #3 (CZ09)</a:t>
          </a:r>
        </a:p>
      </dgm:t>
    </dgm:pt>
    <dgm:pt modelId="{3478D00D-AFEA-4BA5-B1A5-92F1B8B06946}" type="parTrans" cxnId="{E117AAE1-AAC2-4373-82EC-D6EC22214DA0}">
      <dgm:prSet/>
      <dgm:spPr/>
      <dgm:t>
        <a:bodyPr/>
        <a:lstStyle/>
        <a:p>
          <a:endParaRPr lang="en-US" sz="2400">
            <a:latin typeface="+mn-lt"/>
          </a:endParaRPr>
        </a:p>
      </dgm:t>
    </dgm:pt>
    <dgm:pt modelId="{122553D6-01A8-444E-96F4-37965FC1CFCB}" type="sibTrans" cxnId="{E117AAE1-AAC2-4373-82EC-D6EC22214DA0}">
      <dgm:prSet/>
      <dgm:spPr/>
      <dgm:t>
        <a:bodyPr/>
        <a:lstStyle/>
        <a:p>
          <a:endParaRPr lang="en-US" sz="2400">
            <a:latin typeface="+mn-lt"/>
          </a:endParaRPr>
        </a:p>
      </dgm:t>
    </dgm:pt>
    <dgm:pt modelId="{61AB5763-2277-43B0-A64C-957CF5FB0169}">
      <dgm:prSet phldrT="[Text]" custT="1"/>
      <dgm:spPr/>
      <dgm:t>
        <a:bodyPr/>
        <a:lstStyle/>
        <a:p>
          <a:pPr>
            <a:buNone/>
          </a:pPr>
          <a:r>
            <a:rPr lang="en-US" sz="2400" b="1" dirty="0">
              <a:latin typeface="+mn-lt"/>
            </a:rPr>
            <a:t>Type: </a:t>
          </a:r>
          <a:r>
            <a:rPr lang="en-US" sz="2400" dirty="0">
              <a:latin typeface="+mn-lt"/>
            </a:rPr>
            <a:t>Multifamily</a:t>
          </a:r>
        </a:p>
      </dgm:t>
    </dgm:pt>
    <dgm:pt modelId="{6E1D8D9D-8405-42B7-949E-80DC39515402}" type="parTrans" cxnId="{3E69FEE4-D224-4B05-8F38-A5A9516B9929}">
      <dgm:prSet/>
      <dgm:spPr/>
      <dgm:t>
        <a:bodyPr/>
        <a:lstStyle/>
        <a:p>
          <a:endParaRPr lang="en-US" sz="2400">
            <a:latin typeface="+mn-lt"/>
          </a:endParaRPr>
        </a:p>
      </dgm:t>
    </dgm:pt>
    <dgm:pt modelId="{85831863-9EB4-438C-A079-53587C660BEC}" type="sibTrans" cxnId="{3E69FEE4-D224-4B05-8F38-A5A9516B9929}">
      <dgm:prSet/>
      <dgm:spPr/>
      <dgm:t>
        <a:bodyPr/>
        <a:lstStyle/>
        <a:p>
          <a:endParaRPr lang="en-US" sz="2400">
            <a:latin typeface="+mn-lt"/>
          </a:endParaRPr>
        </a:p>
      </dgm:t>
    </dgm:pt>
    <dgm:pt modelId="{3215A1C4-23CB-4F50-9E70-FBCB92A008DD}">
      <dgm:prSet phldrT="[Text]" custT="1"/>
      <dgm:spPr/>
      <dgm:t>
        <a:bodyPr/>
        <a:lstStyle/>
        <a:p>
          <a:pPr>
            <a:buNone/>
          </a:pPr>
          <a:r>
            <a:rPr lang="en-US" sz="2400" b="1" dirty="0">
              <a:latin typeface="+mn-lt"/>
            </a:rPr>
            <a:t>Existing:</a:t>
          </a:r>
          <a:endParaRPr lang="en-US" sz="2400" dirty="0">
            <a:latin typeface="+mn-lt"/>
          </a:endParaRPr>
        </a:p>
      </dgm:t>
    </dgm:pt>
    <dgm:pt modelId="{FA80EBA1-0209-4769-8A83-0DF293380ED7}" type="parTrans" cxnId="{AA81DD3D-95AC-4589-9C69-CEAF62BCFBD1}">
      <dgm:prSet/>
      <dgm:spPr/>
      <dgm:t>
        <a:bodyPr/>
        <a:lstStyle/>
        <a:p>
          <a:endParaRPr lang="en-US" sz="2400">
            <a:latin typeface="+mn-lt"/>
          </a:endParaRPr>
        </a:p>
      </dgm:t>
    </dgm:pt>
    <dgm:pt modelId="{18EF9CA8-9F99-42B4-9022-7B4DF99BA2F0}" type="sibTrans" cxnId="{AA81DD3D-95AC-4589-9C69-CEAF62BCFBD1}">
      <dgm:prSet/>
      <dgm:spPr/>
      <dgm:t>
        <a:bodyPr/>
        <a:lstStyle/>
        <a:p>
          <a:endParaRPr lang="en-US" sz="2400">
            <a:latin typeface="+mn-lt"/>
          </a:endParaRPr>
        </a:p>
      </dgm:t>
    </dgm:pt>
    <dgm:pt modelId="{691B5C0B-3472-45D2-8C1E-870093DE6DBA}">
      <dgm:prSet phldrT="[Text]" custT="1"/>
      <dgm:spPr/>
      <dgm:t>
        <a:bodyPr/>
        <a:lstStyle/>
        <a:p>
          <a:r>
            <a:rPr lang="en-US" sz="2400" dirty="0">
              <a:latin typeface="+mn-lt"/>
            </a:rPr>
            <a:t>Site #4 (CZ09)</a:t>
          </a:r>
        </a:p>
      </dgm:t>
    </dgm:pt>
    <dgm:pt modelId="{BFCE1095-D319-4DEF-9E91-EFE69DDB0C5F}" type="parTrans" cxnId="{F991D049-8EBF-4206-AD01-0AD416338B15}">
      <dgm:prSet/>
      <dgm:spPr/>
      <dgm:t>
        <a:bodyPr/>
        <a:lstStyle/>
        <a:p>
          <a:endParaRPr lang="en-US" sz="2400">
            <a:latin typeface="+mn-lt"/>
          </a:endParaRPr>
        </a:p>
      </dgm:t>
    </dgm:pt>
    <dgm:pt modelId="{C014D68B-D893-4200-A871-D96F3327BF37}" type="sibTrans" cxnId="{F991D049-8EBF-4206-AD01-0AD416338B15}">
      <dgm:prSet/>
      <dgm:spPr/>
      <dgm:t>
        <a:bodyPr/>
        <a:lstStyle/>
        <a:p>
          <a:endParaRPr lang="en-US" sz="2400">
            <a:latin typeface="+mn-lt"/>
          </a:endParaRPr>
        </a:p>
      </dgm:t>
    </dgm:pt>
    <dgm:pt modelId="{EA609BB6-3E02-4DCE-BC51-B8A6520E6A68}">
      <dgm:prSet phldrT="[Text]" custT="1"/>
      <dgm:spPr/>
      <dgm:t>
        <a:bodyPr/>
        <a:lstStyle/>
        <a:p>
          <a:pPr>
            <a:buNone/>
          </a:pPr>
          <a:r>
            <a:rPr lang="en-US" sz="2400" b="1" dirty="0">
              <a:latin typeface="+mn-lt"/>
            </a:rPr>
            <a:t>Type: </a:t>
          </a:r>
          <a:r>
            <a:rPr lang="en-US" sz="2400" b="0" dirty="0">
              <a:latin typeface="+mn-lt"/>
            </a:rPr>
            <a:t>Large </a:t>
          </a:r>
          <a:r>
            <a:rPr lang="en-US" sz="2400" dirty="0">
              <a:latin typeface="+mn-lt"/>
            </a:rPr>
            <a:t>Hotel</a:t>
          </a:r>
        </a:p>
      </dgm:t>
    </dgm:pt>
    <dgm:pt modelId="{190D52E0-F690-4AFD-B6F6-E305F1A8851A}" type="parTrans" cxnId="{09C6BC00-C14F-4450-8856-585C08F5C5A1}">
      <dgm:prSet/>
      <dgm:spPr/>
      <dgm:t>
        <a:bodyPr/>
        <a:lstStyle/>
        <a:p>
          <a:endParaRPr lang="en-US" sz="2400">
            <a:latin typeface="+mn-lt"/>
          </a:endParaRPr>
        </a:p>
      </dgm:t>
    </dgm:pt>
    <dgm:pt modelId="{C24E89A5-560E-4605-9F5C-0C875FC35C75}" type="sibTrans" cxnId="{09C6BC00-C14F-4450-8856-585C08F5C5A1}">
      <dgm:prSet/>
      <dgm:spPr/>
      <dgm:t>
        <a:bodyPr/>
        <a:lstStyle/>
        <a:p>
          <a:endParaRPr lang="en-US" sz="2400">
            <a:latin typeface="+mn-lt"/>
          </a:endParaRPr>
        </a:p>
      </dgm:t>
    </dgm:pt>
    <dgm:pt modelId="{FDCAB000-3936-4BAA-BFB5-D8CF2534FDA6}">
      <dgm:prSet phldrT="[Text]" custT="1"/>
      <dgm:spPr/>
      <dgm:t>
        <a:bodyPr/>
        <a:lstStyle/>
        <a:p>
          <a:pPr>
            <a:buNone/>
          </a:pPr>
          <a:r>
            <a:rPr lang="en-US" sz="2400" b="1" dirty="0">
              <a:latin typeface="+mn-lt"/>
            </a:rPr>
            <a:t>Existing:</a:t>
          </a:r>
          <a:endParaRPr lang="en-US" sz="2400" dirty="0">
            <a:latin typeface="+mn-lt"/>
          </a:endParaRPr>
        </a:p>
      </dgm:t>
    </dgm:pt>
    <dgm:pt modelId="{38F7B21D-5919-46EB-B97D-5DA6913F456E}" type="parTrans" cxnId="{914AFC5F-3F2B-433D-B1C1-439F303EB18B}">
      <dgm:prSet/>
      <dgm:spPr/>
      <dgm:t>
        <a:bodyPr/>
        <a:lstStyle/>
        <a:p>
          <a:endParaRPr lang="en-US" sz="2400">
            <a:latin typeface="+mn-lt"/>
          </a:endParaRPr>
        </a:p>
      </dgm:t>
    </dgm:pt>
    <dgm:pt modelId="{9722336A-CB94-4B37-B45A-18E94EF949C9}" type="sibTrans" cxnId="{914AFC5F-3F2B-433D-B1C1-439F303EB18B}">
      <dgm:prSet/>
      <dgm:spPr/>
      <dgm:t>
        <a:bodyPr/>
        <a:lstStyle/>
        <a:p>
          <a:endParaRPr lang="en-US" sz="2400">
            <a:latin typeface="+mn-lt"/>
          </a:endParaRPr>
        </a:p>
      </dgm:t>
    </dgm:pt>
    <dgm:pt modelId="{B6EEB65C-6E4E-4D63-92E0-B6405767D066}">
      <dgm:prSet phldrT="[Text]" custT="1"/>
      <dgm:spPr/>
      <dgm:t>
        <a:bodyPr/>
        <a:lstStyle/>
        <a:p>
          <a:pPr>
            <a:buNone/>
          </a:pPr>
          <a:endParaRPr lang="en-US" sz="2400" b="0" dirty="0">
            <a:latin typeface="+mn-lt"/>
          </a:endParaRPr>
        </a:p>
      </dgm:t>
    </dgm:pt>
    <dgm:pt modelId="{F43C79F9-2E28-4D21-A40C-85A174FE2A09}" type="parTrans" cxnId="{AB6B6704-D08D-4CE7-A6F8-B352B1438D9E}">
      <dgm:prSet/>
      <dgm:spPr/>
      <dgm:t>
        <a:bodyPr/>
        <a:lstStyle/>
        <a:p>
          <a:endParaRPr lang="en-US" sz="2400">
            <a:latin typeface="+mn-lt"/>
          </a:endParaRPr>
        </a:p>
      </dgm:t>
    </dgm:pt>
    <dgm:pt modelId="{8B18C83B-F41E-4933-A8E9-CA0573E5509D}" type="sibTrans" cxnId="{AB6B6704-D08D-4CE7-A6F8-B352B1438D9E}">
      <dgm:prSet/>
      <dgm:spPr/>
      <dgm:t>
        <a:bodyPr/>
        <a:lstStyle/>
        <a:p>
          <a:endParaRPr lang="en-US" sz="2400">
            <a:latin typeface="+mn-lt"/>
          </a:endParaRPr>
        </a:p>
      </dgm:t>
    </dgm:pt>
    <dgm:pt modelId="{2088AB42-BE35-4F20-BC7B-B32E912C678A}">
      <dgm:prSet custT="1"/>
      <dgm:spPr/>
      <dgm:t>
        <a:bodyPr/>
        <a:lstStyle/>
        <a:p>
          <a:r>
            <a:rPr lang="en-US" sz="2400" dirty="0">
              <a:latin typeface="+mn-lt"/>
            </a:rPr>
            <a:t>Site #1 (CZ09)</a:t>
          </a:r>
        </a:p>
      </dgm:t>
    </dgm:pt>
    <dgm:pt modelId="{E71FF76F-211A-484A-A142-77CDA25955F6}" type="parTrans" cxnId="{F435FE91-DED0-42BF-A0FE-0919E75CD6EC}">
      <dgm:prSet/>
      <dgm:spPr/>
      <dgm:t>
        <a:bodyPr/>
        <a:lstStyle/>
        <a:p>
          <a:endParaRPr lang="en-US" sz="2400">
            <a:latin typeface="+mn-lt"/>
          </a:endParaRPr>
        </a:p>
      </dgm:t>
    </dgm:pt>
    <dgm:pt modelId="{0D607AA0-8DEA-4C93-BCB3-81AD6AAE58D9}" type="sibTrans" cxnId="{F435FE91-DED0-42BF-A0FE-0919E75CD6EC}">
      <dgm:prSet/>
      <dgm:spPr/>
      <dgm:t>
        <a:bodyPr/>
        <a:lstStyle/>
        <a:p>
          <a:endParaRPr lang="en-US" sz="2400">
            <a:latin typeface="+mn-lt"/>
          </a:endParaRPr>
        </a:p>
      </dgm:t>
    </dgm:pt>
    <dgm:pt modelId="{B447FF06-9C29-4C2B-951D-B3DB7854F349}">
      <dgm:prSet custT="1"/>
      <dgm:spPr/>
      <dgm:t>
        <a:bodyPr/>
        <a:lstStyle/>
        <a:p>
          <a:pPr marL="0" indent="0">
            <a:buNone/>
          </a:pPr>
          <a:r>
            <a:rPr lang="en-US" sz="2400" b="1" kern="1200" dirty="0">
              <a:latin typeface="+mn-lt"/>
            </a:rPr>
            <a:t>Type: </a:t>
          </a:r>
          <a:r>
            <a:rPr lang="en-US" sz="2400" kern="1200" dirty="0">
              <a:latin typeface="+mn-lt"/>
            </a:rPr>
            <a:t>Multifamily</a:t>
          </a:r>
        </a:p>
      </dgm:t>
    </dgm:pt>
    <dgm:pt modelId="{1350B901-AA56-4CE0-84E6-7B5F3484813E}" type="parTrans" cxnId="{AAD10EB9-2177-41E9-BF3B-D7DBC1C74D8E}">
      <dgm:prSet/>
      <dgm:spPr/>
      <dgm:t>
        <a:bodyPr/>
        <a:lstStyle/>
        <a:p>
          <a:endParaRPr lang="en-US" sz="2400">
            <a:latin typeface="+mn-lt"/>
          </a:endParaRPr>
        </a:p>
      </dgm:t>
    </dgm:pt>
    <dgm:pt modelId="{DC18FABB-B977-4EC4-B53E-2EF607237C9C}" type="sibTrans" cxnId="{AAD10EB9-2177-41E9-BF3B-D7DBC1C74D8E}">
      <dgm:prSet/>
      <dgm:spPr/>
      <dgm:t>
        <a:bodyPr/>
        <a:lstStyle/>
        <a:p>
          <a:endParaRPr lang="en-US" sz="2400">
            <a:latin typeface="+mn-lt"/>
          </a:endParaRPr>
        </a:p>
      </dgm:t>
    </dgm:pt>
    <dgm:pt modelId="{2057210B-9FAA-4C77-A83B-B52FCF0BDF78}">
      <dgm:prSet custT="1"/>
      <dgm:spPr/>
      <dgm:t>
        <a:bodyPr/>
        <a:lstStyle/>
        <a:p>
          <a:pPr marL="0" indent="0">
            <a:buNone/>
          </a:pPr>
          <a:r>
            <a:rPr lang="en-US" sz="2400" b="1" kern="1200" dirty="0">
              <a:solidFill>
                <a:srgbClr val="1F2A44"/>
              </a:solidFill>
              <a:latin typeface="+mn-lt"/>
            </a:rPr>
            <a:t>Existing:</a:t>
          </a:r>
          <a:endParaRPr lang="en-US" sz="2400" b="1" kern="1200" dirty="0">
            <a:latin typeface="+mn-lt"/>
          </a:endParaRPr>
        </a:p>
      </dgm:t>
    </dgm:pt>
    <dgm:pt modelId="{B52A95DD-04C6-43B0-9265-A85B86E5061C}" type="parTrans" cxnId="{A9435590-B590-4E3B-A810-1C5303FDA0D2}">
      <dgm:prSet/>
      <dgm:spPr/>
      <dgm:t>
        <a:bodyPr/>
        <a:lstStyle/>
        <a:p>
          <a:endParaRPr lang="en-US" sz="2400">
            <a:latin typeface="+mn-lt"/>
          </a:endParaRPr>
        </a:p>
      </dgm:t>
    </dgm:pt>
    <dgm:pt modelId="{2C74785A-9602-4623-A50E-0DFB4BC3D299}" type="sibTrans" cxnId="{A9435590-B590-4E3B-A810-1C5303FDA0D2}">
      <dgm:prSet/>
      <dgm:spPr/>
      <dgm:t>
        <a:bodyPr/>
        <a:lstStyle/>
        <a:p>
          <a:endParaRPr lang="en-US" sz="2400">
            <a:latin typeface="+mn-lt"/>
          </a:endParaRPr>
        </a:p>
      </dgm:t>
    </dgm:pt>
    <dgm:pt modelId="{8D95F0ED-F34C-45E3-AED6-83408B988355}">
      <dgm:prSet phldrT="[Text]" custT="1"/>
      <dgm:spPr/>
      <dgm:t>
        <a:bodyPr/>
        <a:lstStyle/>
        <a:p>
          <a:pPr>
            <a:buNone/>
          </a:pPr>
          <a:r>
            <a:rPr lang="en-US" sz="2400" b="1" dirty="0">
              <a:latin typeface="+mn-lt"/>
            </a:rPr>
            <a:t>Status: </a:t>
          </a:r>
          <a:r>
            <a:rPr lang="en-US" sz="2400" b="0" dirty="0">
              <a:solidFill>
                <a:srgbClr val="1F2A44"/>
              </a:solidFill>
              <a:latin typeface="+mn-lt"/>
            </a:rPr>
            <a:t>Installation complete</a:t>
          </a:r>
          <a:endParaRPr lang="en-US" sz="2400" dirty="0">
            <a:latin typeface="+mn-lt"/>
          </a:endParaRPr>
        </a:p>
      </dgm:t>
    </dgm:pt>
    <dgm:pt modelId="{C558C9C3-23AF-42E8-BA2D-21C6C4887EDF}" type="parTrans" cxnId="{3D7ED2AC-F3FA-4469-82C5-E7209668D5BD}">
      <dgm:prSet/>
      <dgm:spPr/>
      <dgm:t>
        <a:bodyPr/>
        <a:lstStyle/>
        <a:p>
          <a:endParaRPr lang="en-US" sz="2400">
            <a:latin typeface="+mn-lt"/>
          </a:endParaRPr>
        </a:p>
      </dgm:t>
    </dgm:pt>
    <dgm:pt modelId="{ED13A664-8821-4653-9762-7FB2535048E9}" type="sibTrans" cxnId="{3D7ED2AC-F3FA-4469-82C5-E7209668D5BD}">
      <dgm:prSet/>
      <dgm:spPr/>
      <dgm:t>
        <a:bodyPr/>
        <a:lstStyle/>
        <a:p>
          <a:endParaRPr lang="en-US" sz="2400">
            <a:latin typeface="+mn-lt"/>
          </a:endParaRPr>
        </a:p>
      </dgm:t>
    </dgm:pt>
    <dgm:pt modelId="{B9B5FA31-E740-4735-819F-70D80EDB89F0}">
      <dgm:prSet phldrT="[Text]" custT="1"/>
      <dgm:spPr>
        <a:ln>
          <a:solidFill>
            <a:srgbClr val="FF0000">
              <a:alpha val="90000"/>
            </a:srgbClr>
          </a:solidFill>
        </a:ln>
        <a:effectLst>
          <a:glow rad="228600">
            <a:schemeClr val="accent2">
              <a:satMod val="175000"/>
              <a:alpha val="40000"/>
            </a:schemeClr>
          </a:glow>
        </a:effectLst>
      </dgm:spPr>
      <dgm:t>
        <a:bodyPr/>
        <a:lstStyle/>
        <a:p>
          <a:pPr marL="225425" indent="0">
            <a:buNone/>
          </a:pPr>
          <a:r>
            <a:rPr lang="en-US" sz="2400" b="0" kern="1200" dirty="0">
              <a:solidFill>
                <a:srgbClr val="1F2A44"/>
              </a:solidFill>
              <a:latin typeface="+mn-lt"/>
            </a:rPr>
            <a:t>(2) 751 kBtu/h Instantaneous, 94%</a:t>
          </a:r>
          <a:endParaRPr lang="en-US" sz="2400" kern="1200" dirty="0">
            <a:latin typeface="+mn-lt"/>
          </a:endParaRPr>
        </a:p>
      </dgm:t>
    </dgm:pt>
    <dgm:pt modelId="{DBC07BBE-B914-46F3-8297-3B3F3F8E41CA}" type="parTrans" cxnId="{9E851354-C19C-429D-842A-89394C00FBAA}">
      <dgm:prSet/>
      <dgm:spPr/>
      <dgm:t>
        <a:bodyPr/>
        <a:lstStyle/>
        <a:p>
          <a:endParaRPr lang="en-US" sz="2400">
            <a:latin typeface="+mn-lt"/>
          </a:endParaRPr>
        </a:p>
      </dgm:t>
    </dgm:pt>
    <dgm:pt modelId="{1645BCE8-4732-42C9-A707-9B1E9C62AD9A}" type="sibTrans" cxnId="{9E851354-C19C-429D-842A-89394C00FBAA}">
      <dgm:prSet/>
      <dgm:spPr/>
      <dgm:t>
        <a:bodyPr/>
        <a:lstStyle/>
        <a:p>
          <a:endParaRPr lang="en-US" sz="2400">
            <a:latin typeface="+mn-lt"/>
          </a:endParaRPr>
        </a:p>
      </dgm:t>
    </dgm:pt>
    <dgm:pt modelId="{DBF640CE-BACD-4712-B2B2-921ED1CC7D00}">
      <dgm:prSet phldrT="[Text]" custT="1"/>
      <dgm:spPr/>
      <dgm:t>
        <a:bodyPr/>
        <a:lstStyle/>
        <a:p>
          <a:pPr>
            <a:buNone/>
          </a:pPr>
          <a:r>
            <a:rPr lang="sv-SE" sz="2400" dirty="0">
              <a:latin typeface="+mn-lt"/>
            </a:rPr>
            <a:t>(1) 250 kBtu/h direct fired + 100 gal storage, </a:t>
          </a:r>
          <a:r>
            <a:rPr lang="sv-SE" sz="2400">
              <a:latin typeface="+mn-lt"/>
            </a:rPr>
            <a:t>94%</a:t>
          </a:r>
          <a:endParaRPr lang="en-US" sz="2400" dirty="0">
            <a:latin typeface="+mn-lt"/>
          </a:endParaRPr>
        </a:p>
      </dgm:t>
    </dgm:pt>
    <dgm:pt modelId="{6C2F4461-E879-4810-A495-B57EED38BAD8}" type="parTrans" cxnId="{870A6FB5-0112-4314-BE25-B5058FE32430}">
      <dgm:prSet/>
      <dgm:spPr/>
      <dgm:t>
        <a:bodyPr/>
        <a:lstStyle/>
        <a:p>
          <a:endParaRPr lang="en-US" sz="2400">
            <a:latin typeface="+mn-lt"/>
          </a:endParaRPr>
        </a:p>
      </dgm:t>
    </dgm:pt>
    <dgm:pt modelId="{977EADA5-998B-4398-B78B-64CCE2075442}" type="sibTrans" cxnId="{870A6FB5-0112-4314-BE25-B5058FE32430}">
      <dgm:prSet/>
      <dgm:spPr/>
      <dgm:t>
        <a:bodyPr/>
        <a:lstStyle/>
        <a:p>
          <a:endParaRPr lang="en-US" sz="2400">
            <a:latin typeface="+mn-lt"/>
          </a:endParaRPr>
        </a:p>
      </dgm:t>
    </dgm:pt>
    <dgm:pt modelId="{B88C03E9-E849-4364-8F2B-C455192D51B1}">
      <dgm:prSet phldrT="[Text]" custT="1"/>
      <dgm:spPr/>
      <dgm:t>
        <a:bodyPr/>
        <a:lstStyle/>
        <a:p>
          <a:pPr>
            <a:buNone/>
          </a:pPr>
          <a:r>
            <a:rPr lang="en-US" sz="2400" b="0" dirty="0">
              <a:solidFill>
                <a:srgbClr val="1F2A44"/>
              </a:solidFill>
              <a:latin typeface="+mn-lt"/>
            </a:rPr>
            <a:t>(2) 1,500 MBtu boilers+ 600 gal storage tanks</a:t>
          </a:r>
          <a:endParaRPr lang="en-US" sz="2400" dirty="0">
            <a:latin typeface="+mn-lt"/>
          </a:endParaRPr>
        </a:p>
      </dgm:t>
    </dgm:pt>
    <dgm:pt modelId="{3A991441-5855-4167-A691-B970553E1C73}" type="parTrans" cxnId="{43893820-64C5-4F42-AFE7-C0D9AA42CF6C}">
      <dgm:prSet/>
      <dgm:spPr/>
      <dgm:t>
        <a:bodyPr/>
        <a:lstStyle/>
        <a:p>
          <a:endParaRPr lang="en-US" sz="2400">
            <a:latin typeface="+mn-lt"/>
          </a:endParaRPr>
        </a:p>
      </dgm:t>
    </dgm:pt>
    <dgm:pt modelId="{3FE37F6F-C1A4-4BDC-BD60-FC3967F9309F}" type="sibTrans" cxnId="{43893820-64C5-4F42-AFE7-C0D9AA42CF6C}">
      <dgm:prSet/>
      <dgm:spPr/>
      <dgm:t>
        <a:bodyPr/>
        <a:lstStyle/>
        <a:p>
          <a:endParaRPr lang="en-US" sz="2400">
            <a:latin typeface="+mn-lt"/>
          </a:endParaRPr>
        </a:p>
      </dgm:t>
    </dgm:pt>
    <dgm:pt modelId="{EBFAE9BF-DF44-4169-BE50-78B6DC6359CC}">
      <dgm:prSet custT="1"/>
      <dgm:spPr/>
      <dgm:t>
        <a:bodyPr/>
        <a:lstStyle/>
        <a:p>
          <a:pPr marL="225425" indent="0">
            <a:buNone/>
          </a:pPr>
          <a:r>
            <a:rPr lang="en-US" sz="2400" b="0" kern="1200" dirty="0">
              <a:solidFill>
                <a:srgbClr val="1F2A44"/>
              </a:solidFill>
              <a:latin typeface="+mn-lt"/>
            </a:rPr>
            <a:t>(1) 750 kBtu/h + 120 gal, 94%
(1) 650 kBtu/h + 120 gal, 84%</a:t>
          </a:r>
          <a:endParaRPr lang="en-US" sz="2400" kern="1200" dirty="0">
            <a:latin typeface="+mn-lt"/>
          </a:endParaRPr>
        </a:p>
      </dgm:t>
    </dgm:pt>
    <dgm:pt modelId="{E3D06C53-8350-41CB-B41E-8A41853AF103}" type="parTrans" cxnId="{595DD46A-2ADF-4C22-86B0-7EC0C24ABB51}">
      <dgm:prSet/>
      <dgm:spPr/>
      <dgm:t>
        <a:bodyPr/>
        <a:lstStyle/>
        <a:p>
          <a:endParaRPr lang="en-US" sz="2400">
            <a:latin typeface="+mn-lt"/>
          </a:endParaRPr>
        </a:p>
      </dgm:t>
    </dgm:pt>
    <dgm:pt modelId="{BFD18EE3-3E40-40A4-8E28-6BEF3284CA71}" type="sibTrans" cxnId="{595DD46A-2ADF-4C22-86B0-7EC0C24ABB51}">
      <dgm:prSet/>
      <dgm:spPr/>
      <dgm:t>
        <a:bodyPr/>
        <a:lstStyle/>
        <a:p>
          <a:endParaRPr lang="en-US" sz="2400">
            <a:latin typeface="+mn-lt"/>
          </a:endParaRPr>
        </a:p>
      </dgm:t>
    </dgm:pt>
    <dgm:pt modelId="{2C025B20-4058-4DCD-9EBF-DCF87B83A3EF}">
      <dgm:prSet phldrT="[Text]" custT="1"/>
      <dgm:spPr/>
      <dgm:t>
        <a:bodyPr/>
        <a:lstStyle/>
        <a:p>
          <a:pPr>
            <a:buNone/>
          </a:pPr>
          <a:endParaRPr lang="en-US" sz="2400" dirty="0">
            <a:latin typeface="+mn-lt"/>
          </a:endParaRPr>
        </a:p>
      </dgm:t>
    </dgm:pt>
    <dgm:pt modelId="{6EC1FA39-0642-468A-91A4-A8D58AB89668}" type="parTrans" cxnId="{1C787DC5-2A1E-43F3-9A5A-AA2C961D8CA6}">
      <dgm:prSet/>
      <dgm:spPr/>
      <dgm:t>
        <a:bodyPr/>
        <a:lstStyle/>
        <a:p>
          <a:endParaRPr lang="en-US">
            <a:latin typeface="+mn-lt"/>
          </a:endParaRPr>
        </a:p>
      </dgm:t>
    </dgm:pt>
    <dgm:pt modelId="{7347A435-22BC-498B-BDC2-D4214CDFA6BF}" type="sibTrans" cxnId="{1C787DC5-2A1E-43F3-9A5A-AA2C961D8CA6}">
      <dgm:prSet/>
      <dgm:spPr/>
      <dgm:t>
        <a:bodyPr/>
        <a:lstStyle/>
        <a:p>
          <a:endParaRPr lang="en-US">
            <a:latin typeface="+mn-lt"/>
          </a:endParaRPr>
        </a:p>
      </dgm:t>
    </dgm:pt>
    <dgm:pt modelId="{E4A1F23D-7246-4822-A452-63725DF50337}">
      <dgm:prSet phldrT="[Text]" custT="1"/>
      <dgm:spPr/>
      <dgm:t>
        <a:bodyPr/>
        <a:lstStyle/>
        <a:p>
          <a:pPr>
            <a:buNone/>
          </a:pPr>
          <a:endParaRPr lang="en-US" sz="2400" dirty="0">
            <a:latin typeface="+mn-lt"/>
          </a:endParaRPr>
        </a:p>
      </dgm:t>
    </dgm:pt>
    <dgm:pt modelId="{3E14DDA3-F876-4417-A0C7-C3CFF2EB16E9}" type="parTrans" cxnId="{5C63A698-FDA2-4E79-BCAC-9C07D83CBF40}">
      <dgm:prSet/>
      <dgm:spPr/>
      <dgm:t>
        <a:bodyPr/>
        <a:lstStyle/>
        <a:p>
          <a:endParaRPr lang="en-US">
            <a:latin typeface="+mn-lt"/>
          </a:endParaRPr>
        </a:p>
      </dgm:t>
    </dgm:pt>
    <dgm:pt modelId="{87D98352-4DA4-4C9F-9CC0-0007B15BF302}" type="sibTrans" cxnId="{5C63A698-FDA2-4E79-BCAC-9C07D83CBF40}">
      <dgm:prSet/>
      <dgm:spPr/>
      <dgm:t>
        <a:bodyPr/>
        <a:lstStyle/>
        <a:p>
          <a:endParaRPr lang="en-US">
            <a:latin typeface="+mn-lt"/>
          </a:endParaRPr>
        </a:p>
      </dgm:t>
    </dgm:pt>
    <dgm:pt modelId="{55AE3154-52C9-4B81-9B25-A8F9B8F1FD6D}">
      <dgm:prSet phldrT="[Text]" custT="1"/>
      <dgm:spPr>
        <a:ln>
          <a:solidFill>
            <a:srgbClr val="FF0000">
              <a:alpha val="90000"/>
            </a:srgbClr>
          </a:solidFill>
        </a:ln>
        <a:effectLst>
          <a:glow rad="228600">
            <a:schemeClr val="accent2">
              <a:satMod val="175000"/>
              <a:alpha val="40000"/>
            </a:schemeClr>
          </a:glow>
        </a:effectLst>
      </dgm:spPr>
      <dgm:t>
        <a:bodyPr/>
        <a:lstStyle/>
        <a:p>
          <a:pPr marL="0" indent="0">
            <a:buNone/>
          </a:pPr>
          <a:endParaRPr lang="en-US" sz="2400" kern="1200" dirty="0">
            <a:latin typeface="+mn-lt"/>
          </a:endParaRPr>
        </a:p>
      </dgm:t>
    </dgm:pt>
    <dgm:pt modelId="{2C20CEE7-2615-413F-99BC-793BE925DB95}" type="parTrans" cxnId="{024D9708-4422-4CA8-A3C5-2B85DF341C65}">
      <dgm:prSet/>
      <dgm:spPr/>
      <dgm:t>
        <a:bodyPr/>
        <a:lstStyle/>
        <a:p>
          <a:endParaRPr lang="en-US">
            <a:latin typeface="+mn-lt"/>
          </a:endParaRPr>
        </a:p>
      </dgm:t>
    </dgm:pt>
    <dgm:pt modelId="{447E1445-A864-4180-818D-A517869FB6F3}" type="sibTrans" cxnId="{024D9708-4422-4CA8-A3C5-2B85DF341C65}">
      <dgm:prSet/>
      <dgm:spPr/>
      <dgm:t>
        <a:bodyPr/>
        <a:lstStyle/>
        <a:p>
          <a:endParaRPr lang="en-US">
            <a:latin typeface="+mn-lt"/>
          </a:endParaRPr>
        </a:p>
      </dgm:t>
    </dgm:pt>
    <dgm:pt modelId="{4D63A7C3-C475-4726-96CA-6C300C078D05}">
      <dgm:prSet custT="1"/>
      <dgm:spPr/>
      <dgm:t>
        <a:bodyPr/>
        <a:lstStyle/>
        <a:p>
          <a:pPr marL="0" indent="0">
            <a:buNone/>
          </a:pPr>
          <a:r>
            <a:rPr lang="en-US" sz="2400" b="1" kern="1200" dirty="0">
              <a:solidFill>
                <a:srgbClr val="1F2A44"/>
              </a:solidFill>
              <a:latin typeface="+mn-lt"/>
            </a:rPr>
            <a:t>Status: </a:t>
          </a:r>
          <a:r>
            <a:rPr lang="en-US" sz="2400" b="0" kern="1200" dirty="0">
              <a:solidFill>
                <a:srgbClr val="1F2A44"/>
              </a:solidFill>
              <a:latin typeface="+mn-lt"/>
            </a:rPr>
            <a:t>Installation complete</a:t>
          </a:r>
          <a:endParaRPr lang="en-US" sz="2400" kern="1200" dirty="0">
            <a:latin typeface="+mn-lt"/>
          </a:endParaRPr>
        </a:p>
      </dgm:t>
    </dgm:pt>
    <dgm:pt modelId="{F747779F-CFDC-4DFF-B792-849C68271B0D}" type="parTrans" cxnId="{94C6C79A-7CF9-4CE9-975F-F3C10AFD2CF9}">
      <dgm:prSet/>
      <dgm:spPr/>
      <dgm:t>
        <a:bodyPr/>
        <a:lstStyle/>
        <a:p>
          <a:endParaRPr lang="en-US">
            <a:latin typeface="+mn-lt"/>
          </a:endParaRPr>
        </a:p>
      </dgm:t>
    </dgm:pt>
    <dgm:pt modelId="{C7A0493C-0799-47B6-8481-80042FD9F798}" type="sibTrans" cxnId="{94C6C79A-7CF9-4CE9-975F-F3C10AFD2CF9}">
      <dgm:prSet/>
      <dgm:spPr/>
      <dgm:t>
        <a:bodyPr/>
        <a:lstStyle/>
        <a:p>
          <a:endParaRPr lang="en-US">
            <a:latin typeface="+mn-lt"/>
          </a:endParaRPr>
        </a:p>
      </dgm:t>
    </dgm:pt>
    <dgm:pt modelId="{DA8E65E6-BE76-43E8-9D68-FA6286472341}">
      <dgm:prSet phldrT="[Text]" custT="1"/>
      <dgm:spPr>
        <a:ln>
          <a:solidFill>
            <a:srgbClr val="FF0000">
              <a:alpha val="90000"/>
            </a:srgbClr>
          </a:solidFill>
        </a:ln>
        <a:effectLst>
          <a:glow rad="228600">
            <a:schemeClr val="accent2">
              <a:satMod val="175000"/>
              <a:alpha val="40000"/>
            </a:schemeClr>
          </a:glow>
        </a:effectLst>
      </dgm:spPr>
      <dgm:t>
        <a:bodyPr/>
        <a:lstStyle/>
        <a:p>
          <a:pPr marL="0" indent="0">
            <a:buNone/>
          </a:pPr>
          <a:endParaRPr lang="en-US" sz="2400" kern="1200" dirty="0">
            <a:latin typeface="+mn-lt"/>
          </a:endParaRPr>
        </a:p>
      </dgm:t>
    </dgm:pt>
    <dgm:pt modelId="{A5B9D71F-D5A9-4B11-975B-18609B733147}" type="parTrans" cxnId="{0C64E1A7-BFF8-4422-A8F1-66999D679C28}">
      <dgm:prSet/>
      <dgm:spPr/>
      <dgm:t>
        <a:bodyPr/>
        <a:lstStyle/>
        <a:p>
          <a:endParaRPr lang="en-US">
            <a:latin typeface="+mn-lt"/>
          </a:endParaRPr>
        </a:p>
      </dgm:t>
    </dgm:pt>
    <dgm:pt modelId="{731D22A3-302D-41EB-B7D3-B7956E3FC9C9}" type="sibTrans" cxnId="{0C64E1A7-BFF8-4422-A8F1-66999D679C28}">
      <dgm:prSet/>
      <dgm:spPr/>
      <dgm:t>
        <a:bodyPr/>
        <a:lstStyle/>
        <a:p>
          <a:endParaRPr lang="en-US">
            <a:latin typeface="+mn-lt"/>
          </a:endParaRPr>
        </a:p>
      </dgm:t>
    </dgm:pt>
    <dgm:pt modelId="{972C6F15-24E5-448F-997E-F22FF8423412}">
      <dgm:prSet custT="1"/>
      <dgm:spPr/>
      <dgm:t>
        <a:bodyPr/>
        <a:lstStyle/>
        <a:p>
          <a:pPr marL="0" indent="0">
            <a:buNone/>
          </a:pPr>
          <a:r>
            <a:rPr lang="en-US" sz="2400" b="1" kern="1200" dirty="0">
              <a:solidFill>
                <a:srgbClr val="1F2A44"/>
              </a:solidFill>
              <a:latin typeface="+mn-lt"/>
            </a:rPr>
            <a:t>GAHP </a:t>
          </a:r>
          <a:r>
            <a:rPr lang="en-US" sz="2400" b="1" kern="1200" dirty="0">
              <a:solidFill>
                <a:srgbClr val="1F2A44"/>
              </a:solidFill>
              <a:latin typeface="+mn-lt"/>
              <a:cs typeface="Arial" panose="020B0604020202020204" pitchFamily="34" charset="0"/>
            </a:rPr>
            <a:t>→</a:t>
          </a:r>
          <a:r>
            <a:rPr lang="en-US" sz="2400" b="1" kern="1200" dirty="0">
              <a:solidFill>
                <a:srgbClr val="1F2A44"/>
              </a:solidFill>
              <a:latin typeface="+mn-lt"/>
            </a:rPr>
            <a:t> </a:t>
          </a:r>
          <a:r>
            <a:rPr lang="en-US" sz="2400" b="1" kern="1200" dirty="0">
              <a:solidFill>
                <a:schemeClr val="accent5"/>
              </a:solidFill>
              <a:latin typeface="+mn-lt"/>
              <a:ea typeface="+mn-ea"/>
              <a:cs typeface="+mn-cs"/>
            </a:rPr>
            <a:t>Robur</a:t>
          </a:r>
          <a:r>
            <a:rPr lang="en-US" sz="2400" b="0" kern="1200" dirty="0">
              <a:solidFill>
                <a:srgbClr val="1F2A44"/>
              </a:solidFill>
              <a:latin typeface="+mn-lt"/>
            </a:rPr>
            <a:t>
</a:t>
          </a:r>
          <a:endParaRPr lang="en-US" sz="2400" kern="1200" dirty="0">
            <a:latin typeface="+mn-lt"/>
          </a:endParaRPr>
        </a:p>
      </dgm:t>
    </dgm:pt>
    <dgm:pt modelId="{20ECEC59-18B9-41FA-9D58-799A56F8CCDB}" type="parTrans" cxnId="{F7DC1EB9-1A8E-4DF2-8235-78F74193D8F9}">
      <dgm:prSet/>
      <dgm:spPr/>
      <dgm:t>
        <a:bodyPr/>
        <a:lstStyle/>
        <a:p>
          <a:endParaRPr lang="en-US">
            <a:latin typeface="+mn-lt"/>
          </a:endParaRPr>
        </a:p>
      </dgm:t>
    </dgm:pt>
    <dgm:pt modelId="{24058BCB-330B-4FCD-A0F4-976066F2624E}" type="sibTrans" cxnId="{F7DC1EB9-1A8E-4DF2-8235-78F74193D8F9}">
      <dgm:prSet/>
      <dgm:spPr/>
      <dgm:t>
        <a:bodyPr/>
        <a:lstStyle/>
        <a:p>
          <a:endParaRPr lang="en-US">
            <a:latin typeface="+mn-lt"/>
          </a:endParaRPr>
        </a:p>
      </dgm:t>
    </dgm:pt>
    <dgm:pt modelId="{7189D712-B05D-4FE8-9C29-E7B471F93789}">
      <dgm:prSet phldrT="[Text]" custT="1"/>
      <dgm:spPr>
        <a:ln>
          <a:solidFill>
            <a:srgbClr val="FF0000">
              <a:alpha val="90000"/>
            </a:srgbClr>
          </a:solidFill>
        </a:ln>
        <a:effectLst>
          <a:glow rad="228600">
            <a:schemeClr val="accent2">
              <a:satMod val="175000"/>
              <a:alpha val="40000"/>
            </a:schemeClr>
          </a:glow>
        </a:effectLst>
      </dgm:spPr>
      <dgm:t>
        <a:bodyPr/>
        <a:lstStyle/>
        <a:p>
          <a:pPr marL="0" indent="0">
            <a:buNone/>
          </a:pPr>
          <a:endParaRPr lang="en-US" sz="2400" kern="1200" dirty="0">
            <a:latin typeface="+mn-lt"/>
          </a:endParaRPr>
        </a:p>
      </dgm:t>
    </dgm:pt>
    <dgm:pt modelId="{8689D598-6EEA-40D5-8204-B37F2E834C78}" type="parTrans" cxnId="{09AF686D-52BA-4FC3-A4B7-938A2BEA9590}">
      <dgm:prSet/>
      <dgm:spPr/>
      <dgm:t>
        <a:bodyPr/>
        <a:lstStyle/>
        <a:p>
          <a:endParaRPr lang="en-US">
            <a:latin typeface="+mn-lt"/>
          </a:endParaRPr>
        </a:p>
      </dgm:t>
    </dgm:pt>
    <dgm:pt modelId="{D8367A8C-7DDB-49D3-9E88-19FA00078878}" type="sibTrans" cxnId="{09AF686D-52BA-4FC3-A4B7-938A2BEA9590}">
      <dgm:prSet/>
      <dgm:spPr/>
      <dgm:t>
        <a:bodyPr/>
        <a:lstStyle/>
        <a:p>
          <a:endParaRPr lang="en-US">
            <a:latin typeface="+mn-lt"/>
          </a:endParaRPr>
        </a:p>
      </dgm:t>
    </dgm:pt>
    <dgm:pt modelId="{5C56BD66-BBDA-48EF-8399-90A1C50E0653}">
      <dgm:prSet phldrT="[Text]" custT="1"/>
      <dgm:spPr/>
      <dgm:t>
        <a:bodyPr/>
        <a:lstStyle/>
        <a:p>
          <a:pPr>
            <a:buNone/>
          </a:pPr>
          <a:endParaRPr lang="en-US" sz="2400" dirty="0">
            <a:latin typeface="+mn-lt"/>
          </a:endParaRPr>
        </a:p>
      </dgm:t>
    </dgm:pt>
    <dgm:pt modelId="{371ACC97-2C48-4184-934D-7732B4DA6A58}" type="parTrans" cxnId="{CCAE8429-DD27-4FE8-B177-EA1027E84122}">
      <dgm:prSet/>
      <dgm:spPr/>
      <dgm:t>
        <a:bodyPr/>
        <a:lstStyle/>
        <a:p>
          <a:endParaRPr lang="en-US">
            <a:latin typeface="+mn-lt"/>
          </a:endParaRPr>
        </a:p>
      </dgm:t>
    </dgm:pt>
    <dgm:pt modelId="{66A88CE3-79E6-4D3D-9676-A84DA2DA053E}" type="sibTrans" cxnId="{CCAE8429-DD27-4FE8-B177-EA1027E84122}">
      <dgm:prSet/>
      <dgm:spPr/>
      <dgm:t>
        <a:bodyPr/>
        <a:lstStyle/>
        <a:p>
          <a:endParaRPr lang="en-US">
            <a:latin typeface="+mn-lt"/>
          </a:endParaRPr>
        </a:p>
      </dgm:t>
    </dgm:pt>
    <dgm:pt modelId="{C3E1AB19-1965-4DC0-A447-53B4D6A4065D}">
      <dgm:prSet phldrT="[Text]" custT="1"/>
      <dgm:spPr/>
      <dgm:t>
        <a:bodyPr/>
        <a:lstStyle/>
        <a:p>
          <a:pPr>
            <a:buNone/>
          </a:pPr>
          <a:r>
            <a:rPr lang="en-US" sz="2400" b="1" dirty="0">
              <a:solidFill>
                <a:srgbClr val="1F2A44"/>
              </a:solidFill>
              <a:latin typeface="+mn-lt"/>
            </a:rPr>
            <a:t>GAHP </a:t>
          </a:r>
          <a:r>
            <a:rPr lang="en-US" sz="2400" b="1" dirty="0">
              <a:solidFill>
                <a:srgbClr val="1F2A44"/>
              </a:solidFill>
              <a:latin typeface="+mn-lt"/>
              <a:cs typeface="Arial" panose="020B0604020202020204" pitchFamily="34" charset="0"/>
            </a:rPr>
            <a:t>→</a:t>
          </a:r>
          <a:r>
            <a:rPr lang="en-US" sz="2400" b="1" dirty="0">
              <a:solidFill>
                <a:srgbClr val="1F2A44"/>
              </a:solidFill>
              <a:latin typeface="+mn-lt"/>
            </a:rPr>
            <a:t> </a:t>
          </a:r>
          <a:r>
            <a:rPr lang="en-US" sz="2400" b="1" dirty="0">
              <a:solidFill>
                <a:srgbClr val="0785F2"/>
              </a:solidFill>
              <a:latin typeface="DM Sans Medium"/>
              <a:ea typeface="+mn-ea"/>
              <a:cs typeface="+mn-cs"/>
            </a:rPr>
            <a:t>Anesi</a:t>
          </a:r>
          <a:endParaRPr lang="en-US" sz="2400" dirty="0">
            <a:latin typeface="+mn-lt"/>
          </a:endParaRPr>
        </a:p>
      </dgm:t>
    </dgm:pt>
    <dgm:pt modelId="{57C63DDD-6662-41B6-8CF0-3064446E5932}" type="parTrans" cxnId="{C5B106F5-D4DE-4CEC-81CF-33F2BBFE9F83}">
      <dgm:prSet/>
      <dgm:spPr/>
      <dgm:t>
        <a:bodyPr/>
        <a:lstStyle/>
        <a:p>
          <a:endParaRPr lang="en-US">
            <a:latin typeface="+mn-lt"/>
          </a:endParaRPr>
        </a:p>
      </dgm:t>
    </dgm:pt>
    <dgm:pt modelId="{22A1ECEC-81A9-44E1-B226-92C796254655}" type="sibTrans" cxnId="{C5B106F5-D4DE-4CEC-81CF-33F2BBFE9F83}">
      <dgm:prSet/>
      <dgm:spPr/>
      <dgm:t>
        <a:bodyPr/>
        <a:lstStyle/>
        <a:p>
          <a:endParaRPr lang="en-US">
            <a:latin typeface="+mn-lt"/>
          </a:endParaRPr>
        </a:p>
      </dgm:t>
    </dgm:pt>
    <dgm:pt modelId="{A4A4169D-6628-44FE-A63E-4BB1344FDCC7}">
      <dgm:prSet phldrT="[Text]" custT="1"/>
      <dgm:spPr/>
      <dgm:t>
        <a:bodyPr/>
        <a:lstStyle/>
        <a:p>
          <a:pPr>
            <a:buNone/>
          </a:pPr>
          <a:r>
            <a:rPr lang="en-US" sz="2400" b="1" dirty="0">
              <a:solidFill>
                <a:srgbClr val="1F2A44"/>
              </a:solidFill>
              <a:latin typeface="+mn-lt"/>
            </a:rPr>
            <a:t>GAHP </a:t>
          </a:r>
          <a:r>
            <a:rPr lang="en-US" sz="2400" b="1" dirty="0">
              <a:solidFill>
                <a:srgbClr val="1F2A44"/>
              </a:solidFill>
              <a:latin typeface="+mn-lt"/>
              <a:cs typeface="Arial" panose="020B0604020202020204" pitchFamily="34" charset="0"/>
            </a:rPr>
            <a:t>→</a:t>
          </a:r>
          <a:r>
            <a:rPr lang="en-US" sz="2400" b="1" dirty="0">
              <a:solidFill>
                <a:srgbClr val="1F2A44"/>
              </a:solidFill>
              <a:latin typeface="+mn-lt"/>
            </a:rPr>
            <a:t> </a:t>
          </a:r>
          <a:r>
            <a:rPr lang="en-US" sz="2400" b="1" dirty="0">
              <a:solidFill>
                <a:schemeClr val="accent5"/>
              </a:solidFill>
              <a:latin typeface="+mn-lt"/>
              <a:ea typeface="+mn-ea"/>
              <a:cs typeface="+mn-cs"/>
            </a:rPr>
            <a:t>Robur</a:t>
          </a:r>
          <a:endParaRPr lang="en-US" sz="2400" dirty="0">
            <a:latin typeface="+mn-lt"/>
          </a:endParaRPr>
        </a:p>
      </dgm:t>
    </dgm:pt>
    <dgm:pt modelId="{2A517385-E623-4C12-9F81-A58970C73651}" type="parTrans" cxnId="{681BEF95-3CF7-497D-ACA4-6E74F56694DB}">
      <dgm:prSet/>
      <dgm:spPr/>
      <dgm:t>
        <a:bodyPr/>
        <a:lstStyle/>
        <a:p>
          <a:endParaRPr lang="en-US">
            <a:latin typeface="+mn-lt"/>
          </a:endParaRPr>
        </a:p>
      </dgm:t>
    </dgm:pt>
    <dgm:pt modelId="{D2E02D4D-C875-4700-8994-C7B879DB438B}" type="sibTrans" cxnId="{681BEF95-3CF7-497D-ACA4-6E74F56694DB}">
      <dgm:prSet/>
      <dgm:spPr/>
      <dgm:t>
        <a:bodyPr/>
        <a:lstStyle/>
        <a:p>
          <a:endParaRPr lang="en-US">
            <a:latin typeface="+mn-lt"/>
          </a:endParaRPr>
        </a:p>
      </dgm:t>
    </dgm:pt>
    <dgm:pt modelId="{7CC38A9C-CC0A-44E9-A5D6-CB7EA16A569D}">
      <dgm:prSet phldrT="[Text]" custT="1"/>
      <dgm:spPr/>
      <dgm:t>
        <a:bodyPr/>
        <a:lstStyle/>
        <a:p>
          <a:pPr>
            <a:buNone/>
          </a:pPr>
          <a:r>
            <a:rPr lang="en-US" sz="2400" b="1" dirty="0">
              <a:latin typeface="+mn-lt"/>
            </a:rPr>
            <a:t>Status:</a:t>
          </a:r>
          <a:r>
            <a:rPr lang="en-US" sz="2400" b="0" dirty="0">
              <a:latin typeface="+mn-lt"/>
            </a:rPr>
            <a:t> City Permit Review</a:t>
          </a:r>
        </a:p>
      </dgm:t>
    </dgm:pt>
    <dgm:pt modelId="{14895496-BDA5-4FED-84F5-AE0E9E7F07AF}" type="parTrans" cxnId="{69EBFF22-1A71-40C2-9635-259AF60DD0B7}">
      <dgm:prSet/>
      <dgm:spPr/>
      <dgm:t>
        <a:bodyPr/>
        <a:lstStyle/>
        <a:p>
          <a:endParaRPr lang="en-US">
            <a:latin typeface="+mn-lt"/>
          </a:endParaRPr>
        </a:p>
      </dgm:t>
    </dgm:pt>
    <dgm:pt modelId="{BE0D81A5-1F4C-4FB7-B1FE-D3A96D582D1C}" type="sibTrans" cxnId="{69EBFF22-1A71-40C2-9635-259AF60DD0B7}">
      <dgm:prSet/>
      <dgm:spPr/>
      <dgm:t>
        <a:bodyPr/>
        <a:lstStyle/>
        <a:p>
          <a:endParaRPr lang="en-US">
            <a:latin typeface="+mn-lt"/>
          </a:endParaRPr>
        </a:p>
      </dgm:t>
    </dgm:pt>
    <dgm:pt modelId="{15BB3F17-2484-422A-9C84-7C59619B1C78}">
      <dgm:prSet phldrT="[Text]" custT="1"/>
      <dgm:spPr>
        <a:ln>
          <a:solidFill>
            <a:srgbClr val="FF0000">
              <a:alpha val="90000"/>
            </a:srgbClr>
          </a:solidFill>
        </a:ln>
        <a:effectLst>
          <a:glow rad="228600">
            <a:schemeClr val="accent2">
              <a:satMod val="175000"/>
              <a:alpha val="40000"/>
            </a:schemeClr>
          </a:glow>
        </a:effectLst>
      </dgm:spPr>
      <dgm:t>
        <a:bodyPr/>
        <a:lstStyle/>
        <a:p>
          <a:pPr marL="0" indent="0">
            <a:buNone/>
          </a:pPr>
          <a:r>
            <a:rPr lang="en-US" sz="2400" b="1" kern="1200" dirty="0">
              <a:solidFill>
                <a:srgbClr val="1F2A44"/>
              </a:solidFill>
              <a:latin typeface="+mn-lt"/>
            </a:rPr>
            <a:t>GAHP </a:t>
          </a:r>
          <a:r>
            <a:rPr lang="en-US" sz="2400" b="1" kern="1200" dirty="0">
              <a:solidFill>
                <a:srgbClr val="1F2A44"/>
              </a:solidFill>
              <a:latin typeface="+mn-lt"/>
              <a:cs typeface="Arial" panose="020B0604020202020204" pitchFamily="34" charset="0"/>
            </a:rPr>
            <a:t>→</a:t>
          </a:r>
          <a:r>
            <a:rPr lang="en-US" sz="2400" b="1" kern="1200" dirty="0">
              <a:solidFill>
                <a:srgbClr val="1F2A44"/>
              </a:solidFill>
              <a:latin typeface="+mn-lt"/>
            </a:rPr>
            <a:t> </a:t>
          </a:r>
          <a:r>
            <a:rPr lang="en-US" sz="2400" b="1" kern="1200" dirty="0">
              <a:solidFill>
                <a:srgbClr val="0785F2"/>
              </a:solidFill>
              <a:latin typeface="DM Sans Medium"/>
              <a:ea typeface="+mn-ea"/>
              <a:cs typeface="+mn-cs"/>
            </a:rPr>
            <a:t>Anesi</a:t>
          </a:r>
        </a:p>
      </dgm:t>
    </dgm:pt>
    <dgm:pt modelId="{5B3AA14E-D68B-44CB-8E6A-1C718D097F4C}" type="parTrans" cxnId="{C346CA59-F1C8-4699-9481-ECBF74B15095}">
      <dgm:prSet/>
      <dgm:spPr/>
      <dgm:t>
        <a:bodyPr/>
        <a:lstStyle/>
        <a:p>
          <a:endParaRPr lang="en-US">
            <a:latin typeface="+mn-lt"/>
          </a:endParaRPr>
        </a:p>
      </dgm:t>
    </dgm:pt>
    <dgm:pt modelId="{7B18110C-26A7-469B-ACC6-9AF4698336B0}" type="sibTrans" cxnId="{C346CA59-F1C8-4699-9481-ECBF74B15095}">
      <dgm:prSet/>
      <dgm:spPr/>
      <dgm:t>
        <a:bodyPr/>
        <a:lstStyle/>
        <a:p>
          <a:endParaRPr lang="en-US">
            <a:latin typeface="+mn-lt"/>
          </a:endParaRPr>
        </a:p>
      </dgm:t>
    </dgm:pt>
    <dgm:pt modelId="{64FB8FDB-D1F7-47BF-B770-D4B43EF86159}">
      <dgm:prSet phldrT="[Text]" custT="1"/>
      <dgm:spPr>
        <a:ln>
          <a:solidFill>
            <a:srgbClr val="FF0000">
              <a:alpha val="90000"/>
            </a:srgbClr>
          </a:solidFill>
        </a:ln>
        <a:effectLst>
          <a:glow rad="228600">
            <a:schemeClr val="accent2">
              <a:satMod val="175000"/>
              <a:alpha val="40000"/>
            </a:schemeClr>
          </a:glow>
        </a:effectLst>
      </dgm:spPr>
      <dgm:t>
        <a:bodyPr/>
        <a:lstStyle/>
        <a:p>
          <a:pPr marL="0" indent="0">
            <a:buNone/>
          </a:pPr>
          <a:r>
            <a:rPr lang="en-US" sz="2400" b="1" kern="1200" dirty="0">
              <a:solidFill>
                <a:srgbClr val="1F2A44"/>
              </a:solidFill>
              <a:latin typeface="+mn-lt"/>
            </a:rPr>
            <a:t>Status: </a:t>
          </a:r>
          <a:r>
            <a:rPr lang="en-US" sz="2400" b="0" kern="1200" dirty="0">
              <a:solidFill>
                <a:srgbClr val="1F2A44"/>
              </a:solidFill>
              <a:latin typeface="+mn-lt"/>
            </a:rPr>
            <a:t>Installation complete</a:t>
          </a:r>
          <a:endParaRPr lang="en-US" sz="2400" kern="1200" dirty="0">
            <a:latin typeface="+mn-lt"/>
          </a:endParaRPr>
        </a:p>
      </dgm:t>
    </dgm:pt>
    <dgm:pt modelId="{48609B17-158B-4E06-A452-7691A9656F2C}" type="parTrans" cxnId="{22883258-5FDF-4385-BF46-C6D057A6B5F9}">
      <dgm:prSet/>
      <dgm:spPr/>
      <dgm:t>
        <a:bodyPr/>
        <a:lstStyle/>
        <a:p>
          <a:endParaRPr lang="en-US">
            <a:latin typeface="+mn-lt"/>
          </a:endParaRPr>
        </a:p>
      </dgm:t>
    </dgm:pt>
    <dgm:pt modelId="{BBC7133A-55E3-4962-A21A-44CEF50CD364}" type="sibTrans" cxnId="{22883258-5FDF-4385-BF46-C6D057A6B5F9}">
      <dgm:prSet/>
      <dgm:spPr/>
      <dgm:t>
        <a:bodyPr/>
        <a:lstStyle/>
        <a:p>
          <a:endParaRPr lang="en-US">
            <a:latin typeface="+mn-lt"/>
          </a:endParaRPr>
        </a:p>
      </dgm:t>
    </dgm:pt>
    <dgm:pt modelId="{4C1B88F9-EEB2-4312-8030-1C54CD7EA4B6}">
      <dgm:prSet custT="1"/>
      <dgm:spPr/>
      <dgm:t>
        <a:bodyPr/>
        <a:lstStyle/>
        <a:p>
          <a:pPr marL="0" indent="0">
            <a:buNone/>
          </a:pPr>
          <a:endParaRPr lang="en-US" sz="2400" kern="1200" dirty="0">
            <a:latin typeface="+mn-lt"/>
          </a:endParaRPr>
        </a:p>
      </dgm:t>
    </dgm:pt>
    <dgm:pt modelId="{1AF92635-727C-402F-A8F2-3F6D804EDF5A}" type="parTrans" cxnId="{351B01DA-F549-46DA-B13C-BF1E884107F7}">
      <dgm:prSet/>
      <dgm:spPr/>
      <dgm:t>
        <a:bodyPr/>
        <a:lstStyle/>
        <a:p>
          <a:endParaRPr lang="en-US">
            <a:latin typeface="+mn-lt"/>
          </a:endParaRPr>
        </a:p>
      </dgm:t>
    </dgm:pt>
    <dgm:pt modelId="{4812D60F-5F9A-43EE-A797-9CE33219BAEF}" type="sibTrans" cxnId="{351B01DA-F549-46DA-B13C-BF1E884107F7}">
      <dgm:prSet/>
      <dgm:spPr/>
      <dgm:t>
        <a:bodyPr/>
        <a:lstStyle/>
        <a:p>
          <a:endParaRPr lang="en-US">
            <a:latin typeface="+mn-lt"/>
          </a:endParaRPr>
        </a:p>
      </dgm:t>
    </dgm:pt>
    <dgm:pt modelId="{4D22BA6D-0B82-4598-9983-08A1A8D2E94D}" type="pres">
      <dgm:prSet presAssocID="{04009C72-252D-49C7-B57D-45E9E76F0562}" presName="Name0" presStyleCnt="0">
        <dgm:presLayoutVars>
          <dgm:dir/>
          <dgm:animLvl val="lvl"/>
          <dgm:resizeHandles val="exact"/>
        </dgm:presLayoutVars>
      </dgm:prSet>
      <dgm:spPr/>
    </dgm:pt>
    <dgm:pt modelId="{29EA8F76-0D2E-4DD1-BF83-34288D1E8439}" type="pres">
      <dgm:prSet presAssocID="{2088AB42-BE35-4F20-BC7B-B32E912C678A}" presName="composite" presStyleCnt="0"/>
      <dgm:spPr/>
    </dgm:pt>
    <dgm:pt modelId="{C1CBCC05-5CBD-4FA7-B2DB-AF369864B730}" type="pres">
      <dgm:prSet presAssocID="{2088AB42-BE35-4F20-BC7B-B32E912C678A}" presName="parTx" presStyleLbl="alignNode1" presStyleIdx="0" presStyleCnt="4">
        <dgm:presLayoutVars>
          <dgm:chMax val="0"/>
          <dgm:chPref val="0"/>
          <dgm:bulletEnabled val="1"/>
        </dgm:presLayoutVars>
      </dgm:prSet>
      <dgm:spPr/>
    </dgm:pt>
    <dgm:pt modelId="{21255263-DB05-4730-81F7-F698D40875DD}" type="pres">
      <dgm:prSet presAssocID="{2088AB42-BE35-4F20-BC7B-B32E912C678A}" presName="desTx" presStyleLbl="alignAccFollowNode1" presStyleIdx="0" presStyleCnt="4">
        <dgm:presLayoutVars>
          <dgm:bulletEnabled val="1"/>
        </dgm:presLayoutVars>
      </dgm:prSet>
      <dgm:spPr/>
    </dgm:pt>
    <dgm:pt modelId="{23E19575-5BAE-4F02-BB8E-FBA342A777C5}" type="pres">
      <dgm:prSet presAssocID="{0D607AA0-8DEA-4C93-BCB3-81AD6AAE58D9}" presName="space" presStyleCnt="0"/>
      <dgm:spPr/>
    </dgm:pt>
    <dgm:pt modelId="{4882027E-9616-44B9-A98C-C08F1C450CA9}" type="pres">
      <dgm:prSet presAssocID="{7EA71A4B-8659-4D9D-9219-4B77FB813492}" presName="composite" presStyleCnt="0"/>
      <dgm:spPr/>
    </dgm:pt>
    <dgm:pt modelId="{A236F9BE-05C0-48A7-A991-8FDF50EF2B3A}" type="pres">
      <dgm:prSet presAssocID="{7EA71A4B-8659-4D9D-9219-4B77FB813492}" presName="parTx" presStyleLbl="alignNode1" presStyleIdx="1" presStyleCnt="4">
        <dgm:presLayoutVars>
          <dgm:chMax val="0"/>
          <dgm:chPref val="0"/>
          <dgm:bulletEnabled val="1"/>
        </dgm:presLayoutVars>
      </dgm:prSet>
      <dgm:spPr/>
    </dgm:pt>
    <dgm:pt modelId="{3DF3A074-3EBC-4621-A909-3D99C0CE3749}" type="pres">
      <dgm:prSet presAssocID="{7EA71A4B-8659-4D9D-9219-4B77FB813492}" presName="desTx" presStyleLbl="alignAccFollowNode1" presStyleIdx="1" presStyleCnt="4">
        <dgm:presLayoutVars>
          <dgm:bulletEnabled val="1"/>
        </dgm:presLayoutVars>
      </dgm:prSet>
      <dgm:spPr/>
    </dgm:pt>
    <dgm:pt modelId="{C0391D38-8764-4A47-804E-7CD332951F40}" type="pres">
      <dgm:prSet presAssocID="{1332CEF2-4F75-4BCC-A5EB-2102AB8F5C46}" presName="space" presStyleCnt="0"/>
      <dgm:spPr/>
    </dgm:pt>
    <dgm:pt modelId="{C6DF0926-93AF-4447-9127-7AA8BF1C5751}" type="pres">
      <dgm:prSet presAssocID="{8315B315-5045-4144-B376-733B31041553}" presName="composite" presStyleCnt="0"/>
      <dgm:spPr/>
    </dgm:pt>
    <dgm:pt modelId="{78853ABC-75ED-491E-9AE6-935045C93EF9}" type="pres">
      <dgm:prSet presAssocID="{8315B315-5045-4144-B376-733B31041553}" presName="parTx" presStyleLbl="alignNode1" presStyleIdx="2" presStyleCnt="4">
        <dgm:presLayoutVars>
          <dgm:chMax val="0"/>
          <dgm:chPref val="0"/>
          <dgm:bulletEnabled val="1"/>
        </dgm:presLayoutVars>
      </dgm:prSet>
      <dgm:spPr/>
    </dgm:pt>
    <dgm:pt modelId="{4BD8D21A-7C15-4C39-96D7-3B7106C9BFD1}" type="pres">
      <dgm:prSet presAssocID="{8315B315-5045-4144-B376-733B31041553}" presName="desTx" presStyleLbl="alignAccFollowNode1" presStyleIdx="2" presStyleCnt="4">
        <dgm:presLayoutVars>
          <dgm:bulletEnabled val="1"/>
        </dgm:presLayoutVars>
      </dgm:prSet>
      <dgm:spPr/>
    </dgm:pt>
    <dgm:pt modelId="{5313CF47-CFFB-4842-A78C-BBDEF931E0E0}" type="pres">
      <dgm:prSet presAssocID="{122553D6-01A8-444E-96F4-37965FC1CFCB}" presName="space" presStyleCnt="0"/>
      <dgm:spPr/>
    </dgm:pt>
    <dgm:pt modelId="{32759D23-98A8-4E96-89A2-07DDFE4BFB09}" type="pres">
      <dgm:prSet presAssocID="{691B5C0B-3472-45D2-8C1E-870093DE6DBA}" presName="composite" presStyleCnt="0"/>
      <dgm:spPr/>
    </dgm:pt>
    <dgm:pt modelId="{56967017-B33D-495D-BCB2-241AA3E5F6AD}" type="pres">
      <dgm:prSet presAssocID="{691B5C0B-3472-45D2-8C1E-870093DE6DBA}" presName="parTx" presStyleLbl="alignNode1" presStyleIdx="3" presStyleCnt="4">
        <dgm:presLayoutVars>
          <dgm:chMax val="0"/>
          <dgm:chPref val="0"/>
          <dgm:bulletEnabled val="1"/>
        </dgm:presLayoutVars>
      </dgm:prSet>
      <dgm:spPr/>
    </dgm:pt>
    <dgm:pt modelId="{2E257932-9C96-419D-AC28-DCCF157A52BA}" type="pres">
      <dgm:prSet presAssocID="{691B5C0B-3472-45D2-8C1E-870093DE6DBA}" presName="desTx" presStyleLbl="alignAccFollowNode1" presStyleIdx="3" presStyleCnt="4">
        <dgm:presLayoutVars>
          <dgm:bulletEnabled val="1"/>
        </dgm:presLayoutVars>
      </dgm:prSet>
      <dgm:spPr/>
    </dgm:pt>
  </dgm:ptLst>
  <dgm:cxnLst>
    <dgm:cxn modelId="{09C6BC00-C14F-4450-8856-585C08F5C5A1}" srcId="{691B5C0B-3472-45D2-8C1E-870093DE6DBA}" destId="{EA609BB6-3E02-4DCE-BC51-B8A6520E6A68}" srcOrd="0" destOrd="0" parTransId="{190D52E0-F690-4AFD-B6F6-E305F1A8851A}" sibTransId="{C24E89A5-560E-4605-9F5C-0C875FC35C75}"/>
    <dgm:cxn modelId="{AB6B6704-D08D-4CE7-A6F8-B352B1438D9E}" srcId="{691B5C0B-3472-45D2-8C1E-870093DE6DBA}" destId="{B6EEB65C-6E4E-4D63-92E0-B6405767D066}" srcOrd="4" destOrd="0" parTransId="{F43C79F9-2E28-4D21-A40C-85A174FE2A09}" sibTransId="{8B18C83B-F41E-4933-A8E9-CA0573E5509D}"/>
    <dgm:cxn modelId="{4F244F04-4915-4531-9639-0272CA0C1774}" type="presOf" srcId="{DBF640CE-BACD-4712-B2B2-921ED1CC7D00}" destId="{4BD8D21A-7C15-4C39-96D7-3B7106C9BFD1}" srcOrd="0" destOrd="3" presId="urn:microsoft.com/office/officeart/2005/8/layout/hList1"/>
    <dgm:cxn modelId="{024D9708-4422-4CA8-A3C5-2B85DF341C65}" srcId="{7EA71A4B-8659-4D9D-9219-4B77FB813492}" destId="{55AE3154-52C9-4B81-9B25-A8F9B8F1FD6D}" srcOrd="1" destOrd="0" parTransId="{2C20CEE7-2615-413F-99BC-793BE925DB95}" sibTransId="{447E1445-A864-4180-818D-A517869FB6F3}"/>
    <dgm:cxn modelId="{D7FF620C-E85C-4110-BE29-2FC748CD987D}" type="presOf" srcId="{EA609BB6-3E02-4DCE-BC51-B8A6520E6A68}" destId="{2E257932-9C96-419D-AC28-DCCF157A52BA}" srcOrd="0" destOrd="0" presId="urn:microsoft.com/office/officeart/2005/8/layout/hList1"/>
    <dgm:cxn modelId="{BF7CAF13-6A83-451A-890B-A3500FC92084}" type="presOf" srcId="{EBFAE9BF-DF44-4169-BE50-78B6DC6359CC}" destId="{21255263-DB05-4730-81F7-F698D40875DD}" srcOrd="0" destOrd="3" presId="urn:microsoft.com/office/officeart/2005/8/layout/hList1"/>
    <dgm:cxn modelId="{19EDF619-E7A7-4580-A373-0531B90C0222}" type="presOf" srcId="{61AB5763-2277-43B0-A64C-957CF5FB0169}" destId="{4BD8D21A-7C15-4C39-96D7-3B7106C9BFD1}" srcOrd="0" destOrd="0" presId="urn:microsoft.com/office/officeart/2005/8/layout/hList1"/>
    <dgm:cxn modelId="{86F9BA1E-7B67-4BB9-8C0B-E44F7D180DAF}" type="presOf" srcId="{DA8E65E6-BE76-43E8-9D68-FA6286472341}" destId="{3DF3A074-3EBC-4621-A909-3D99C0CE3749}" srcOrd="0" destOrd="4" presId="urn:microsoft.com/office/officeart/2005/8/layout/hList1"/>
    <dgm:cxn modelId="{BCD31120-7124-47D6-9449-632F65D89D92}" type="presOf" srcId="{04009C72-252D-49C7-B57D-45E9E76F0562}" destId="{4D22BA6D-0B82-4598-9983-08A1A8D2E94D}" srcOrd="0" destOrd="0" presId="urn:microsoft.com/office/officeart/2005/8/layout/hList1"/>
    <dgm:cxn modelId="{43893820-64C5-4F42-AFE7-C0D9AA42CF6C}" srcId="{FDCAB000-3936-4BAA-BFB5-D8CF2534FDA6}" destId="{B88C03E9-E849-4364-8F2B-C455192D51B1}" srcOrd="0" destOrd="0" parTransId="{3A991441-5855-4167-A691-B970553E1C73}" sibTransId="{3FE37F6F-C1A4-4BDC-BD60-FC3967F9309F}"/>
    <dgm:cxn modelId="{D5F4BE20-566D-4CB6-A120-46C7A5A42ECE}" type="presOf" srcId="{8D95F0ED-F34C-45E3-AED6-83408B988355}" destId="{4BD8D21A-7C15-4C39-96D7-3B7106C9BFD1}" srcOrd="0" destOrd="6" presId="urn:microsoft.com/office/officeart/2005/8/layout/hList1"/>
    <dgm:cxn modelId="{69EBFF22-1A71-40C2-9635-259AF60DD0B7}" srcId="{691B5C0B-3472-45D2-8C1E-870093DE6DBA}" destId="{7CC38A9C-CC0A-44E9-A5D6-CB7EA16A569D}" srcOrd="5" destOrd="0" parTransId="{14895496-BDA5-4FED-84F5-AE0E9E7F07AF}" sibTransId="{BE0D81A5-1F4C-4FB7-B1FE-D3A96D582D1C}"/>
    <dgm:cxn modelId="{CCAE8429-DD27-4FE8-B177-EA1027E84122}" srcId="{C3E1AB19-1965-4DC0-A447-53B4D6A4065D}" destId="{5C56BD66-BBDA-48EF-8399-90A1C50E0653}" srcOrd="0" destOrd="0" parTransId="{371ACC97-2C48-4184-934D-7732B4DA6A58}" sibTransId="{66A88CE3-79E6-4D3D-9676-A84DA2DA053E}"/>
    <dgm:cxn modelId="{B1BC882D-8096-4F6F-B06A-269436821CA7}" type="presOf" srcId="{3215A1C4-23CB-4F50-9E70-FBCB92A008DD}" destId="{4BD8D21A-7C15-4C39-96D7-3B7106C9BFD1}" srcOrd="0" destOrd="2" presId="urn:microsoft.com/office/officeart/2005/8/layout/hList1"/>
    <dgm:cxn modelId="{A665CB2E-E59F-4F1C-9FAC-08C276A251F2}" type="presOf" srcId="{7189D712-B05D-4FE8-9C29-E7B471F93789}" destId="{3DF3A074-3EBC-4621-A909-3D99C0CE3749}" srcOrd="0" destOrd="6" presId="urn:microsoft.com/office/officeart/2005/8/layout/hList1"/>
    <dgm:cxn modelId="{C7365234-039D-4D95-AE58-36170304BA19}" type="presOf" srcId="{5C56BD66-BBDA-48EF-8399-90A1C50E0653}" destId="{4BD8D21A-7C15-4C39-96D7-3B7106C9BFD1}" srcOrd="0" destOrd="5" presId="urn:microsoft.com/office/officeart/2005/8/layout/hList1"/>
    <dgm:cxn modelId="{A59ECA37-BF4E-40DB-AAA0-29F020DF5DED}" type="presOf" srcId="{7EA71A4B-8659-4D9D-9219-4B77FB813492}" destId="{A236F9BE-05C0-48A7-A991-8FDF50EF2B3A}" srcOrd="0" destOrd="0" presId="urn:microsoft.com/office/officeart/2005/8/layout/hList1"/>
    <dgm:cxn modelId="{AA81DD3D-95AC-4589-9C69-CEAF62BCFBD1}" srcId="{8315B315-5045-4144-B376-733B31041553}" destId="{3215A1C4-23CB-4F50-9E70-FBCB92A008DD}" srcOrd="2" destOrd="0" parTransId="{FA80EBA1-0209-4769-8A83-0DF293380ED7}" sibTransId="{18EF9CA8-9F99-42B4-9022-7B4DF99BA2F0}"/>
    <dgm:cxn modelId="{BFE7173F-23C7-4AF7-B7D3-47F6B834A23F}" type="presOf" srcId="{64FB8FDB-D1F7-47BF-B770-D4B43EF86159}" destId="{3DF3A074-3EBC-4621-A909-3D99C0CE3749}" srcOrd="0" destOrd="7" presId="urn:microsoft.com/office/officeart/2005/8/layout/hList1"/>
    <dgm:cxn modelId="{5B091D5F-6B0E-474B-B1BB-8BCAC14BFD52}" type="presOf" srcId="{B9B5FA31-E740-4735-819F-70D80EDB89F0}" destId="{3DF3A074-3EBC-4621-A909-3D99C0CE3749}" srcOrd="0" destOrd="3" presId="urn:microsoft.com/office/officeart/2005/8/layout/hList1"/>
    <dgm:cxn modelId="{914AFC5F-3F2B-433D-B1C1-439F303EB18B}" srcId="{691B5C0B-3472-45D2-8C1E-870093DE6DBA}" destId="{FDCAB000-3936-4BAA-BFB5-D8CF2534FDA6}" srcOrd="2" destOrd="0" parTransId="{38F7B21D-5919-46EB-B97D-5DA6913F456E}" sibTransId="{9722336A-CB94-4B37-B45A-18E94EF949C9}"/>
    <dgm:cxn modelId="{4E66E564-560B-4B7E-BC37-193950ED6A3C}" type="presOf" srcId="{691B5C0B-3472-45D2-8C1E-870093DE6DBA}" destId="{56967017-B33D-495D-BCB2-241AA3E5F6AD}" srcOrd="0" destOrd="0" presId="urn:microsoft.com/office/officeart/2005/8/layout/hList1"/>
    <dgm:cxn modelId="{67472B48-57F1-4DE0-B80D-461AD00D71BD}" type="presOf" srcId="{55AE3154-52C9-4B81-9B25-A8F9B8F1FD6D}" destId="{3DF3A074-3EBC-4621-A909-3D99C0CE3749}" srcOrd="0" destOrd="1" presId="urn:microsoft.com/office/officeart/2005/8/layout/hList1"/>
    <dgm:cxn modelId="{F991D049-8EBF-4206-AD01-0AD416338B15}" srcId="{04009C72-252D-49C7-B57D-45E9E76F0562}" destId="{691B5C0B-3472-45D2-8C1E-870093DE6DBA}" srcOrd="3" destOrd="0" parTransId="{BFCE1095-D319-4DEF-9E91-EFE69DDB0C5F}" sibTransId="{C014D68B-D893-4200-A871-D96F3327BF37}"/>
    <dgm:cxn modelId="{595DD46A-2ADF-4C22-86B0-7EC0C24ABB51}" srcId="{2088AB42-BE35-4F20-BC7B-B32E912C678A}" destId="{EBFAE9BF-DF44-4169-BE50-78B6DC6359CC}" srcOrd="3" destOrd="0" parTransId="{E3D06C53-8350-41CB-B41E-8A41853AF103}" sibTransId="{BFD18EE3-3E40-40A4-8E28-6BEF3284CA71}"/>
    <dgm:cxn modelId="{09AF686D-52BA-4FC3-A4B7-938A2BEA9590}" srcId="{15BB3F17-2484-422A-9C84-7C59619B1C78}" destId="{7189D712-B05D-4FE8-9C29-E7B471F93789}" srcOrd="0" destOrd="0" parTransId="{8689D598-6EEA-40D5-8204-B37F2E834C78}" sibTransId="{D8367A8C-7DDB-49D3-9E88-19FA00078878}"/>
    <dgm:cxn modelId="{C4BD3370-55DD-4468-8367-F0A92A6482FF}" type="presOf" srcId="{FDCAB000-3936-4BAA-BFB5-D8CF2534FDA6}" destId="{2E257932-9C96-419D-AC28-DCCF157A52BA}" srcOrd="0" destOrd="2" presId="urn:microsoft.com/office/officeart/2005/8/layout/hList1"/>
    <dgm:cxn modelId="{40428072-2463-43D0-9636-E25760D6AE1E}" type="presOf" srcId="{7CC38A9C-CC0A-44E9-A5D6-CB7EA16A569D}" destId="{2E257932-9C96-419D-AC28-DCCF157A52BA}" srcOrd="0" destOrd="6" presId="urn:microsoft.com/office/officeart/2005/8/layout/hList1"/>
    <dgm:cxn modelId="{9E851354-C19C-429D-842A-89394C00FBAA}" srcId="{5DD969EF-4430-4D34-B1E9-41E33D36629B}" destId="{B9B5FA31-E740-4735-819F-70D80EDB89F0}" srcOrd="0" destOrd="0" parTransId="{DBC07BBE-B914-46F3-8297-3B3F3F8E41CA}" sibTransId="{1645BCE8-4732-42C9-A707-9B1E9C62AD9A}"/>
    <dgm:cxn modelId="{6508E974-5F0A-4A8C-9191-5D814F8C1636}" type="presOf" srcId="{5DD969EF-4430-4D34-B1E9-41E33D36629B}" destId="{3DF3A074-3EBC-4621-A909-3D99C0CE3749}" srcOrd="0" destOrd="2" presId="urn:microsoft.com/office/officeart/2005/8/layout/hList1"/>
    <dgm:cxn modelId="{22883258-5FDF-4385-BF46-C6D057A6B5F9}" srcId="{15BB3F17-2484-422A-9C84-7C59619B1C78}" destId="{64FB8FDB-D1F7-47BF-B770-D4B43EF86159}" srcOrd="1" destOrd="0" parTransId="{48609B17-158B-4E06-A452-7691A9656F2C}" sibTransId="{BBC7133A-55E3-4962-A21A-44CEF50CD364}"/>
    <dgm:cxn modelId="{C346CA59-F1C8-4699-9481-ECBF74B15095}" srcId="{7EA71A4B-8659-4D9D-9219-4B77FB813492}" destId="{15BB3F17-2484-422A-9C84-7C59619B1C78}" srcOrd="3" destOrd="0" parTransId="{5B3AA14E-D68B-44CB-8E6A-1C718D097F4C}" sibTransId="{7B18110C-26A7-469B-ACC6-9AF4698336B0}"/>
    <dgm:cxn modelId="{92997C5A-CF28-4384-9ED6-DA2920FC8E5D}" type="presOf" srcId="{E4A1F23D-7246-4822-A452-63725DF50337}" destId="{4BD8D21A-7C15-4C39-96D7-3B7106C9BFD1}" srcOrd="0" destOrd="1" presId="urn:microsoft.com/office/officeart/2005/8/layout/hList1"/>
    <dgm:cxn modelId="{3D4EA186-C948-42FE-9E4C-98DF99336432}" type="presOf" srcId="{15BB3F17-2484-422A-9C84-7C59619B1C78}" destId="{3DF3A074-3EBC-4621-A909-3D99C0CE3749}" srcOrd="0" destOrd="5" presId="urn:microsoft.com/office/officeart/2005/8/layout/hList1"/>
    <dgm:cxn modelId="{A9435590-B590-4E3B-A810-1C5303FDA0D2}" srcId="{2088AB42-BE35-4F20-BC7B-B32E912C678A}" destId="{2057210B-9FAA-4C77-A83B-B52FCF0BDF78}" srcOrd="2" destOrd="0" parTransId="{B52A95DD-04C6-43B0-9265-A85B86E5061C}" sibTransId="{2C74785A-9602-4623-A50E-0DFB4BC3D299}"/>
    <dgm:cxn modelId="{F435FE91-DED0-42BF-A0FE-0919E75CD6EC}" srcId="{04009C72-252D-49C7-B57D-45E9E76F0562}" destId="{2088AB42-BE35-4F20-BC7B-B32E912C678A}" srcOrd="0" destOrd="0" parTransId="{E71FF76F-211A-484A-A142-77CDA25955F6}" sibTransId="{0D607AA0-8DEA-4C93-BCB3-81AD6AAE58D9}"/>
    <dgm:cxn modelId="{681BEF95-3CF7-497D-ACA4-6E74F56694DB}" srcId="{691B5C0B-3472-45D2-8C1E-870093DE6DBA}" destId="{A4A4169D-6628-44FE-A63E-4BB1344FDCC7}" srcOrd="3" destOrd="0" parTransId="{2A517385-E623-4C12-9F81-A58970C73651}" sibTransId="{D2E02D4D-C875-4700-8994-C7B879DB438B}"/>
    <dgm:cxn modelId="{5C63A698-FDA2-4E79-BCAC-9C07D83CBF40}" srcId="{8315B315-5045-4144-B376-733B31041553}" destId="{E4A1F23D-7246-4822-A452-63725DF50337}" srcOrd="1" destOrd="0" parTransId="{3E14DDA3-F876-4417-A0C7-C3CFF2EB16E9}" sibTransId="{87D98352-4DA4-4C9F-9CC0-0007B15BF302}"/>
    <dgm:cxn modelId="{94C6C79A-7CF9-4CE9-975F-F3C10AFD2CF9}" srcId="{2088AB42-BE35-4F20-BC7B-B32E912C678A}" destId="{4D63A7C3-C475-4726-96CA-6C300C078D05}" srcOrd="5" destOrd="0" parTransId="{F747779F-CFDC-4DFF-B792-849C68271B0D}" sibTransId="{C7A0493C-0799-47B6-8481-80042FD9F798}"/>
    <dgm:cxn modelId="{A7D3799F-24CB-4DD1-B189-221ADD55C34B}" type="presOf" srcId="{B447FF06-9C29-4C2B-951D-B3DB7854F349}" destId="{21255263-DB05-4730-81F7-F698D40875DD}" srcOrd="0" destOrd="0" presId="urn:microsoft.com/office/officeart/2005/8/layout/hList1"/>
    <dgm:cxn modelId="{22B6E2A3-1417-45D8-A393-6DDB8757F38C}" type="presOf" srcId="{B88C03E9-E849-4364-8F2B-C455192D51B1}" destId="{2E257932-9C96-419D-AC28-DCCF157A52BA}" srcOrd="0" destOrd="3" presId="urn:microsoft.com/office/officeart/2005/8/layout/hList1"/>
    <dgm:cxn modelId="{0C64E1A7-BFF8-4422-A8F1-66999D679C28}" srcId="{5DD969EF-4430-4D34-B1E9-41E33D36629B}" destId="{DA8E65E6-BE76-43E8-9D68-FA6286472341}" srcOrd="1" destOrd="0" parTransId="{A5B9D71F-D5A9-4B11-975B-18609B733147}" sibTransId="{731D22A3-302D-41EB-B7D3-B7956E3FC9C9}"/>
    <dgm:cxn modelId="{3D7ED2AC-F3FA-4469-82C5-E7209668D5BD}" srcId="{8315B315-5045-4144-B376-733B31041553}" destId="{8D95F0ED-F34C-45E3-AED6-83408B988355}" srcOrd="4" destOrd="0" parTransId="{C558C9C3-23AF-42E8-BA2D-21C6C4887EDF}" sibTransId="{ED13A664-8821-4653-9762-7FB2535048E9}"/>
    <dgm:cxn modelId="{870A6FB5-0112-4314-BE25-B5058FE32430}" srcId="{3215A1C4-23CB-4F50-9E70-FBCB92A008DD}" destId="{DBF640CE-BACD-4712-B2B2-921ED1CC7D00}" srcOrd="0" destOrd="0" parTransId="{6C2F4461-E879-4810-A495-B57EED38BAD8}" sibTransId="{977EADA5-998B-4398-B78B-64CCE2075442}"/>
    <dgm:cxn modelId="{D4BD44B7-D36A-419C-80D0-156E54B44DAE}" srcId="{7EA71A4B-8659-4D9D-9219-4B77FB813492}" destId="{5DD969EF-4430-4D34-B1E9-41E33D36629B}" srcOrd="2" destOrd="0" parTransId="{573D92FC-F8B3-4EE2-851C-B842A48F5376}" sibTransId="{C2B8B1CF-EAD2-4E22-AB68-811392514711}"/>
    <dgm:cxn modelId="{AAD10EB9-2177-41E9-BF3B-D7DBC1C74D8E}" srcId="{2088AB42-BE35-4F20-BC7B-B32E912C678A}" destId="{B447FF06-9C29-4C2B-951D-B3DB7854F349}" srcOrd="0" destOrd="0" parTransId="{1350B901-AA56-4CE0-84E6-7B5F3484813E}" sibTransId="{DC18FABB-B977-4EC4-B53E-2EF607237C9C}"/>
    <dgm:cxn modelId="{F7DC1EB9-1A8E-4DF2-8235-78F74193D8F9}" srcId="{2088AB42-BE35-4F20-BC7B-B32E912C678A}" destId="{972C6F15-24E5-448F-997E-F22FF8423412}" srcOrd="4" destOrd="0" parTransId="{20ECEC59-18B9-41FA-9D58-799A56F8CCDB}" sibTransId="{24058BCB-330B-4FCD-A0F4-976066F2624E}"/>
    <dgm:cxn modelId="{1C787DC5-2A1E-43F3-9A5A-AA2C961D8CA6}" srcId="{691B5C0B-3472-45D2-8C1E-870093DE6DBA}" destId="{2C025B20-4058-4DCD-9EBF-DCF87B83A3EF}" srcOrd="1" destOrd="0" parTransId="{6EC1FA39-0642-468A-91A4-A8D58AB89668}" sibTransId="{7347A435-22BC-498B-BDC2-D4214CDFA6BF}"/>
    <dgm:cxn modelId="{0EE544CA-C7BD-48B8-8527-C267957EDCA5}" type="presOf" srcId="{C3E1AB19-1965-4DC0-A447-53B4D6A4065D}" destId="{4BD8D21A-7C15-4C39-96D7-3B7106C9BFD1}" srcOrd="0" destOrd="4" presId="urn:microsoft.com/office/officeart/2005/8/layout/hList1"/>
    <dgm:cxn modelId="{98E4C8D5-BA93-4B4F-952E-083AFD509EEE}" type="presOf" srcId="{4C1B88F9-EEB2-4312-8030-1C54CD7EA4B6}" destId="{21255263-DB05-4730-81F7-F698D40875DD}" srcOrd="0" destOrd="1" presId="urn:microsoft.com/office/officeart/2005/8/layout/hList1"/>
    <dgm:cxn modelId="{351B01DA-F549-46DA-B13C-BF1E884107F7}" srcId="{2088AB42-BE35-4F20-BC7B-B32E912C678A}" destId="{4C1B88F9-EEB2-4312-8030-1C54CD7EA4B6}" srcOrd="1" destOrd="0" parTransId="{1AF92635-727C-402F-A8F2-3F6D804EDF5A}" sibTransId="{4812D60F-5F9A-43EE-A797-9CE33219BAEF}"/>
    <dgm:cxn modelId="{A64F9CDB-73C5-4A4B-8E65-53FF97B19DCA}" srcId="{7EA71A4B-8659-4D9D-9219-4B77FB813492}" destId="{348F37D1-DFB2-4C93-9FB0-5782BA06E1C0}" srcOrd="0" destOrd="0" parTransId="{F5FF6F76-9F54-4F5F-9A64-61346EA43803}" sibTransId="{E8712C2E-58D4-455E-A7C6-DCA12C9901F8}"/>
    <dgm:cxn modelId="{E117AAE1-AAC2-4373-82EC-D6EC22214DA0}" srcId="{04009C72-252D-49C7-B57D-45E9E76F0562}" destId="{8315B315-5045-4144-B376-733B31041553}" srcOrd="2" destOrd="0" parTransId="{3478D00D-AFEA-4BA5-B1A5-92F1B8B06946}" sibTransId="{122553D6-01A8-444E-96F4-37965FC1CFCB}"/>
    <dgm:cxn modelId="{3E69FEE4-D224-4B05-8F38-A5A9516B9929}" srcId="{8315B315-5045-4144-B376-733B31041553}" destId="{61AB5763-2277-43B0-A64C-957CF5FB0169}" srcOrd="0" destOrd="0" parTransId="{6E1D8D9D-8405-42B7-949E-80DC39515402}" sibTransId="{85831863-9EB4-438C-A079-53587C660BEC}"/>
    <dgm:cxn modelId="{9DBD2AE6-8DDE-44E8-B503-9B1168020818}" type="presOf" srcId="{4D63A7C3-C475-4726-96CA-6C300C078D05}" destId="{21255263-DB05-4730-81F7-F698D40875DD}" srcOrd="0" destOrd="5" presId="urn:microsoft.com/office/officeart/2005/8/layout/hList1"/>
    <dgm:cxn modelId="{33D1EDE7-8B86-4C9A-8651-F0DFE2C86AE0}" type="presOf" srcId="{8315B315-5045-4144-B376-733B31041553}" destId="{78853ABC-75ED-491E-9AE6-935045C93EF9}" srcOrd="0" destOrd="0" presId="urn:microsoft.com/office/officeart/2005/8/layout/hList1"/>
    <dgm:cxn modelId="{18E55DED-DF91-44BD-8C52-84AC6DC7E1E6}" type="presOf" srcId="{2057210B-9FAA-4C77-A83B-B52FCF0BDF78}" destId="{21255263-DB05-4730-81F7-F698D40875DD}" srcOrd="0" destOrd="2" presId="urn:microsoft.com/office/officeart/2005/8/layout/hList1"/>
    <dgm:cxn modelId="{76EE99EF-D939-4B32-8369-4DD2531BE7BE}" type="presOf" srcId="{A4A4169D-6628-44FE-A63E-4BB1344FDCC7}" destId="{2E257932-9C96-419D-AC28-DCCF157A52BA}" srcOrd="0" destOrd="4" presId="urn:microsoft.com/office/officeart/2005/8/layout/hList1"/>
    <dgm:cxn modelId="{9D7558F1-6671-4271-9D78-3F584229407A}" type="presOf" srcId="{972C6F15-24E5-448F-997E-F22FF8423412}" destId="{21255263-DB05-4730-81F7-F698D40875DD}" srcOrd="0" destOrd="4" presId="urn:microsoft.com/office/officeart/2005/8/layout/hList1"/>
    <dgm:cxn modelId="{84BED2F2-6F8C-4381-97EB-D5DF8E3262A9}" type="presOf" srcId="{348F37D1-DFB2-4C93-9FB0-5782BA06E1C0}" destId="{3DF3A074-3EBC-4621-A909-3D99C0CE3749}" srcOrd="0" destOrd="0" presId="urn:microsoft.com/office/officeart/2005/8/layout/hList1"/>
    <dgm:cxn modelId="{7575D7F2-B368-4F91-8BC4-CEE8E63011EF}" type="presOf" srcId="{B6EEB65C-6E4E-4D63-92E0-B6405767D066}" destId="{2E257932-9C96-419D-AC28-DCCF157A52BA}" srcOrd="0" destOrd="5" presId="urn:microsoft.com/office/officeart/2005/8/layout/hList1"/>
    <dgm:cxn modelId="{0CFFA5F3-D7E0-48A5-AC98-CC09CC887728}" type="presOf" srcId="{2C025B20-4058-4DCD-9EBF-DCF87B83A3EF}" destId="{2E257932-9C96-419D-AC28-DCCF157A52BA}" srcOrd="0" destOrd="1" presId="urn:microsoft.com/office/officeart/2005/8/layout/hList1"/>
    <dgm:cxn modelId="{C5B106F5-D4DE-4CEC-81CF-33F2BBFE9F83}" srcId="{8315B315-5045-4144-B376-733B31041553}" destId="{C3E1AB19-1965-4DC0-A447-53B4D6A4065D}" srcOrd="3" destOrd="0" parTransId="{57C63DDD-6662-41B6-8CF0-3064446E5932}" sibTransId="{22A1ECEC-81A9-44E1-B226-92C796254655}"/>
    <dgm:cxn modelId="{AB6E4AF9-82DB-489A-A7AE-2888B294E788}" type="presOf" srcId="{2088AB42-BE35-4F20-BC7B-B32E912C678A}" destId="{C1CBCC05-5CBD-4FA7-B2DB-AF369864B730}" srcOrd="0" destOrd="0" presId="urn:microsoft.com/office/officeart/2005/8/layout/hList1"/>
    <dgm:cxn modelId="{14111FFA-BBB5-452B-B6CF-7DEDEB6513E0}" srcId="{04009C72-252D-49C7-B57D-45E9E76F0562}" destId="{7EA71A4B-8659-4D9D-9219-4B77FB813492}" srcOrd="1" destOrd="0" parTransId="{84C3CA8C-F8CE-4EED-8D37-F8249E841265}" sibTransId="{1332CEF2-4F75-4BCC-A5EB-2102AB8F5C46}"/>
    <dgm:cxn modelId="{CE8E431D-C70F-450E-94AB-44509D31E202}" type="presParOf" srcId="{4D22BA6D-0B82-4598-9983-08A1A8D2E94D}" destId="{29EA8F76-0D2E-4DD1-BF83-34288D1E8439}" srcOrd="0" destOrd="0" presId="urn:microsoft.com/office/officeart/2005/8/layout/hList1"/>
    <dgm:cxn modelId="{352191FF-7C27-4868-A307-C6C5567609AA}" type="presParOf" srcId="{29EA8F76-0D2E-4DD1-BF83-34288D1E8439}" destId="{C1CBCC05-5CBD-4FA7-B2DB-AF369864B730}" srcOrd="0" destOrd="0" presId="urn:microsoft.com/office/officeart/2005/8/layout/hList1"/>
    <dgm:cxn modelId="{EB705C44-58F9-4324-B8B3-0170F99A8688}" type="presParOf" srcId="{29EA8F76-0D2E-4DD1-BF83-34288D1E8439}" destId="{21255263-DB05-4730-81F7-F698D40875DD}" srcOrd="1" destOrd="0" presId="urn:microsoft.com/office/officeart/2005/8/layout/hList1"/>
    <dgm:cxn modelId="{C65F0C17-AC2F-4CB9-B7C8-D96FC9A37D15}" type="presParOf" srcId="{4D22BA6D-0B82-4598-9983-08A1A8D2E94D}" destId="{23E19575-5BAE-4F02-BB8E-FBA342A777C5}" srcOrd="1" destOrd="0" presId="urn:microsoft.com/office/officeart/2005/8/layout/hList1"/>
    <dgm:cxn modelId="{F37BD196-E301-4F50-8DBB-CC01380A1800}" type="presParOf" srcId="{4D22BA6D-0B82-4598-9983-08A1A8D2E94D}" destId="{4882027E-9616-44B9-A98C-C08F1C450CA9}" srcOrd="2" destOrd="0" presId="urn:microsoft.com/office/officeart/2005/8/layout/hList1"/>
    <dgm:cxn modelId="{53A162DD-8EBE-444B-A730-E533E5B02B49}" type="presParOf" srcId="{4882027E-9616-44B9-A98C-C08F1C450CA9}" destId="{A236F9BE-05C0-48A7-A991-8FDF50EF2B3A}" srcOrd="0" destOrd="0" presId="urn:microsoft.com/office/officeart/2005/8/layout/hList1"/>
    <dgm:cxn modelId="{868BE8D2-063A-49E5-B710-085DA54A1857}" type="presParOf" srcId="{4882027E-9616-44B9-A98C-C08F1C450CA9}" destId="{3DF3A074-3EBC-4621-A909-3D99C0CE3749}" srcOrd="1" destOrd="0" presId="urn:microsoft.com/office/officeart/2005/8/layout/hList1"/>
    <dgm:cxn modelId="{0ECF37B7-4395-411E-92C7-D3B00FBC14F7}" type="presParOf" srcId="{4D22BA6D-0B82-4598-9983-08A1A8D2E94D}" destId="{C0391D38-8764-4A47-804E-7CD332951F40}" srcOrd="3" destOrd="0" presId="urn:microsoft.com/office/officeart/2005/8/layout/hList1"/>
    <dgm:cxn modelId="{BAA84872-0C6E-4F02-B601-1D6D5E7BEEC1}" type="presParOf" srcId="{4D22BA6D-0B82-4598-9983-08A1A8D2E94D}" destId="{C6DF0926-93AF-4447-9127-7AA8BF1C5751}" srcOrd="4" destOrd="0" presId="urn:microsoft.com/office/officeart/2005/8/layout/hList1"/>
    <dgm:cxn modelId="{D6DC7E3B-89EA-46BD-9706-86EEF44B72B0}" type="presParOf" srcId="{C6DF0926-93AF-4447-9127-7AA8BF1C5751}" destId="{78853ABC-75ED-491E-9AE6-935045C93EF9}" srcOrd="0" destOrd="0" presId="urn:microsoft.com/office/officeart/2005/8/layout/hList1"/>
    <dgm:cxn modelId="{4053DA64-EEAB-4631-A996-3AF0C02E02A6}" type="presParOf" srcId="{C6DF0926-93AF-4447-9127-7AA8BF1C5751}" destId="{4BD8D21A-7C15-4C39-96D7-3B7106C9BFD1}" srcOrd="1" destOrd="0" presId="urn:microsoft.com/office/officeart/2005/8/layout/hList1"/>
    <dgm:cxn modelId="{58622C0A-5FCD-41C7-96CB-6C556EE677C3}" type="presParOf" srcId="{4D22BA6D-0B82-4598-9983-08A1A8D2E94D}" destId="{5313CF47-CFFB-4842-A78C-BBDEF931E0E0}" srcOrd="5" destOrd="0" presId="urn:microsoft.com/office/officeart/2005/8/layout/hList1"/>
    <dgm:cxn modelId="{64EBD8B7-2720-4ECA-8A5B-97E71F36E52F}" type="presParOf" srcId="{4D22BA6D-0B82-4598-9983-08A1A8D2E94D}" destId="{32759D23-98A8-4E96-89A2-07DDFE4BFB09}" srcOrd="6" destOrd="0" presId="urn:microsoft.com/office/officeart/2005/8/layout/hList1"/>
    <dgm:cxn modelId="{77F9D615-B183-4CFA-BD44-D69A3EB0A324}" type="presParOf" srcId="{32759D23-98A8-4E96-89A2-07DDFE4BFB09}" destId="{56967017-B33D-495D-BCB2-241AA3E5F6AD}" srcOrd="0" destOrd="0" presId="urn:microsoft.com/office/officeart/2005/8/layout/hList1"/>
    <dgm:cxn modelId="{C683C2B5-27BD-48B9-804D-08397F36A17B}" type="presParOf" srcId="{32759D23-98A8-4E96-89A2-07DDFE4BFB09}" destId="{2E257932-9C96-419D-AC28-DCCF157A52BA}"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CBCC05-5CBD-4FA7-B2DB-AF369864B730}">
      <dsp:nvSpPr>
        <dsp:cNvPr id="0" name=""/>
        <dsp:cNvSpPr/>
      </dsp:nvSpPr>
      <dsp:spPr>
        <a:xfrm>
          <a:off x="5021" y="16986"/>
          <a:ext cx="3019360" cy="66240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n-lt"/>
            </a:rPr>
            <a:t>Site #1 (CZ09)</a:t>
          </a:r>
        </a:p>
      </dsp:txBody>
      <dsp:txXfrm>
        <a:off x="5021" y="16986"/>
        <a:ext cx="3019360" cy="662400"/>
      </dsp:txXfrm>
    </dsp:sp>
    <dsp:sp modelId="{21255263-DB05-4730-81F7-F698D40875DD}">
      <dsp:nvSpPr>
        <dsp:cNvPr id="0" name=""/>
        <dsp:cNvSpPr/>
      </dsp:nvSpPr>
      <dsp:spPr>
        <a:xfrm>
          <a:off x="5021" y="679386"/>
          <a:ext cx="3019360" cy="4671989"/>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0" lvl="1" indent="0" algn="l" defTabSz="1066800">
            <a:lnSpc>
              <a:spcPct val="90000"/>
            </a:lnSpc>
            <a:spcBef>
              <a:spcPct val="0"/>
            </a:spcBef>
            <a:spcAft>
              <a:spcPct val="15000"/>
            </a:spcAft>
            <a:buNone/>
          </a:pPr>
          <a:r>
            <a:rPr lang="en-US" sz="2400" b="1" kern="1200" dirty="0">
              <a:latin typeface="+mn-lt"/>
            </a:rPr>
            <a:t>Type: </a:t>
          </a:r>
          <a:r>
            <a:rPr lang="en-US" sz="2400" kern="1200" dirty="0">
              <a:latin typeface="+mn-lt"/>
            </a:rPr>
            <a:t>Multifamily</a:t>
          </a:r>
        </a:p>
        <a:p>
          <a:pPr marL="0" lvl="1" indent="0" algn="l" defTabSz="1066800">
            <a:lnSpc>
              <a:spcPct val="90000"/>
            </a:lnSpc>
            <a:spcBef>
              <a:spcPct val="0"/>
            </a:spcBef>
            <a:spcAft>
              <a:spcPct val="15000"/>
            </a:spcAft>
            <a:buNone/>
          </a:pPr>
          <a:endParaRPr lang="en-US" sz="2400" kern="1200" dirty="0">
            <a:latin typeface="+mn-lt"/>
          </a:endParaRPr>
        </a:p>
        <a:p>
          <a:pPr marL="0" lvl="1" indent="0" algn="l" defTabSz="1066800">
            <a:lnSpc>
              <a:spcPct val="90000"/>
            </a:lnSpc>
            <a:spcBef>
              <a:spcPct val="0"/>
            </a:spcBef>
            <a:spcAft>
              <a:spcPct val="15000"/>
            </a:spcAft>
            <a:buNone/>
          </a:pPr>
          <a:r>
            <a:rPr lang="en-US" sz="2400" b="1" kern="1200" dirty="0">
              <a:solidFill>
                <a:srgbClr val="1F2A44"/>
              </a:solidFill>
              <a:latin typeface="+mn-lt"/>
            </a:rPr>
            <a:t>Existing:</a:t>
          </a:r>
          <a:endParaRPr lang="en-US" sz="2400" b="1" kern="1200" dirty="0">
            <a:latin typeface="+mn-lt"/>
          </a:endParaRPr>
        </a:p>
        <a:p>
          <a:pPr marL="225425" lvl="1" indent="0" algn="l" defTabSz="1066800">
            <a:lnSpc>
              <a:spcPct val="90000"/>
            </a:lnSpc>
            <a:spcBef>
              <a:spcPct val="0"/>
            </a:spcBef>
            <a:spcAft>
              <a:spcPct val="15000"/>
            </a:spcAft>
            <a:buNone/>
          </a:pPr>
          <a:r>
            <a:rPr lang="en-US" sz="2400" b="0" kern="1200" dirty="0">
              <a:solidFill>
                <a:srgbClr val="1F2A44"/>
              </a:solidFill>
              <a:latin typeface="+mn-lt"/>
            </a:rPr>
            <a:t>(1) 750 kBtu/h + 120 gal, 94%
(1) 650 kBtu/h + 120 gal, 84%</a:t>
          </a:r>
          <a:endParaRPr lang="en-US" sz="2400" kern="1200" dirty="0">
            <a:latin typeface="+mn-lt"/>
          </a:endParaRPr>
        </a:p>
        <a:p>
          <a:pPr marL="0" lvl="1" indent="0" algn="l" defTabSz="1066800">
            <a:lnSpc>
              <a:spcPct val="90000"/>
            </a:lnSpc>
            <a:spcBef>
              <a:spcPct val="0"/>
            </a:spcBef>
            <a:spcAft>
              <a:spcPct val="15000"/>
            </a:spcAft>
            <a:buNone/>
          </a:pPr>
          <a:r>
            <a:rPr lang="en-US" sz="2400" b="1" kern="1200" dirty="0">
              <a:solidFill>
                <a:srgbClr val="1F2A44"/>
              </a:solidFill>
              <a:latin typeface="+mn-lt"/>
            </a:rPr>
            <a:t>GAHP </a:t>
          </a:r>
          <a:r>
            <a:rPr lang="en-US" sz="2400" b="1" kern="1200" dirty="0">
              <a:solidFill>
                <a:srgbClr val="1F2A44"/>
              </a:solidFill>
              <a:latin typeface="+mn-lt"/>
              <a:cs typeface="Arial" panose="020B0604020202020204" pitchFamily="34" charset="0"/>
            </a:rPr>
            <a:t>→</a:t>
          </a:r>
          <a:r>
            <a:rPr lang="en-US" sz="2400" b="1" kern="1200" dirty="0">
              <a:solidFill>
                <a:srgbClr val="1F2A44"/>
              </a:solidFill>
              <a:latin typeface="+mn-lt"/>
            </a:rPr>
            <a:t> </a:t>
          </a:r>
          <a:r>
            <a:rPr lang="en-US" sz="2400" b="1" kern="1200" dirty="0">
              <a:solidFill>
                <a:schemeClr val="accent5"/>
              </a:solidFill>
              <a:latin typeface="+mn-lt"/>
              <a:ea typeface="+mn-ea"/>
              <a:cs typeface="+mn-cs"/>
            </a:rPr>
            <a:t>Robur</a:t>
          </a:r>
          <a:r>
            <a:rPr lang="en-US" sz="2400" b="0" kern="1200" dirty="0">
              <a:solidFill>
                <a:srgbClr val="1F2A44"/>
              </a:solidFill>
              <a:latin typeface="+mn-lt"/>
            </a:rPr>
            <a:t>
</a:t>
          </a:r>
          <a:endParaRPr lang="en-US" sz="2400" kern="1200" dirty="0">
            <a:latin typeface="+mn-lt"/>
          </a:endParaRPr>
        </a:p>
        <a:p>
          <a:pPr marL="0" lvl="1" indent="0" algn="l" defTabSz="1066800">
            <a:lnSpc>
              <a:spcPct val="90000"/>
            </a:lnSpc>
            <a:spcBef>
              <a:spcPct val="0"/>
            </a:spcBef>
            <a:spcAft>
              <a:spcPct val="15000"/>
            </a:spcAft>
            <a:buNone/>
          </a:pPr>
          <a:r>
            <a:rPr lang="en-US" sz="2400" b="1" kern="1200" dirty="0">
              <a:solidFill>
                <a:srgbClr val="1F2A44"/>
              </a:solidFill>
              <a:latin typeface="+mn-lt"/>
            </a:rPr>
            <a:t>Status: </a:t>
          </a:r>
          <a:r>
            <a:rPr lang="en-US" sz="2400" b="0" kern="1200" dirty="0">
              <a:solidFill>
                <a:srgbClr val="1F2A44"/>
              </a:solidFill>
              <a:latin typeface="+mn-lt"/>
            </a:rPr>
            <a:t>Installation complete</a:t>
          </a:r>
          <a:endParaRPr lang="en-US" sz="2400" kern="1200" dirty="0">
            <a:latin typeface="+mn-lt"/>
          </a:endParaRPr>
        </a:p>
      </dsp:txBody>
      <dsp:txXfrm>
        <a:off x="5021" y="679386"/>
        <a:ext cx="3019360" cy="4671989"/>
      </dsp:txXfrm>
    </dsp:sp>
    <dsp:sp modelId="{A236F9BE-05C0-48A7-A991-8FDF50EF2B3A}">
      <dsp:nvSpPr>
        <dsp:cNvPr id="0" name=""/>
        <dsp:cNvSpPr/>
      </dsp:nvSpPr>
      <dsp:spPr>
        <a:xfrm>
          <a:off x="3447092" y="16986"/>
          <a:ext cx="3019360" cy="662400"/>
        </a:xfrm>
        <a:prstGeom prst="rect">
          <a:avLst/>
        </a:prstGeom>
        <a:solidFill>
          <a:schemeClr val="accent2">
            <a:hueOff val="3406548"/>
            <a:satOff val="-2983"/>
            <a:lumOff val="-14902"/>
            <a:alphaOff val="0"/>
          </a:schemeClr>
        </a:solidFill>
        <a:ln w="38100" cap="flat" cmpd="sng" algn="ctr">
          <a:solidFill>
            <a:srgbClr val="FF0000"/>
          </a:solidFill>
          <a:prstDash val="solid"/>
          <a:miter lim="800000"/>
        </a:ln>
        <a:effectLst>
          <a:glow rad="228600">
            <a:schemeClr val="accent2">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n-lt"/>
            </a:rPr>
            <a:t>Site #2 (CZ06)</a:t>
          </a:r>
        </a:p>
      </dsp:txBody>
      <dsp:txXfrm>
        <a:off x="3447092" y="16986"/>
        <a:ext cx="3019360" cy="662400"/>
      </dsp:txXfrm>
    </dsp:sp>
    <dsp:sp modelId="{3DF3A074-3EBC-4621-A909-3D99C0CE3749}">
      <dsp:nvSpPr>
        <dsp:cNvPr id="0" name=""/>
        <dsp:cNvSpPr/>
      </dsp:nvSpPr>
      <dsp:spPr>
        <a:xfrm>
          <a:off x="3447092" y="679386"/>
          <a:ext cx="3019360" cy="4671989"/>
        </a:xfrm>
        <a:prstGeom prst="rect">
          <a:avLst/>
        </a:prstGeom>
        <a:solidFill>
          <a:schemeClr val="accent2">
            <a:tint val="40000"/>
            <a:alpha val="90000"/>
            <a:hueOff val="3818137"/>
            <a:satOff val="-32330"/>
            <a:lumOff val="-3250"/>
            <a:alphaOff val="0"/>
          </a:schemeClr>
        </a:solidFill>
        <a:ln w="12700" cap="flat" cmpd="sng" algn="ctr">
          <a:solidFill>
            <a:srgbClr val="FF0000">
              <a:alpha val="90000"/>
            </a:srgbClr>
          </a:solidFill>
          <a:prstDash val="solid"/>
          <a:miter lim="800000"/>
        </a:ln>
        <a:effectLst>
          <a:glow rad="228600">
            <a:schemeClr val="accent2">
              <a:satMod val="175000"/>
              <a:alpha val="40000"/>
            </a:schemeClr>
          </a:glow>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0" lvl="1" indent="0" algn="l" defTabSz="1066800">
            <a:lnSpc>
              <a:spcPct val="90000"/>
            </a:lnSpc>
            <a:spcBef>
              <a:spcPct val="0"/>
            </a:spcBef>
            <a:spcAft>
              <a:spcPct val="15000"/>
            </a:spcAft>
            <a:buNone/>
          </a:pPr>
          <a:r>
            <a:rPr lang="en-US" sz="2400" b="1" kern="1200" dirty="0">
              <a:latin typeface="+mn-lt"/>
            </a:rPr>
            <a:t>Type:</a:t>
          </a:r>
          <a:r>
            <a:rPr lang="en-US" sz="2400" b="0" kern="1200" dirty="0">
              <a:latin typeface="+mn-lt"/>
            </a:rPr>
            <a:t> Travel </a:t>
          </a:r>
          <a:r>
            <a:rPr lang="en-US" sz="2400" kern="1200" dirty="0">
              <a:latin typeface="+mn-lt"/>
            </a:rPr>
            <a:t>Hotel</a:t>
          </a:r>
        </a:p>
        <a:p>
          <a:pPr marL="0" lvl="1" indent="0" algn="l" defTabSz="1066800">
            <a:lnSpc>
              <a:spcPct val="90000"/>
            </a:lnSpc>
            <a:spcBef>
              <a:spcPct val="0"/>
            </a:spcBef>
            <a:spcAft>
              <a:spcPct val="15000"/>
            </a:spcAft>
            <a:buNone/>
          </a:pPr>
          <a:endParaRPr lang="en-US" sz="2400" kern="1200" dirty="0">
            <a:latin typeface="+mn-lt"/>
          </a:endParaRPr>
        </a:p>
        <a:p>
          <a:pPr marL="0" lvl="1" indent="0" algn="l" defTabSz="1066800">
            <a:lnSpc>
              <a:spcPct val="90000"/>
            </a:lnSpc>
            <a:spcBef>
              <a:spcPct val="0"/>
            </a:spcBef>
            <a:spcAft>
              <a:spcPct val="15000"/>
            </a:spcAft>
            <a:buNone/>
          </a:pPr>
          <a:r>
            <a:rPr lang="en-US" sz="2400" b="1" kern="1200" dirty="0">
              <a:latin typeface="+mn-lt"/>
            </a:rPr>
            <a:t>Existing:</a:t>
          </a:r>
          <a:endParaRPr lang="en-US" sz="2400" kern="1200" dirty="0">
            <a:latin typeface="+mn-lt"/>
          </a:endParaRPr>
        </a:p>
        <a:p>
          <a:pPr marL="225425" lvl="2" indent="0" algn="l" defTabSz="1066800">
            <a:lnSpc>
              <a:spcPct val="90000"/>
            </a:lnSpc>
            <a:spcBef>
              <a:spcPct val="0"/>
            </a:spcBef>
            <a:spcAft>
              <a:spcPct val="15000"/>
            </a:spcAft>
            <a:buNone/>
          </a:pPr>
          <a:r>
            <a:rPr lang="en-US" sz="2400" b="0" kern="1200" dirty="0">
              <a:solidFill>
                <a:srgbClr val="1F2A44"/>
              </a:solidFill>
              <a:latin typeface="+mn-lt"/>
            </a:rPr>
            <a:t>(2) 751 kBtu/h Instantaneous, 94%</a:t>
          </a:r>
          <a:endParaRPr lang="en-US" sz="2400" kern="1200" dirty="0">
            <a:latin typeface="+mn-lt"/>
          </a:endParaRPr>
        </a:p>
        <a:p>
          <a:pPr marL="0" lvl="2" indent="0" algn="l" defTabSz="1066800">
            <a:lnSpc>
              <a:spcPct val="90000"/>
            </a:lnSpc>
            <a:spcBef>
              <a:spcPct val="0"/>
            </a:spcBef>
            <a:spcAft>
              <a:spcPct val="15000"/>
            </a:spcAft>
            <a:buNone/>
          </a:pPr>
          <a:endParaRPr lang="en-US" sz="2400" kern="1200" dirty="0">
            <a:latin typeface="+mn-lt"/>
          </a:endParaRPr>
        </a:p>
        <a:p>
          <a:pPr marL="0" lvl="1" indent="0" algn="l" defTabSz="1066800">
            <a:lnSpc>
              <a:spcPct val="90000"/>
            </a:lnSpc>
            <a:spcBef>
              <a:spcPct val="0"/>
            </a:spcBef>
            <a:spcAft>
              <a:spcPct val="15000"/>
            </a:spcAft>
            <a:buNone/>
          </a:pPr>
          <a:r>
            <a:rPr lang="en-US" sz="2400" b="1" kern="1200" dirty="0">
              <a:solidFill>
                <a:srgbClr val="1F2A44"/>
              </a:solidFill>
              <a:latin typeface="+mn-lt"/>
            </a:rPr>
            <a:t>GAHP </a:t>
          </a:r>
          <a:r>
            <a:rPr lang="en-US" sz="2400" b="1" kern="1200" dirty="0">
              <a:solidFill>
                <a:srgbClr val="1F2A44"/>
              </a:solidFill>
              <a:latin typeface="+mn-lt"/>
              <a:cs typeface="Arial" panose="020B0604020202020204" pitchFamily="34" charset="0"/>
            </a:rPr>
            <a:t>→</a:t>
          </a:r>
          <a:r>
            <a:rPr lang="en-US" sz="2400" b="1" kern="1200" dirty="0">
              <a:solidFill>
                <a:srgbClr val="1F2A44"/>
              </a:solidFill>
              <a:latin typeface="+mn-lt"/>
            </a:rPr>
            <a:t> </a:t>
          </a:r>
          <a:r>
            <a:rPr lang="en-US" sz="2400" b="1" kern="1200" dirty="0">
              <a:solidFill>
                <a:srgbClr val="0785F2"/>
              </a:solidFill>
              <a:latin typeface="DM Sans Medium"/>
              <a:ea typeface="+mn-ea"/>
              <a:cs typeface="+mn-cs"/>
            </a:rPr>
            <a:t>Anesi</a:t>
          </a:r>
        </a:p>
        <a:p>
          <a:pPr marL="0" lvl="2" indent="0" algn="l" defTabSz="1066800">
            <a:lnSpc>
              <a:spcPct val="90000"/>
            </a:lnSpc>
            <a:spcBef>
              <a:spcPct val="0"/>
            </a:spcBef>
            <a:spcAft>
              <a:spcPct val="15000"/>
            </a:spcAft>
            <a:buNone/>
          </a:pPr>
          <a:endParaRPr lang="en-US" sz="2400" kern="1200" dirty="0">
            <a:latin typeface="+mn-lt"/>
          </a:endParaRPr>
        </a:p>
        <a:p>
          <a:pPr marL="0" lvl="2" indent="0" algn="l" defTabSz="1066800">
            <a:lnSpc>
              <a:spcPct val="90000"/>
            </a:lnSpc>
            <a:spcBef>
              <a:spcPct val="0"/>
            </a:spcBef>
            <a:spcAft>
              <a:spcPct val="15000"/>
            </a:spcAft>
            <a:buNone/>
          </a:pPr>
          <a:r>
            <a:rPr lang="en-US" sz="2400" b="1" kern="1200" dirty="0">
              <a:solidFill>
                <a:srgbClr val="1F2A44"/>
              </a:solidFill>
              <a:latin typeface="+mn-lt"/>
            </a:rPr>
            <a:t>Status: </a:t>
          </a:r>
          <a:r>
            <a:rPr lang="en-US" sz="2400" b="0" kern="1200" dirty="0">
              <a:solidFill>
                <a:srgbClr val="1F2A44"/>
              </a:solidFill>
              <a:latin typeface="+mn-lt"/>
            </a:rPr>
            <a:t>Installation complete</a:t>
          </a:r>
          <a:endParaRPr lang="en-US" sz="2400" kern="1200" dirty="0">
            <a:latin typeface="+mn-lt"/>
          </a:endParaRPr>
        </a:p>
      </dsp:txBody>
      <dsp:txXfrm>
        <a:off x="3447092" y="679386"/>
        <a:ext cx="3019360" cy="4671989"/>
      </dsp:txXfrm>
    </dsp:sp>
    <dsp:sp modelId="{78853ABC-75ED-491E-9AE6-935045C93EF9}">
      <dsp:nvSpPr>
        <dsp:cNvPr id="0" name=""/>
        <dsp:cNvSpPr/>
      </dsp:nvSpPr>
      <dsp:spPr>
        <a:xfrm>
          <a:off x="6889164" y="16986"/>
          <a:ext cx="3019360" cy="662400"/>
        </a:xfrm>
        <a:prstGeom prst="rect">
          <a:avLst/>
        </a:prstGeom>
        <a:solidFill>
          <a:schemeClr val="accent2">
            <a:hueOff val="6813096"/>
            <a:satOff val="-5967"/>
            <a:lumOff val="-29804"/>
            <a:alphaOff val="0"/>
          </a:schemeClr>
        </a:solidFill>
        <a:ln w="12700" cap="flat" cmpd="sng" algn="ctr">
          <a:solidFill>
            <a:schemeClr val="accent2">
              <a:hueOff val="6813096"/>
              <a:satOff val="-5967"/>
              <a:lumOff val="-2980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n-lt"/>
            </a:rPr>
            <a:t>Site #3 (CZ09)</a:t>
          </a:r>
        </a:p>
      </dsp:txBody>
      <dsp:txXfrm>
        <a:off x="6889164" y="16986"/>
        <a:ext cx="3019360" cy="662400"/>
      </dsp:txXfrm>
    </dsp:sp>
    <dsp:sp modelId="{4BD8D21A-7C15-4C39-96D7-3B7106C9BFD1}">
      <dsp:nvSpPr>
        <dsp:cNvPr id="0" name=""/>
        <dsp:cNvSpPr/>
      </dsp:nvSpPr>
      <dsp:spPr>
        <a:xfrm>
          <a:off x="6889164" y="679386"/>
          <a:ext cx="3019360" cy="4671989"/>
        </a:xfrm>
        <a:prstGeom prst="rect">
          <a:avLst/>
        </a:prstGeom>
        <a:solidFill>
          <a:schemeClr val="accent2">
            <a:tint val="40000"/>
            <a:alpha val="90000"/>
            <a:hueOff val="7636274"/>
            <a:satOff val="-64659"/>
            <a:lumOff val="-6501"/>
            <a:alphaOff val="0"/>
          </a:schemeClr>
        </a:solidFill>
        <a:ln w="12700" cap="flat" cmpd="sng" algn="ctr">
          <a:solidFill>
            <a:schemeClr val="accent2">
              <a:tint val="40000"/>
              <a:alpha val="90000"/>
              <a:hueOff val="7636274"/>
              <a:satOff val="-64659"/>
              <a:lumOff val="-650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None/>
          </a:pPr>
          <a:r>
            <a:rPr lang="en-US" sz="2400" b="1" kern="1200" dirty="0">
              <a:latin typeface="+mn-lt"/>
            </a:rPr>
            <a:t>Type: </a:t>
          </a:r>
          <a:r>
            <a:rPr lang="en-US" sz="2400" kern="1200" dirty="0">
              <a:latin typeface="+mn-lt"/>
            </a:rPr>
            <a:t>Multifamily</a:t>
          </a:r>
        </a:p>
        <a:p>
          <a:pPr marL="228600" lvl="1" indent="-228600" algn="l" defTabSz="1066800">
            <a:lnSpc>
              <a:spcPct val="90000"/>
            </a:lnSpc>
            <a:spcBef>
              <a:spcPct val="0"/>
            </a:spcBef>
            <a:spcAft>
              <a:spcPct val="15000"/>
            </a:spcAft>
            <a:buNone/>
          </a:pPr>
          <a:endParaRPr lang="en-US" sz="2400" kern="1200" dirty="0">
            <a:latin typeface="+mn-lt"/>
          </a:endParaRPr>
        </a:p>
        <a:p>
          <a:pPr marL="228600" lvl="1" indent="-228600" algn="l" defTabSz="1066800">
            <a:lnSpc>
              <a:spcPct val="90000"/>
            </a:lnSpc>
            <a:spcBef>
              <a:spcPct val="0"/>
            </a:spcBef>
            <a:spcAft>
              <a:spcPct val="15000"/>
            </a:spcAft>
            <a:buNone/>
          </a:pPr>
          <a:r>
            <a:rPr lang="en-US" sz="2400" b="1" kern="1200" dirty="0">
              <a:latin typeface="+mn-lt"/>
            </a:rPr>
            <a:t>Existing:</a:t>
          </a:r>
          <a:endParaRPr lang="en-US" sz="2400" kern="1200" dirty="0">
            <a:latin typeface="+mn-lt"/>
          </a:endParaRPr>
        </a:p>
        <a:p>
          <a:pPr marL="457200" lvl="2" indent="-228600" algn="l" defTabSz="1066800">
            <a:lnSpc>
              <a:spcPct val="90000"/>
            </a:lnSpc>
            <a:spcBef>
              <a:spcPct val="0"/>
            </a:spcBef>
            <a:spcAft>
              <a:spcPct val="15000"/>
            </a:spcAft>
            <a:buNone/>
          </a:pPr>
          <a:r>
            <a:rPr lang="sv-SE" sz="2400" kern="1200" dirty="0">
              <a:latin typeface="+mn-lt"/>
            </a:rPr>
            <a:t>(1) 250 kBtu/h direct fired + 100 gal storage, </a:t>
          </a:r>
          <a:r>
            <a:rPr lang="sv-SE" sz="2400" kern="1200">
              <a:latin typeface="+mn-lt"/>
            </a:rPr>
            <a:t>94%</a:t>
          </a:r>
          <a:endParaRPr lang="en-US" sz="2400" kern="1200" dirty="0">
            <a:latin typeface="+mn-lt"/>
          </a:endParaRPr>
        </a:p>
        <a:p>
          <a:pPr marL="228600" lvl="1" indent="-228600" algn="l" defTabSz="1066800">
            <a:lnSpc>
              <a:spcPct val="90000"/>
            </a:lnSpc>
            <a:spcBef>
              <a:spcPct val="0"/>
            </a:spcBef>
            <a:spcAft>
              <a:spcPct val="15000"/>
            </a:spcAft>
            <a:buNone/>
          </a:pPr>
          <a:r>
            <a:rPr lang="en-US" sz="2400" b="1" kern="1200" dirty="0">
              <a:solidFill>
                <a:srgbClr val="1F2A44"/>
              </a:solidFill>
              <a:latin typeface="+mn-lt"/>
            </a:rPr>
            <a:t>GAHP </a:t>
          </a:r>
          <a:r>
            <a:rPr lang="en-US" sz="2400" b="1" kern="1200" dirty="0">
              <a:solidFill>
                <a:srgbClr val="1F2A44"/>
              </a:solidFill>
              <a:latin typeface="+mn-lt"/>
              <a:cs typeface="Arial" panose="020B0604020202020204" pitchFamily="34" charset="0"/>
            </a:rPr>
            <a:t>→</a:t>
          </a:r>
          <a:r>
            <a:rPr lang="en-US" sz="2400" b="1" kern="1200" dirty="0">
              <a:solidFill>
                <a:srgbClr val="1F2A44"/>
              </a:solidFill>
              <a:latin typeface="+mn-lt"/>
            </a:rPr>
            <a:t> </a:t>
          </a:r>
          <a:r>
            <a:rPr lang="en-US" sz="2400" b="1" kern="1200" dirty="0">
              <a:solidFill>
                <a:srgbClr val="0785F2"/>
              </a:solidFill>
              <a:latin typeface="DM Sans Medium"/>
              <a:ea typeface="+mn-ea"/>
              <a:cs typeface="+mn-cs"/>
            </a:rPr>
            <a:t>Anesi</a:t>
          </a:r>
          <a:endParaRPr lang="en-US" sz="2400" kern="1200" dirty="0">
            <a:latin typeface="+mn-lt"/>
          </a:endParaRPr>
        </a:p>
        <a:p>
          <a:pPr marL="457200" lvl="2" indent="-228600" algn="l" defTabSz="1066800">
            <a:lnSpc>
              <a:spcPct val="90000"/>
            </a:lnSpc>
            <a:spcBef>
              <a:spcPct val="0"/>
            </a:spcBef>
            <a:spcAft>
              <a:spcPct val="15000"/>
            </a:spcAft>
            <a:buNone/>
          </a:pPr>
          <a:endParaRPr lang="en-US" sz="2400" kern="1200" dirty="0">
            <a:latin typeface="+mn-lt"/>
          </a:endParaRPr>
        </a:p>
        <a:p>
          <a:pPr marL="228600" lvl="1" indent="-228600" algn="l" defTabSz="1066800">
            <a:lnSpc>
              <a:spcPct val="90000"/>
            </a:lnSpc>
            <a:spcBef>
              <a:spcPct val="0"/>
            </a:spcBef>
            <a:spcAft>
              <a:spcPct val="15000"/>
            </a:spcAft>
            <a:buNone/>
          </a:pPr>
          <a:r>
            <a:rPr lang="en-US" sz="2400" b="1" kern="1200" dirty="0">
              <a:latin typeface="+mn-lt"/>
            </a:rPr>
            <a:t>Status: </a:t>
          </a:r>
          <a:r>
            <a:rPr lang="en-US" sz="2400" b="0" kern="1200" dirty="0">
              <a:solidFill>
                <a:srgbClr val="1F2A44"/>
              </a:solidFill>
              <a:latin typeface="+mn-lt"/>
            </a:rPr>
            <a:t>Installation complete</a:t>
          </a:r>
          <a:endParaRPr lang="en-US" sz="2400" kern="1200" dirty="0">
            <a:latin typeface="+mn-lt"/>
          </a:endParaRPr>
        </a:p>
      </dsp:txBody>
      <dsp:txXfrm>
        <a:off x="6889164" y="679386"/>
        <a:ext cx="3019360" cy="4671989"/>
      </dsp:txXfrm>
    </dsp:sp>
    <dsp:sp modelId="{56967017-B33D-495D-BCB2-241AA3E5F6AD}">
      <dsp:nvSpPr>
        <dsp:cNvPr id="0" name=""/>
        <dsp:cNvSpPr/>
      </dsp:nvSpPr>
      <dsp:spPr>
        <a:xfrm>
          <a:off x="10331235" y="16986"/>
          <a:ext cx="3019360" cy="662400"/>
        </a:xfrm>
        <a:prstGeom prst="rect">
          <a:avLst/>
        </a:prstGeom>
        <a:solidFill>
          <a:schemeClr val="accent2">
            <a:hueOff val="10219644"/>
            <a:satOff val="-8950"/>
            <a:lumOff val="-44706"/>
            <a:alphaOff val="0"/>
          </a:schemeClr>
        </a:solidFill>
        <a:ln w="12700" cap="flat" cmpd="sng" algn="ctr">
          <a:solidFill>
            <a:schemeClr val="accent2">
              <a:hueOff val="10219644"/>
              <a:satOff val="-8950"/>
              <a:lumOff val="-4470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n-lt"/>
            </a:rPr>
            <a:t>Site #4 (CZ09)</a:t>
          </a:r>
        </a:p>
      </dsp:txBody>
      <dsp:txXfrm>
        <a:off x="10331235" y="16986"/>
        <a:ext cx="3019360" cy="662400"/>
      </dsp:txXfrm>
    </dsp:sp>
    <dsp:sp modelId="{2E257932-9C96-419D-AC28-DCCF157A52BA}">
      <dsp:nvSpPr>
        <dsp:cNvPr id="0" name=""/>
        <dsp:cNvSpPr/>
      </dsp:nvSpPr>
      <dsp:spPr>
        <a:xfrm>
          <a:off x="10331235" y="679386"/>
          <a:ext cx="3019360" cy="4671989"/>
        </a:xfrm>
        <a:prstGeom prst="rect">
          <a:avLst/>
        </a:prstGeom>
        <a:solidFill>
          <a:schemeClr val="accent2">
            <a:tint val="40000"/>
            <a:alpha val="90000"/>
            <a:hueOff val="11454411"/>
            <a:satOff val="-96989"/>
            <a:lumOff val="-9751"/>
            <a:alphaOff val="0"/>
          </a:schemeClr>
        </a:solidFill>
        <a:ln w="12700" cap="flat" cmpd="sng" algn="ctr">
          <a:solidFill>
            <a:schemeClr val="accent2">
              <a:tint val="40000"/>
              <a:alpha val="90000"/>
              <a:hueOff val="11454411"/>
              <a:satOff val="-96989"/>
              <a:lumOff val="-975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None/>
          </a:pPr>
          <a:r>
            <a:rPr lang="en-US" sz="2400" b="1" kern="1200" dirty="0">
              <a:latin typeface="+mn-lt"/>
            </a:rPr>
            <a:t>Type: </a:t>
          </a:r>
          <a:r>
            <a:rPr lang="en-US" sz="2400" b="0" kern="1200" dirty="0">
              <a:latin typeface="+mn-lt"/>
            </a:rPr>
            <a:t>Large </a:t>
          </a:r>
          <a:r>
            <a:rPr lang="en-US" sz="2400" kern="1200" dirty="0">
              <a:latin typeface="+mn-lt"/>
            </a:rPr>
            <a:t>Hotel</a:t>
          </a:r>
        </a:p>
        <a:p>
          <a:pPr marL="228600" lvl="1" indent="-228600" algn="l" defTabSz="1066800">
            <a:lnSpc>
              <a:spcPct val="90000"/>
            </a:lnSpc>
            <a:spcBef>
              <a:spcPct val="0"/>
            </a:spcBef>
            <a:spcAft>
              <a:spcPct val="15000"/>
            </a:spcAft>
            <a:buNone/>
          </a:pPr>
          <a:endParaRPr lang="en-US" sz="2400" kern="1200" dirty="0">
            <a:latin typeface="+mn-lt"/>
          </a:endParaRPr>
        </a:p>
        <a:p>
          <a:pPr marL="228600" lvl="1" indent="-228600" algn="l" defTabSz="1066800">
            <a:lnSpc>
              <a:spcPct val="90000"/>
            </a:lnSpc>
            <a:spcBef>
              <a:spcPct val="0"/>
            </a:spcBef>
            <a:spcAft>
              <a:spcPct val="15000"/>
            </a:spcAft>
            <a:buNone/>
          </a:pPr>
          <a:r>
            <a:rPr lang="en-US" sz="2400" b="1" kern="1200" dirty="0">
              <a:latin typeface="+mn-lt"/>
            </a:rPr>
            <a:t>Existing:</a:t>
          </a:r>
          <a:endParaRPr lang="en-US" sz="2400" kern="1200" dirty="0">
            <a:latin typeface="+mn-lt"/>
          </a:endParaRPr>
        </a:p>
        <a:p>
          <a:pPr marL="457200" lvl="2" indent="-228600" algn="l" defTabSz="1066800">
            <a:lnSpc>
              <a:spcPct val="90000"/>
            </a:lnSpc>
            <a:spcBef>
              <a:spcPct val="0"/>
            </a:spcBef>
            <a:spcAft>
              <a:spcPct val="15000"/>
            </a:spcAft>
            <a:buNone/>
          </a:pPr>
          <a:r>
            <a:rPr lang="en-US" sz="2400" b="0" kern="1200" dirty="0">
              <a:solidFill>
                <a:srgbClr val="1F2A44"/>
              </a:solidFill>
              <a:latin typeface="+mn-lt"/>
            </a:rPr>
            <a:t>(2) 1,500 MBtu boilers+ 600 gal storage tanks</a:t>
          </a:r>
          <a:endParaRPr lang="en-US" sz="2400" kern="1200" dirty="0">
            <a:latin typeface="+mn-lt"/>
          </a:endParaRPr>
        </a:p>
        <a:p>
          <a:pPr marL="228600" lvl="1" indent="-228600" algn="l" defTabSz="1066800">
            <a:lnSpc>
              <a:spcPct val="90000"/>
            </a:lnSpc>
            <a:spcBef>
              <a:spcPct val="0"/>
            </a:spcBef>
            <a:spcAft>
              <a:spcPct val="15000"/>
            </a:spcAft>
            <a:buNone/>
          </a:pPr>
          <a:r>
            <a:rPr lang="en-US" sz="2400" b="1" kern="1200" dirty="0">
              <a:solidFill>
                <a:srgbClr val="1F2A44"/>
              </a:solidFill>
              <a:latin typeface="+mn-lt"/>
            </a:rPr>
            <a:t>GAHP </a:t>
          </a:r>
          <a:r>
            <a:rPr lang="en-US" sz="2400" b="1" kern="1200" dirty="0">
              <a:solidFill>
                <a:srgbClr val="1F2A44"/>
              </a:solidFill>
              <a:latin typeface="+mn-lt"/>
              <a:cs typeface="Arial" panose="020B0604020202020204" pitchFamily="34" charset="0"/>
            </a:rPr>
            <a:t>→</a:t>
          </a:r>
          <a:r>
            <a:rPr lang="en-US" sz="2400" b="1" kern="1200" dirty="0">
              <a:solidFill>
                <a:srgbClr val="1F2A44"/>
              </a:solidFill>
              <a:latin typeface="+mn-lt"/>
            </a:rPr>
            <a:t> </a:t>
          </a:r>
          <a:r>
            <a:rPr lang="en-US" sz="2400" b="1" kern="1200" dirty="0">
              <a:solidFill>
                <a:schemeClr val="accent5"/>
              </a:solidFill>
              <a:latin typeface="+mn-lt"/>
              <a:ea typeface="+mn-ea"/>
              <a:cs typeface="+mn-cs"/>
            </a:rPr>
            <a:t>Robur</a:t>
          </a:r>
          <a:endParaRPr lang="en-US" sz="2400" kern="1200" dirty="0">
            <a:latin typeface="+mn-lt"/>
          </a:endParaRPr>
        </a:p>
        <a:p>
          <a:pPr marL="228600" lvl="1" indent="-228600" algn="l" defTabSz="1066800">
            <a:lnSpc>
              <a:spcPct val="90000"/>
            </a:lnSpc>
            <a:spcBef>
              <a:spcPct val="0"/>
            </a:spcBef>
            <a:spcAft>
              <a:spcPct val="15000"/>
            </a:spcAft>
            <a:buNone/>
          </a:pPr>
          <a:endParaRPr lang="en-US" sz="2400" b="0" kern="1200" dirty="0">
            <a:latin typeface="+mn-lt"/>
          </a:endParaRPr>
        </a:p>
        <a:p>
          <a:pPr marL="228600" lvl="1" indent="-228600" algn="l" defTabSz="1066800">
            <a:lnSpc>
              <a:spcPct val="90000"/>
            </a:lnSpc>
            <a:spcBef>
              <a:spcPct val="0"/>
            </a:spcBef>
            <a:spcAft>
              <a:spcPct val="15000"/>
            </a:spcAft>
            <a:buNone/>
          </a:pPr>
          <a:r>
            <a:rPr lang="en-US" sz="2400" b="1" kern="1200" dirty="0">
              <a:latin typeface="+mn-lt"/>
            </a:rPr>
            <a:t>Status:</a:t>
          </a:r>
          <a:r>
            <a:rPr lang="en-US" sz="2400" b="0" kern="1200" dirty="0">
              <a:latin typeface="+mn-lt"/>
            </a:rPr>
            <a:t> City Permit Review</a:t>
          </a:r>
        </a:p>
      </dsp:txBody>
      <dsp:txXfrm>
        <a:off x="10331235" y="679386"/>
        <a:ext cx="3019360" cy="4671989"/>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0.28347</cdr:x>
      <cdr:y>0.2082</cdr:y>
    </cdr:from>
    <cdr:to>
      <cdr:x>0.4143</cdr:x>
      <cdr:y>0.49672</cdr:y>
    </cdr:to>
    <cdr:sp macro="" textlink="">
      <cdr:nvSpPr>
        <cdr:cNvPr id="2" name="TextBox 1">
          <a:extLst xmlns:a="http://schemas.openxmlformats.org/drawingml/2006/main">
            <a:ext uri="{FF2B5EF4-FFF2-40B4-BE49-F238E27FC236}">
              <a16:creationId xmlns:a16="http://schemas.microsoft.com/office/drawing/2014/main" id="{CE47B0D6-5E2D-924E-2A1C-C75F9DBABE4B}"/>
            </a:ext>
          </a:extLst>
        </cdr:cNvPr>
        <cdr:cNvSpPr txBox="1"/>
      </cdr:nvSpPr>
      <cdr:spPr>
        <a:xfrm xmlns:a="http://schemas.openxmlformats.org/drawingml/2006/main">
          <a:off x="1748865" y="835459"/>
          <a:ext cx="807204" cy="115779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0.16137</cdr:x>
      <cdr:y>0.29175</cdr:y>
    </cdr:from>
    <cdr:to>
      <cdr:x>0.39252</cdr:x>
      <cdr:y>0.43748</cdr:y>
    </cdr:to>
    <cdr:sp macro="" textlink="">
      <cdr:nvSpPr>
        <cdr:cNvPr id="3" name="TextBox 7">
          <a:extLst xmlns:a="http://schemas.openxmlformats.org/drawingml/2006/main">
            <a:ext uri="{FF2B5EF4-FFF2-40B4-BE49-F238E27FC236}">
              <a16:creationId xmlns:a16="http://schemas.microsoft.com/office/drawing/2014/main" id="{A5CB1489-19B3-B706-7550-D685806A78A2}"/>
            </a:ext>
          </a:extLst>
        </cdr:cNvPr>
        <cdr:cNvSpPr txBox="1"/>
      </cdr:nvSpPr>
      <cdr:spPr>
        <a:xfrm xmlns:a="http://schemas.openxmlformats.org/drawingml/2006/main">
          <a:off x="959900" y="1170747"/>
          <a:ext cx="1374897" cy="584775"/>
        </a:xfrm>
        <a:prstGeom xmlns:a="http://schemas.openxmlformats.org/drawingml/2006/main" prst="rect">
          <a:avLst/>
        </a:prstGeom>
        <a:solidFill xmlns:a="http://schemas.openxmlformats.org/drawingml/2006/main">
          <a:schemeClr val="accent1">
            <a:lumMod val="20000"/>
            <a:lumOff val="80000"/>
          </a:schemeClr>
        </a:solidFill>
        <a:ln xmlns:a="http://schemas.openxmlformats.org/drawingml/2006/main" w="19050">
          <a:solidFill>
            <a:schemeClr val="tx1"/>
          </a:solidFill>
        </a:l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ln w="0"/>
              <a:solidFill>
                <a:schemeClr val="tx1"/>
              </a:solidFill>
              <a:effectLst>
                <a:outerShdw blurRad="38100" dist="19050" dir="2700000" algn="tl" rotWithShape="0">
                  <a:schemeClr val="dk1">
                    <a:alpha val="40000"/>
                  </a:schemeClr>
                </a:outerShdw>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600" dirty="0"/>
            <a:t>Overlap COP ratios 0.8-1.0</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EA46565-C57E-5F45-9FC8-899DCBA73D6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6A65265-D2A0-E94E-9559-4A1A0FE9C0A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A2BA4B4-183F-8E48-A4E4-A12AAB6516D0}" type="datetimeFigureOut">
              <a:rPr lang="en-US" smtClean="0"/>
              <a:t>9/14/2026</a:t>
            </a:fld>
            <a:endParaRPr lang="en-US"/>
          </a:p>
        </p:txBody>
      </p:sp>
      <p:sp>
        <p:nvSpPr>
          <p:cNvPr id="4" name="Footer Placeholder 3">
            <a:extLst>
              <a:ext uri="{FF2B5EF4-FFF2-40B4-BE49-F238E27FC236}">
                <a16:creationId xmlns:a16="http://schemas.microsoft.com/office/drawing/2014/main" id="{013DC22C-B159-A54A-BE20-9E8DD2B2816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A0B9AC3-884F-BC49-8D76-A934C919338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DD5EE55-FE06-F440-938C-E2F61458E53F}" type="slidenum">
              <a:rPr lang="en-US" smtClean="0"/>
              <a:t>‹#›</a:t>
            </a:fld>
            <a:endParaRPr lang="en-US"/>
          </a:p>
        </p:txBody>
      </p:sp>
    </p:spTree>
    <p:extLst>
      <p:ext uri="{BB962C8B-B14F-4D97-AF65-F5344CB8AC3E}">
        <p14:creationId xmlns:p14="http://schemas.microsoft.com/office/powerpoint/2010/main" val="40570510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770AD7-9BD0-2449-B529-B437ABC36E00}" type="datetimeFigureOut">
              <a:rPr lang="en-US" smtClean="0"/>
              <a:t>9/14/2026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BAD44F-05D5-7047-95CD-97C135C0C177}" type="slidenum">
              <a:rPr lang="en-US" smtClean="0"/>
              <a:t>‹#›</a:t>
            </a:fld>
            <a:endParaRPr lang="en-US"/>
          </a:p>
        </p:txBody>
      </p:sp>
    </p:spTree>
    <p:extLst>
      <p:ext uri="{BB962C8B-B14F-4D97-AF65-F5344CB8AC3E}">
        <p14:creationId xmlns:p14="http://schemas.microsoft.com/office/powerpoint/2010/main" val="497705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CUES</a:t>
            </a:r>
          </a:p>
          <a:p>
            <a:r>
              <a:t>Welcome. Title, names, roles. Not a product pitch. Q&amp;A at the end.</a:t>
            </a:r>
          </a:p>
          <a:p>
            <a:endParaRPr/>
          </a:p>
          <a:p>
            <a:r>
              <a:t>SCRIPT</a:t>
            </a:r>
          </a:p>
          <a:p>
            <a:r>
              <a:t>Good morning — thank you for joining. This is the Gas Emerging Technologies webinar for GAHP Pilot Phase 2, Site #2, September 2026.</a:t>
            </a:r>
          </a:p>
          <a:p>
            <a:endParaRPr/>
          </a:p>
          <a:p>
            <a:r>
              <a:t>I am [name] with [Lincus / ICF]. We are walking the Torrance hotel field site: how it was built, what the machine actually did, and what that means for gas savings and greenhouse-gas claims.</a:t>
            </a:r>
          </a:p>
          <a:p>
            <a:endParaRPr/>
          </a:p>
          <a:p>
            <a:r>
              <a:t>This is a measurement briefing, not a vendor presentation. Hold questions until the Q&amp;A at the end unless something is blocking. Let's start with the agenda.</a:t>
            </a:r>
          </a:p>
        </p:txBody>
      </p:sp>
      <p:sp>
        <p:nvSpPr>
          <p:cNvPr id="4" name="Slide Number Placeholder 3"/>
          <p:cNvSpPr>
            <a:spLocks noGrp="1"/>
          </p:cNvSpPr>
          <p:nvPr>
            <p:ph type="sldNum" sz="quarter" idx="5"/>
          </p:nvPr>
        </p:nvSpPr>
        <p:spPr/>
        <p:txBody>
          <a:bodyPr/>
          <a:lstStyle/>
          <a:p>
            <a:fld id="{AEA056BD-B58E-4E7A-AF54-037D3B9BDB84}" type="slidenum">
              <a:rPr lang="en-US" smtClean="0"/>
              <a:t>1</a:t>
            </a:fld>
            <a:endParaRPr lang="en-US" dirty="0"/>
          </a:p>
        </p:txBody>
      </p:sp>
    </p:spTree>
    <p:extLst>
      <p:ext uri="{BB962C8B-B14F-4D97-AF65-F5344CB8AC3E}">
        <p14:creationId xmlns:p14="http://schemas.microsoft.com/office/powerpoint/2010/main" val="18741502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A056BD-B58E-4E7A-AF54-037D3B9BDB84}" type="slidenum">
              <a:rPr lang="en-US" smtClean="0"/>
              <a:t>2</a:t>
            </a:fld>
            <a:endParaRPr lang="en-US" dirty="0"/>
          </a:p>
        </p:txBody>
      </p:sp>
    </p:spTree>
    <p:extLst>
      <p:ext uri="{BB962C8B-B14F-4D97-AF65-F5344CB8AC3E}">
        <p14:creationId xmlns:p14="http://schemas.microsoft.com/office/powerpoint/2010/main" val="18508671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r>
              <a:t>CUES</a:t>
            </a:r>
          </a:p>
          <a:p>
            <a:r>
              <a:t>Point at Site #2 card. Do not tour the other three.</a:t>
            </a:r>
          </a:p>
          <a:p>
            <a:endParaRPr/>
          </a:p>
          <a:p>
            <a:r>
              <a:t>SCRIPT</a:t>
            </a:r>
          </a:p>
          <a:p>
            <a:r>
              <a:t>Phase 2 is four Anesi GAHP installations used as hybrid domestic-hot-water preheaters. This webinar is Site #2 only.</a:t>
            </a:r>
          </a:p>
          <a:p>
            <a:endParaRPr/>
          </a:p>
          <a:p>
            <a:r>
              <a:t>Site #2 is a 151-room hotel in Torrance. The existing plant is two 751 kBtu-per-hour condensing tankless heaters at 94 percent. The Anesi is in as a preheater. Installation is complete and we have been logging.</a:t>
            </a:r>
          </a:p>
          <a:p>
            <a:endParaRPr/>
          </a:p>
          <a:p>
            <a:r>
              <a:t>Site 1 and Site 3 are multifamily. Site 4 is another hotel, agreement signed, not the subject today.</a:t>
            </a:r>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F88718-7FD2-1341-2344-C982467698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A9E0CA-322B-D59F-59CB-1BDF9B91A614}"/>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15ACBAE5-244D-839D-C49E-F214FF3838E9}"/>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3EA9C493-39B3-70CE-9391-F49E383C951E}"/>
              </a:ext>
            </a:extLst>
          </p:cNvPr>
          <p:cNvSpPr>
            <a:spLocks noGrp="1"/>
          </p:cNvSpPr>
          <p:nvPr>
            <p:ph type="sldNum" sz="quarter" idx="5"/>
          </p:nvPr>
        </p:nvSpPr>
        <p:spPr/>
      </p:sp>
    </p:spTree>
    <p:extLst>
      <p:ext uri="{BB962C8B-B14F-4D97-AF65-F5344CB8AC3E}">
        <p14:creationId xmlns:p14="http://schemas.microsoft.com/office/powerpoint/2010/main" val="10085094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CUES</a:t>
            </a:r>
          </a:p>
          <a:p>
            <a:r>
              <a:t>~45 sec. Left: what a heat pump is. Center: COP vs lift. Right: return temp.</a:t>
            </a:r>
          </a:p>
          <a:p>
            <a:endParaRPr/>
          </a:p>
          <a:p>
            <a:r>
              <a:t>SCRIPT</a:t>
            </a:r>
          </a:p>
          <a:p>
            <a:r>
              <a:t>A heat pump moves heat. Electric HPWH — compressor. GAHP — gas burner on an ammonia-water cycle. Heat out over energy in is COP. The lab Anesi is 1.43. A 94 percent boiler cannot beat 1.0.</a:t>
            </a:r>
          </a:p>
          <a:p>
            <a:endParaRPr/>
          </a:p>
          <a:p>
            <a:r>
              <a:t>The graph is the whole point. COP falls as thermal lift rises. The teal curve is a typical electric HPWH — about 40 percent of Carnot at a 130 degree sink. At 40 degrees of lift that machine is near COP 6. At 70 degrees it is near 3.</a:t>
            </a:r>
          </a:p>
          <a:p>
            <a:endParaRPr/>
          </a:p>
          <a:p>
            <a:r>
              <a:t>The navy and dashed red lines are this project's GAHP. Lab sits around 1.2 to 1.6 in that 40 to 70 degree band. Field sits lower — 0.6 to 1.2 — because of cycling and a hot return.</a:t>
            </a:r>
          </a:p>
          <a:p>
            <a:endParaRPr/>
          </a:p>
          <a:p>
            <a:r>
              <a:t>Lift is GAHP inlet minus outdoor air. Return temperature is the sink. Hot tank, lift up, COP down. Cold makeup and a lower tankstat, lift down, COP up. Same hardware, 13.4 percent versus 1.2 percent. That graph is why.</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r>
              <a:rPr dirty="0"/>
              <a:t>CUES</a:t>
            </a:r>
          </a:p>
          <a:p>
            <a:r>
              <a:rPr dirty="0"/>
              <a:t>Burner not compressor. Ammonia / water. Lab COP 1.43 is not field COP.</a:t>
            </a:r>
          </a:p>
          <a:p>
            <a:endParaRPr dirty="0"/>
          </a:p>
          <a:p>
            <a:r>
              <a:rPr dirty="0"/>
              <a:t>SCRIPT</a:t>
            </a:r>
          </a:p>
          <a:p>
            <a:r>
              <a:rPr dirty="0"/>
              <a:t>A GAHP is a heat pump driven by a gas burner instead of an electric compressor. Ammonia is the refrigerant. Water is the absorbent. The cycle is generator, condenser, evaporator, absorber.</a:t>
            </a:r>
          </a:p>
          <a:p>
            <a:endParaRPr dirty="0"/>
          </a:p>
          <a:p>
            <a:r>
              <a:rPr dirty="0"/>
              <a:t>The unit at this site is an Anesi HP80 — about 80 kBtu per hour out. </a:t>
            </a:r>
            <a:r>
              <a:rPr lang="en-US" dirty="0">
                <a:effectLst/>
              </a:rPr>
              <a:t>The laboratory rating is a COP of 1.43 on higher heating value. In the field, some days reach above 1.50. What the field unit does not do is hold that high COP. Increased cycling on low-load hours pulls the daily and load-normalized COP back down. That gap — peak versus consistent — is the rest of this briefing.</a:t>
            </a:r>
          </a:p>
          <a:p>
            <a:endParaRPr lang="en-US" dirty="0"/>
          </a:p>
          <a:p>
            <a:r>
              <a:rPr lang="en-US" sz="1200" b="1" u="none" strike="noStrike" kern="1200" dirty="0">
                <a:solidFill>
                  <a:schemeClr val="tx1"/>
                </a:solidFill>
                <a:effectLst/>
                <a:latin typeface="+mn-lt"/>
                <a:ea typeface="+mn-ea"/>
                <a:cs typeface="+mn-cs"/>
              </a:rPr>
              <a:t>Safety Regulations:</a:t>
            </a:r>
            <a:r>
              <a:rPr lang="en-US" dirty="0"/>
              <a:t> Ammonia is toxic and highly pungent. Strict building codes (like IIAR Standard 2) place severe limits on how much ammonia charge can be placed near occupied spaces, making it heavily regulated for standard comfort cooling</a:t>
            </a:r>
            <a:endParaRPr dirty="0"/>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r>
              <a:t>CUES</a:t>
            </a:r>
          </a:p>
          <a:p>
            <a:r>
              <a:t>Three benefits only. Park source-CO2.</a:t>
            </a:r>
          </a:p>
          <a:p>
            <a:endParaRPr/>
          </a:p>
          <a:p>
            <a:r>
              <a:t>SCRIPT</a:t>
            </a:r>
          </a:p>
          <a:p>
            <a:r>
              <a:t>Versus a boiler, a GAHP can deliver more heat per therm. Versus an electric heat-pump water heater, it uses ammonia — global warming potential zero — and it does not need a panel upgrade.</a:t>
            </a:r>
          </a:p>
          <a:p>
            <a:endParaRPr/>
          </a:p>
          <a:p>
            <a:r>
              <a:t>That is the installation case. It is not automatically the carbon case. We will put GAHP next to an electric HPWH on the 2024 Avoided Cost Calculator later. Do not take this slide as a CO2 ranking.</a:t>
            </a:r>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r>
              <a:t>CUES</a:t>
            </a:r>
          </a:p>
          <a:p>
            <a:r>
              <a:t>All prior studies were combi. Phase 2 is DHW-only.</a:t>
            </a:r>
          </a:p>
          <a:p>
            <a:endParaRPr/>
          </a:p>
          <a:p>
            <a:r>
              <a:t>SCRIPT</a:t>
            </a:r>
          </a:p>
          <a:p>
            <a:r>
              <a:t>Prior field work is why this pilot exists. NEEA in Salem saw about 18 percent gas savings at a COP of 1.06, strongest in mild climates. TAF in Toronto reported 20 to 50 percent gas reduction. CEC work in California pointed at up to 50 percent fewer NOx and GHG at high-use sites.</a:t>
            </a:r>
          </a:p>
          <a:p>
            <a:endParaRPr/>
          </a:p>
          <a:p>
            <a:r>
              <a:t>The gap: every one of those was a combi system — domestic hot water plus space heat. Phase 2 puts GAHPs on DHW-only plants, including this hotel. That is why Site #2 can look different from those headlines.</a:t>
            </a:r>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r>
              <a:t>CUES</a:t>
            </a:r>
          </a:p>
          <a:p>
            <a:r>
              <a:t>Incentive exists for multifamily DHW. Lodging is the gap.</a:t>
            </a:r>
          </a:p>
          <a:p>
            <a:endParaRPr/>
          </a:p>
          <a:p>
            <a:r>
              <a:t>SCRIPT</a:t>
            </a:r>
          </a:p>
          <a:p>
            <a:r>
              <a:t>The market barriers are not mysterious. People do not know the product. Few contractors size it. Operators do not know the maintenance. Incentives are uneven.</a:t>
            </a:r>
          </a:p>
          <a:p>
            <a:endParaRPr/>
          </a:p>
          <a:p>
            <a:r>
              <a:t>SoCalGas already has a GAHP-for-DHW incentive on the multifamily side. Lodging is the gap this hotel is testing. The pilot is here to produce field COP, controls guidance, and ACC emissions — not another lab curve.</a:t>
            </a:r>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CUES</a:t>
            </a:r>
          </a:p>
          <a:p>
            <a:r>
              <a:t>RASS context. Ten seconds.</a:t>
            </a:r>
          </a:p>
          <a:p>
            <a:endParaRPr/>
          </a:p>
          <a:p>
            <a:r>
              <a:t>SCRIPT</a:t>
            </a:r>
          </a:p>
          <a:p>
            <a:r>
              <a:t>One context slide. Water heating is the largest non-industrial use of natural gas in California. That is why GET is in this end use. Let's look at the plant.</a:t>
            </a:r>
          </a:p>
        </p:txBody>
      </p:sp>
      <p:sp>
        <p:nvSpPr>
          <p:cNvPr id="4" name="Slide Number Placeholder 3"/>
          <p:cNvSpPr>
            <a:spLocks noGrp="1"/>
          </p:cNvSpPr>
          <p:nvPr>
            <p:ph type="sldNum" sz="quarter" idx="5"/>
          </p:nvPr>
        </p:nvSpPr>
        <p:spPr/>
        <p:txBody>
          <a:bodyPr/>
          <a:lstStyle/>
          <a:p>
            <a:fld id="{20BAD44F-05D5-7047-95CD-97C135C0C177}" type="slidenum">
              <a:rPr lang="en-US" smtClean="0"/>
              <a:t>13</a:t>
            </a:fld>
            <a:endParaRPr lang="en-US" dirty="0"/>
          </a:p>
        </p:txBody>
      </p:sp>
    </p:spTree>
    <p:extLst>
      <p:ext uri="{BB962C8B-B14F-4D97-AF65-F5344CB8AC3E}">
        <p14:creationId xmlns:p14="http://schemas.microsoft.com/office/powerpoint/2010/main" val="30180689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r>
              <a:t>CUES</a:t>
            </a:r>
          </a:p>
          <a:p>
            <a:r>
              <a:t>Point at schematic while you list equipment.</a:t>
            </a:r>
          </a:p>
          <a:p>
            <a:endParaRPr/>
          </a:p>
          <a:p>
            <a:r>
              <a:t>SCRIPT</a:t>
            </a:r>
          </a:p>
          <a:p>
            <a:r>
              <a:t>Site #2 is the Sonesta Select at 1925 West 190th Street in Torrance, climate zone 6. Four stories, 151 rooms, about 64,000 square feet.</a:t>
            </a:r>
          </a:p>
          <a:p>
            <a:endParaRPr/>
          </a:p>
          <a:p>
            <a:r>
              <a:t>The central DHW plant was two 751 kBtu-per-hour condensing tankless heaters, 94 percent rated, no storage tank. One constant-speed recirc pump, a sixteenth of a horsepower, runs 24/7. The inch-and-a-quarter return mixes with three-inch city makeup before the heaters.</a:t>
            </a:r>
          </a:p>
          <a:p>
            <a:endParaRPr/>
          </a:p>
          <a:p>
            <a:r>
              <a:t>We measured that plant under IPMVP Option B — retrofit isolation, all-parameter measurement.</a:t>
            </a:r>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CUES</a:t>
            </a:r>
          </a:p>
          <a:p>
            <a:r>
              <a:rPr lang="en-US" dirty="0"/>
              <a:t>Installed plant.</a:t>
            </a:r>
          </a:p>
          <a:p>
            <a:endParaRPr lang="en-US" dirty="0"/>
          </a:p>
          <a:p>
            <a:r>
              <a:rPr lang="en-US" dirty="0"/>
              <a:t>SCRIPT</a:t>
            </a:r>
          </a:p>
          <a:p>
            <a:r>
              <a:rPr lang="en-US" dirty="0"/>
              <a:t>Post system. This is what we installed.</a:t>
            </a:r>
          </a:p>
          <a:p>
            <a:endParaRPr lang="en-US" dirty="0"/>
          </a:p>
        </p:txBody>
      </p:sp>
      <p:sp>
        <p:nvSpPr>
          <p:cNvPr id="4" name="Slide Number Placeholder 3"/>
          <p:cNvSpPr>
            <a:spLocks noGrp="1"/>
          </p:cNvSpPr>
          <p:nvPr>
            <p:ph type="sldNum" sz="quarter" idx="5"/>
          </p:nvPr>
        </p:nvSpPr>
        <p:spPr/>
        <p:txBody>
          <a:bodyPr/>
          <a:lstStyle/>
          <a:p>
            <a:fld id="{20BAD44F-05D5-7047-95CD-97C135C0C177}" type="slidenum">
              <a:rPr lang="en-US" smtClean="0"/>
              <a:t>16</a:t>
            </a:fld>
            <a:endParaRPr lang="en-US"/>
          </a:p>
        </p:txBody>
      </p:sp>
    </p:spTree>
    <p:extLst>
      <p:ext uri="{BB962C8B-B14F-4D97-AF65-F5344CB8AC3E}">
        <p14:creationId xmlns:p14="http://schemas.microsoft.com/office/powerpoint/2010/main" val="14748240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r>
              <a:rPr dirty="0"/>
              <a:t>CUES</a:t>
            </a:r>
          </a:p>
          <a:p>
            <a:r>
              <a:rPr dirty="0"/>
              <a:t>Preheat, not replacement. Point at GAHP, HX, 115-gal tank, two tankless.</a:t>
            </a:r>
          </a:p>
          <a:p>
            <a:endParaRPr dirty="0"/>
          </a:p>
          <a:p>
            <a:r>
              <a:rPr dirty="0"/>
              <a:t>SCRIPT</a:t>
            </a:r>
          </a:p>
          <a:p>
            <a:r>
              <a:rPr dirty="0"/>
              <a:t>The Anesi sits outside on a glycol loop at 80 kBtu per hour. Heat crosses a double-wall plate-and-frame exchanger into a 115-gallon indirect tank. The two existing tankless heaters stay as peak and backup.</a:t>
            </a:r>
          </a:p>
          <a:p>
            <a:endParaRPr dirty="0"/>
          </a:p>
          <a:p>
            <a:r>
              <a:rPr dirty="0"/>
              <a:t>There is a three-way diverter on the recirc and a city-water bypass. We cap GAHP outlet near 140 degrees. The heaters hold about 130.</a:t>
            </a:r>
          </a:p>
          <a:p>
            <a:endParaRPr dirty="0"/>
          </a:p>
          <a:p>
            <a:r>
              <a:rPr dirty="0"/>
              <a:t>This is a baseload preheater. It is not a replacement for the tankless plant. If you remember one sentence from the design, remember that.</a:t>
            </a:r>
            <a:endParaRPr lang="en-US" dirty="0"/>
          </a:p>
          <a:p>
            <a:endParaRPr lang="en-US" dirty="0"/>
          </a:p>
          <a:p>
            <a:r>
              <a:rPr lang="en-US" sz="1200" b="1" u="none" strike="noStrike" kern="1200" dirty="0">
                <a:solidFill>
                  <a:schemeClr val="tx1"/>
                </a:solidFill>
                <a:effectLst/>
                <a:latin typeface="+mn-lt"/>
                <a:ea typeface="+mn-ea"/>
                <a:cs typeface="+mn-cs"/>
              </a:rPr>
              <a:t>Safety Regulations:</a:t>
            </a:r>
            <a:r>
              <a:rPr lang="en-US" dirty="0"/>
              <a:t> Ammonia is toxic and highly pungent. Strict building codes (like IIAR Standard 2) place severe limits on how much ammonia charge can be placed near occupied spaces, making it heavily regulated for standard comfort cooling</a:t>
            </a:r>
            <a:endParaRPr dirty="0"/>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r>
              <a:t>CUES</a:t>
            </a:r>
          </a:p>
          <a:p>
            <a:r>
              <a:t>Permit set. Left iso, right floor plan.</a:t>
            </a:r>
          </a:p>
          <a:p>
            <a:endParaRPr/>
          </a:p>
          <a:p>
            <a:r>
              <a:t>SCRIPT</a:t>
            </a:r>
          </a:p>
          <a:p>
            <a:r>
              <a:t>This is P-1 from Gevork Consulting — Sonesta Select water-heating modification — the sheet that went to permit.</a:t>
            </a:r>
          </a:p>
          <a:p>
            <a:endParaRPr/>
          </a:p>
          <a:p>
            <a:r>
              <a:t>On the left is the piping isometric: GAHP outside, heat exchanger, 115-gallon tank, two tankless. On the right is the floor plan as installed at 1925 West 190th. If someone asks whether this cleared plan check, this is the drawing that did.</a:t>
            </a:r>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CUES</a:t>
            </a:r>
          </a:p>
          <a:p>
            <a:r>
              <a:rPr dirty="0"/>
              <a:t>~45 sec. After the post-system schematic. Land on 4°F LMTD and the 80 sq ft rule of thumb.</a:t>
            </a:r>
          </a:p>
          <a:p>
            <a:endParaRPr dirty="0"/>
          </a:p>
          <a:p>
            <a:r>
              <a:rPr dirty="0"/>
              <a:t>SCRIPT</a:t>
            </a:r>
          </a:p>
          <a:p>
            <a:r>
              <a:rPr dirty="0"/>
              <a:t>The plate-and-frame exchanger was not picked off a catalog page. Anesi sized it in SWEP SSP — the manufacturer's online selection tool — using the expected HP80 load and the temperatures across both sides of the exchanger.</a:t>
            </a:r>
          </a:p>
          <a:p>
            <a:endParaRPr dirty="0"/>
          </a:p>
          <a:p>
            <a:r>
              <a:rPr dirty="0"/>
              <a:t>You enter heat load, glycol and potable inlet and outlet temperatures, and a pressure-drop limit. SSP returns a model and a plate count.</a:t>
            </a:r>
          </a:p>
          <a:p>
            <a:endParaRPr dirty="0"/>
          </a:p>
          <a:p>
            <a:r>
              <a:rPr dirty="0"/>
              <a:t>The Anesi GAHP manual sets optimal LMTD at </a:t>
            </a:r>
            <a:r>
              <a:rPr lang="en-US" dirty="0"/>
              <a:t>6</a:t>
            </a:r>
            <a:r>
              <a:rPr dirty="0"/>
              <a:t> degrees. That is the design target. If LMTD runs high, the glycol comes back to the GAHP too hot and COP falls. That is what we saw in the field when LMTD sat near 10 degrees.</a:t>
            </a:r>
          </a:p>
          <a:p>
            <a:endParaRPr dirty="0"/>
          </a:p>
          <a:p>
            <a:r>
              <a:rPr dirty="0"/>
              <a:t>What we would do next time is size the HX on a simple rule of thumb from this site: about one square foot of exchanger area per kBtu per hour of GAHP output. For an 80 kBtu-per-hour Anesi, that is close to 80 square feet. That area is what keeps LMTD in range at both low load and high load.</a:t>
            </a:r>
          </a:p>
          <a:p>
            <a:endParaRPr dirty="0"/>
          </a:p>
          <a:p>
            <a:r>
              <a:rPr dirty="0"/>
              <a:t>The selected unit is a SWEP BDW16DW HX50 one-pass — fifty double-wall plates. Double-wall is required between glycol and potable water.</a:t>
            </a:r>
            <a:endParaRPr lang="en-US" dirty="0"/>
          </a:p>
          <a:p>
            <a:endParaRPr lang="en-US" dirty="0"/>
          </a:p>
          <a:p>
            <a:r>
              <a:rPr lang="en-US" sz="1200" b="1" u="none" strike="noStrike" kern="1200" dirty="0">
                <a:solidFill>
                  <a:schemeClr val="tx1"/>
                </a:solidFill>
                <a:effectLst/>
                <a:latin typeface="+mn-lt"/>
                <a:ea typeface="+mn-ea"/>
                <a:cs typeface="+mn-cs"/>
              </a:rPr>
              <a:t>Log Mean Temperature Difference (LMTD) &amp; Velocity Limits — </a:t>
            </a:r>
            <a:r>
              <a:rPr lang="en-US" sz="1200" b="1" i="1" u="none" strike="noStrike" kern="1200" dirty="0">
                <a:solidFill>
                  <a:schemeClr val="tx1"/>
                </a:solidFill>
                <a:effectLst/>
                <a:latin typeface="+mn-lt"/>
                <a:ea typeface="+mn-ea"/>
                <a:cs typeface="+mn-cs"/>
              </a:rPr>
              <a:t>The Thermodynamic Limit</a:t>
            </a:r>
            <a:endParaRPr lang="en-US" sz="1200" b="1" u="none" strike="noStrike" kern="1200" dirty="0">
              <a:solidFill>
                <a:schemeClr val="tx1"/>
              </a:solidFill>
              <a:effectLst/>
              <a:latin typeface="+mn-lt"/>
              <a:ea typeface="+mn-ea"/>
              <a:cs typeface="+mn-cs"/>
            </a:endParaRPr>
          </a:p>
          <a:p>
            <a:pPr lvl="0"/>
            <a:r>
              <a:rPr lang="en-US" sz="1200" b="1" u="none" strike="noStrike" kern="1200" dirty="0">
                <a:solidFill>
                  <a:schemeClr val="tx1"/>
                </a:solidFill>
                <a:effectLst/>
                <a:latin typeface="+mn-lt"/>
                <a:ea typeface="+mn-ea"/>
                <a:cs typeface="+mn-cs"/>
              </a:rPr>
              <a:t>Minimum Velocity (Fouling Prevention):</a:t>
            </a:r>
            <a:r>
              <a:rPr lang="en-US" sz="1200" b="0" u="none" strike="noStrike" kern="1200" dirty="0">
                <a:solidFill>
                  <a:schemeClr val="tx1"/>
                </a:solidFill>
                <a:effectLst/>
                <a:latin typeface="+mn-lt"/>
                <a:ea typeface="+mn-ea"/>
                <a:cs typeface="+mn-cs"/>
              </a:rPr>
              <a:t> To get a low LMTD (like 4°F to 6°F), you need a large surface area. If you achieve this by adding too many parallel plates, the fluid velocity inside each channel drops too low. If the velocity drops below roughly </a:t>
            </a:r>
            <a:r>
              <a:rPr lang="en-US" sz="1200" b="1" u="none" strike="noStrike" kern="1200" dirty="0">
                <a:solidFill>
                  <a:schemeClr val="tx1"/>
                </a:solidFill>
                <a:effectLst/>
                <a:latin typeface="+mn-lt"/>
                <a:ea typeface="+mn-ea"/>
                <a:cs typeface="+mn-cs"/>
              </a:rPr>
              <a:t>1 to 1.5 ft/s</a:t>
            </a:r>
            <a:r>
              <a:rPr lang="en-US" sz="1200" b="0" u="none" strike="noStrike" kern="1200" dirty="0">
                <a:solidFill>
                  <a:schemeClr val="tx1"/>
                </a:solidFill>
                <a:effectLst/>
                <a:latin typeface="+mn-lt"/>
                <a:ea typeface="+mn-ea"/>
                <a:cs typeface="+mn-cs"/>
              </a:rPr>
              <a:t>, the flow loses its turbulence. Without turbulence, minerals in the city water rapidly drop out of suspension, scaling up the plates and ruining heat transfer.</a:t>
            </a:r>
          </a:p>
          <a:p>
            <a:pPr lvl="0"/>
            <a:r>
              <a:rPr lang="en-US" sz="1200" b="1" u="none" strike="noStrike" kern="1200" dirty="0">
                <a:solidFill>
                  <a:schemeClr val="tx1"/>
                </a:solidFill>
                <a:effectLst/>
                <a:latin typeface="+mn-lt"/>
                <a:ea typeface="+mn-ea"/>
                <a:cs typeface="+mn-cs"/>
              </a:rPr>
              <a:t>Maximum Velocity (Erosion Prevention):</a:t>
            </a:r>
            <a:r>
              <a:rPr lang="en-US" sz="1200" b="0" u="none" strike="noStrike" kern="1200" dirty="0">
                <a:solidFill>
                  <a:schemeClr val="tx1"/>
                </a:solidFill>
                <a:effectLst/>
                <a:latin typeface="+mn-lt"/>
                <a:ea typeface="+mn-ea"/>
                <a:cs typeface="+mn-cs"/>
              </a:rPr>
              <a:t> Conversely, if you force too much water through too few channels to keep turbulence high, velocities exceeding </a:t>
            </a:r>
            <a:r>
              <a:rPr lang="en-US" sz="1200" b="1" u="none" strike="noStrike" kern="1200" dirty="0">
                <a:solidFill>
                  <a:schemeClr val="tx1"/>
                </a:solidFill>
                <a:effectLst/>
                <a:latin typeface="+mn-lt"/>
                <a:ea typeface="+mn-ea"/>
                <a:cs typeface="+mn-cs"/>
              </a:rPr>
              <a:t>10+ ft/s</a:t>
            </a:r>
            <a:r>
              <a:rPr lang="en-US" sz="1200" b="0" u="none" strike="noStrike" kern="1200" dirty="0">
                <a:solidFill>
                  <a:schemeClr val="tx1"/>
                </a:solidFill>
                <a:effectLst/>
                <a:latin typeface="+mn-lt"/>
                <a:ea typeface="+mn-ea"/>
                <a:cs typeface="+mn-cs"/>
              </a:rPr>
              <a:t> will physically erode the stainless steel plates over time</a:t>
            </a:r>
          </a:p>
          <a:p>
            <a:endParaRPr dirty="0"/>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45E78-4D20-2B7D-BDC4-1B52510E13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8D8F1D-4D2D-3B65-B784-CB2C7EE4C0AC}"/>
              </a:ext>
            </a:extLst>
          </p:cNvPr>
          <p:cNvSpPr>
            <a:spLocks noGrp="1" noRot="1" noChangeAspect="1"/>
          </p:cNvSpPr>
          <p:nvPr>
            <p:ph type="sldImg" idx="2"/>
          </p:nvPr>
        </p:nvSpPr>
        <p:spPr/>
        <p:txBody>
          <a:bodyPr/>
          <a:lstStyle/>
          <a:p>
            <a:endParaRPr lang="en-US"/>
          </a:p>
        </p:txBody>
      </p:sp>
      <p:sp>
        <p:nvSpPr>
          <p:cNvPr id="3" name="Notes Placeholder 2">
            <a:extLst>
              <a:ext uri="{FF2B5EF4-FFF2-40B4-BE49-F238E27FC236}">
                <a16:creationId xmlns:a16="http://schemas.microsoft.com/office/drawing/2014/main" id="{E9DE41B4-1848-9CCC-BE5C-F5EB3523E640}"/>
              </a:ext>
            </a:extLst>
          </p:cNvPr>
          <p:cNvSpPr>
            <a:spLocks noGrp="1"/>
          </p:cNvSpPr>
          <p:nvPr>
            <p:ph type="body" sz="quarter" idx="3"/>
          </p:nvPr>
        </p:nvSpPr>
        <p:spPr/>
        <p:txBody>
          <a:bodyPr/>
          <a:lstStyle/>
          <a:p>
            <a:r>
              <a:rPr lang="en-US" dirty="0">
                <a:effectLst/>
              </a:rPr>
              <a:t>SCRIPT</a:t>
            </a:r>
            <a:br>
              <a:rPr lang="en-US" dirty="0">
                <a:effectLst/>
              </a:rPr>
            </a:br>
            <a:r>
              <a:rPr lang="en-US" dirty="0">
                <a:effectLst/>
              </a:rPr>
              <a:t>The plate-and-frame exchanger was not picked off a catalog page. Anesi sized it in SWEP SSP — the manufacturer's online selection tool — using the expected HP80 load and the temperatures across both sides of the exchanger.</a:t>
            </a:r>
          </a:p>
          <a:p>
            <a:r>
              <a:rPr lang="en-US" dirty="0">
                <a:effectLst/>
              </a:rPr>
              <a:t>You enter heat load, glycol and potable inlet and outlet temperatures, and a pressure-drop limit. SSP returns a model and a plate count.</a:t>
            </a:r>
          </a:p>
          <a:p>
            <a:r>
              <a:rPr lang="en-US" dirty="0">
                <a:effectLst/>
              </a:rPr>
              <a:t>The Anesi GAHP manual sets optimal LMTD at 4 degrees. That is the design target. If LMTD runs high, the glycol comes back to the GAHP too hot and COP falls. That is what we saw in the field when LMTD sat near 10 degrees.</a:t>
            </a:r>
          </a:p>
          <a:p>
            <a:r>
              <a:rPr lang="en-US" dirty="0">
                <a:effectLst/>
              </a:rPr>
              <a:t>What we would do next time is size the HX on a simple rule of thumb from this site: about one square foot of exchanger area per kBtu per hour of GAHP output. For an 80 kBtu-per-hour Anesi, that is close to 80 square feet. That area is what keeps LMTD in range at both low load and high load.</a:t>
            </a:r>
          </a:p>
          <a:p>
            <a:r>
              <a:rPr lang="en-US" dirty="0">
                <a:effectLst/>
              </a:rPr>
              <a:t>The selected unit is a SWEP BDW16DW HX50 one-pass — fifty double-wall plates. Double-wall is required between glycol and potable water.</a:t>
            </a:r>
          </a:p>
        </p:txBody>
      </p:sp>
      <p:sp>
        <p:nvSpPr>
          <p:cNvPr id="4" name="Slide Number Placeholder 3">
            <a:extLst>
              <a:ext uri="{FF2B5EF4-FFF2-40B4-BE49-F238E27FC236}">
                <a16:creationId xmlns:a16="http://schemas.microsoft.com/office/drawing/2014/main" id="{8EEC17EA-20A3-BE16-C671-9B153BCCA8F3}"/>
              </a:ext>
            </a:extLst>
          </p:cNvPr>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22435954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CUES</a:t>
            </a:r>
          </a:p>
          <a:p>
            <a:r>
              <a:rPr dirty="0"/>
              <a:t>~40 sec. Point at the two packs, then the bars. High fire first, then low fire.</a:t>
            </a:r>
          </a:p>
          <a:p>
            <a:endParaRPr dirty="0"/>
          </a:p>
          <a:p>
            <a:r>
              <a:rPr dirty="0"/>
              <a:t>SCRIPT</a:t>
            </a:r>
          </a:p>
          <a:p>
            <a:r>
              <a:rPr lang="en-US" dirty="0">
                <a:effectLst/>
              </a:rPr>
              <a:t>The rule is one square foot of exchanger per kBtu per hour of GAHP. For the HP80 that is about 80 square feet. Design LMTD is 6 degrees. The installed SWEP is about 23.</a:t>
            </a:r>
          </a:p>
          <a:p>
            <a:r>
              <a:rPr lang="en-US" dirty="0">
                <a:effectLst/>
              </a:rPr>
              <a:t>Required UA at high fire is 80,000 over 6 — 13,333. That is a U of 587 on 23 square feet, or 167 on 80.</a:t>
            </a:r>
          </a:p>
          <a:p>
            <a:r>
              <a:rPr lang="en-US" dirty="0">
                <a:effectLst/>
              </a:rPr>
              <a:t>Look at the bars, U equals 170. High fire: 23 square feet needs about 21 degrees of LMTD. 80 square feet lands on 6. Low fire: 23 square feet is 5.2 degrees — on target if U holds. 80 square feet is 1.5 degrees. That extra drop is colder glycol return and less cycling.</a:t>
            </a:r>
          </a:p>
          <a:p>
            <a:r>
              <a:rPr lang="en-US" dirty="0">
                <a:effectLst/>
              </a:rPr>
              <a:t>Field high-fire LMTD near 10 degrees says the installed pack was closer to U of 350. Same U on 80 square feet would have been about 3 degrees.</a:t>
            </a:r>
          </a:p>
          <a:p>
            <a:r>
              <a:rPr lang="en-US" dirty="0">
                <a:effectLst/>
              </a:rPr>
              <a:t>Pros: high-fire LMTD stays on 6 when U drops. Cons: cost, footprint, leaving the tested 50-plate unit — and area cannot fix a pinch if the tank is already 110 degrees at 5 gallons a minute.</a:t>
            </a:r>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126F8-D504-57E0-DB68-8C7DA3B588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9EA826-DFBA-C2B9-F9AA-432CC823503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BE855EB-3272-0CD3-C19C-22B0BCF41EB2}"/>
              </a:ext>
            </a:extLst>
          </p:cNvPr>
          <p:cNvSpPr>
            <a:spLocks noGrp="1"/>
          </p:cNvSpPr>
          <p:nvPr>
            <p:ph type="body" idx="1"/>
          </p:nvPr>
        </p:nvSpPr>
        <p:spPr/>
        <p:txBody>
          <a:bodyPr/>
          <a:lstStyle/>
          <a:p>
            <a:r>
              <a:rPr lang="en-US" dirty="0"/>
              <a:t>CUES</a:t>
            </a:r>
          </a:p>
          <a:p>
            <a:r>
              <a:rPr lang="en-US" dirty="0"/>
              <a:t>Field data, not the spec sheet. Slow down on the change matrix.</a:t>
            </a:r>
          </a:p>
          <a:p>
            <a:endParaRPr lang="en-US" dirty="0"/>
          </a:p>
          <a:p>
            <a:r>
              <a:rPr lang="en-US" dirty="0"/>
              <a:t>SCRIPT</a:t>
            </a:r>
          </a:p>
          <a:p>
            <a:r>
              <a:rPr lang="en-US" dirty="0">
                <a:effectLst/>
              </a:rPr>
              <a:t>Field results — not the specification sheet. You will see days above a 1.50 COP. You will also see why that number does not stick: low load and increased cycling. We slow down on the change matrix and the thermal-lift plot.</a:t>
            </a:r>
          </a:p>
          <a:p>
            <a:endParaRPr lang="en-US" dirty="0"/>
          </a:p>
        </p:txBody>
      </p:sp>
      <p:sp>
        <p:nvSpPr>
          <p:cNvPr id="4" name="Slide Number Placeholder 3">
            <a:extLst>
              <a:ext uri="{FF2B5EF4-FFF2-40B4-BE49-F238E27FC236}">
                <a16:creationId xmlns:a16="http://schemas.microsoft.com/office/drawing/2014/main" id="{8662DAB9-5870-D2CA-EB70-0030C372F4E1}"/>
              </a:ext>
            </a:extLst>
          </p:cNvPr>
          <p:cNvSpPr>
            <a:spLocks noGrp="1"/>
          </p:cNvSpPr>
          <p:nvPr>
            <p:ph type="sldNum" sz="quarter" idx="5"/>
          </p:nvPr>
        </p:nvSpPr>
        <p:spPr/>
        <p:txBody>
          <a:bodyPr/>
          <a:lstStyle/>
          <a:p>
            <a:fld id="{20BAD44F-05D5-7047-95CD-97C135C0C177}" type="slidenum">
              <a:rPr lang="en-US" smtClean="0"/>
              <a:t>22</a:t>
            </a:fld>
            <a:endParaRPr lang="en-US"/>
          </a:p>
        </p:txBody>
      </p:sp>
    </p:spTree>
    <p:extLst>
      <p:ext uri="{BB962C8B-B14F-4D97-AF65-F5344CB8AC3E}">
        <p14:creationId xmlns:p14="http://schemas.microsoft.com/office/powerpoint/2010/main" val="14790919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Most field points sit at 0.6–1.2 in the 40–70°F lift band. Lab in that band is 1.2–1.6. Some days reach above 1.50 — past the 1.43 rating. The field unit does not maintain those high COPs. Increased cycling on low-load hours is why the cluster sits below the lab curve.</a:t>
            </a:r>
          </a:p>
          <a:p>
            <a:endParaRPr lang="en-US" dirty="0"/>
          </a:p>
        </p:txBody>
      </p:sp>
      <p:sp>
        <p:nvSpPr>
          <p:cNvPr id="4" name="Slide Number Placeholder 3"/>
          <p:cNvSpPr>
            <a:spLocks noGrp="1"/>
          </p:cNvSpPr>
          <p:nvPr>
            <p:ph type="sldNum" sz="quarter" idx="5"/>
          </p:nvPr>
        </p:nvSpPr>
        <p:spPr/>
        <p:txBody>
          <a:bodyPr/>
          <a:lstStyle/>
          <a:p>
            <a:fld id="{66E69F4D-E287-41B9-9474-C7765DAB6A9F}" type="slidenum">
              <a:rPr lang="en-US" smtClean="0"/>
              <a:t>23</a:t>
            </a:fld>
            <a:endParaRPr lang="en-US"/>
          </a:p>
        </p:txBody>
      </p:sp>
    </p:spTree>
    <p:extLst>
      <p:ext uri="{BB962C8B-B14F-4D97-AF65-F5344CB8AC3E}">
        <p14:creationId xmlns:p14="http://schemas.microsoft.com/office/powerpoint/2010/main" val="9593785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Above ~60% part load, field ratios are 0.8–1.0. Below that, COP falls off. On low-load hours the GAHP short-cycles. Instantaneous COP can still look strong; daily COP does not.</a:t>
            </a:r>
          </a:p>
          <a:p>
            <a:endParaRPr lang="en-US" dirty="0"/>
          </a:p>
        </p:txBody>
      </p:sp>
      <p:sp>
        <p:nvSpPr>
          <p:cNvPr id="4" name="Slide Number Placeholder 3"/>
          <p:cNvSpPr>
            <a:spLocks noGrp="1"/>
          </p:cNvSpPr>
          <p:nvPr>
            <p:ph type="sldNum" sz="quarter" idx="5"/>
          </p:nvPr>
        </p:nvSpPr>
        <p:spPr/>
        <p:txBody>
          <a:bodyPr/>
          <a:lstStyle/>
          <a:p>
            <a:fld id="{66E69F4D-E287-41B9-9474-C7765DAB6A9F}" type="slidenum">
              <a:rPr lang="en-US" smtClean="0"/>
              <a:t>24</a:t>
            </a:fld>
            <a:endParaRPr lang="en-US"/>
          </a:p>
        </p:txBody>
      </p:sp>
    </p:spTree>
    <p:extLst>
      <p:ext uri="{BB962C8B-B14F-4D97-AF65-F5344CB8AC3E}">
        <p14:creationId xmlns:p14="http://schemas.microsoft.com/office/powerpoint/2010/main" val="30676161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66E85-6A16-81E4-50DB-798D5C835A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464914-A34A-7B6D-C6B0-9055550EF5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882650-E983-025A-DE38-32BF9D9EF526}"/>
              </a:ext>
            </a:extLst>
          </p:cNvPr>
          <p:cNvSpPr>
            <a:spLocks noGrp="1"/>
          </p:cNvSpPr>
          <p:nvPr>
            <p:ph type="body" idx="1"/>
          </p:nvPr>
        </p:nvSpPr>
        <p:spPr/>
        <p:txBody>
          <a:bodyPr/>
          <a:lstStyle/>
          <a:p>
            <a:r>
              <a:rPr lang="en-US"/>
              <a:t>Comment: ask GTI tmw morning what is the daily draw pattern vs low draw?</a:t>
            </a:r>
          </a:p>
          <a:p>
            <a:r>
              <a:rPr lang="en-US"/>
              <a:t>How can be axis be </a:t>
            </a:r>
            <a:r>
              <a:rPr lang="en-US" err="1"/>
              <a:t>mathed</a:t>
            </a:r>
            <a:r>
              <a:rPr lang="en-US"/>
              <a:t>?</a:t>
            </a:r>
          </a:p>
          <a:p>
            <a:r>
              <a:rPr lang="en-US"/>
              <a:t>Circle points on both </a:t>
            </a:r>
            <a:r>
              <a:rPr lang="en-US" err="1"/>
              <a:t>chartst</a:t>
            </a:r>
            <a:r>
              <a:rPr lang="en-US"/>
              <a:t> </a:t>
            </a:r>
            <a:r>
              <a:rPr lang="en-US" err="1"/>
              <a:t>aht</a:t>
            </a:r>
            <a:r>
              <a:rPr lang="en-US"/>
              <a:t> match up, such as </a:t>
            </a:r>
          </a:p>
        </p:txBody>
      </p:sp>
      <p:sp>
        <p:nvSpPr>
          <p:cNvPr id="4" name="Slide Number Placeholder 3">
            <a:extLst>
              <a:ext uri="{FF2B5EF4-FFF2-40B4-BE49-F238E27FC236}">
                <a16:creationId xmlns:a16="http://schemas.microsoft.com/office/drawing/2014/main" id="{FB21A45E-AC3E-7C8E-B786-3F1E3ABF7617}"/>
              </a:ext>
            </a:extLst>
          </p:cNvPr>
          <p:cNvSpPr>
            <a:spLocks noGrp="1"/>
          </p:cNvSpPr>
          <p:nvPr>
            <p:ph type="sldNum" sz="quarter" idx="5"/>
          </p:nvPr>
        </p:nvSpPr>
        <p:spPr/>
        <p:txBody>
          <a:bodyPr/>
          <a:lstStyle/>
          <a:p>
            <a:fld id="{66E69F4D-E287-41B9-9474-C7765DAB6A9F}" type="slidenum">
              <a:rPr lang="en-US" smtClean="0"/>
              <a:t>26</a:t>
            </a:fld>
            <a:endParaRPr lang="en-US"/>
          </a:p>
        </p:txBody>
      </p:sp>
    </p:spTree>
    <p:extLst>
      <p:ext uri="{BB962C8B-B14F-4D97-AF65-F5344CB8AC3E}">
        <p14:creationId xmlns:p14="http://schemas.microsoft.com/office/powerpoint/2010/main" val="24905472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r>
              <a:t>CUES</a:t>
            </a:r>
          </a:p>
          <a:p>
            <a:r>
              <a:t>Read the two percentages once. Do not claim GAHP beats EHPWH on ACC.</a:t>
            </a:r>
          </a:p>
          <a:p>
            <a:endParaRPr/>
          </a:p>
          <a:p>
            <a:r>
              <a:t>SCRIPT</a:t>
            </a:r>
          </a:p>
          <a:p>
            <a:r>
              <a:t>Greenhouse-gas comparison on the official yardstick: the 2024 CPUC Avoided Cost Calculator, same Site #2 hot-water load, versus the existing tankless baseline.</a:t>
            </a:r>
          </a:p>
          <a:p>
            <a:endParaRPr/>
          </a:p>
          <a:p>
            <a:r>
              <a:t>The GAHP hybrid reduces overall avoided emissions by 5.46 percent. A same-load electric heat-pump water heater reduces them by 22.12 percent — about four times the GAHP reduction at this site.</a:t>
            </a:r>
          </a:p>
          <a:p>
            <a:endParaRPr/>
          </a:p>
          <a:p>
            <a:r>
              <a:t>Say that plainly. GAHP still cuts gas and ACC emissions, uses a GWP-zero refrigerant, and does not need a panel upgrade. What we will not claim is that GAHP beats an electric HPWH on 2024 ACC carbon at Site #2.</a:t>
            </a:r>
          </a:p>
          <a:p>
            <a:endParaRPr/>
          </a:p>
          <a:p>
            <a:r>
              <a:t>Source is the ET24SWG0006 MS05b preliminary analysis, September 12, 2026, CO2 emissions sheet.</a:t>
            </a:r>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r>
              <a:t>CUES</a:t>
            </a:r>
          </a:p>
          <a:p>
            <a:r>
              <a:t>Three takeaways only.</a:t>
            </a:r>
          </a:p>
          <a:p>
            <a:endParaRPr/>
          </a:p>
          <a:p>
            <a:r>
              <a:t>SCRIPT</a:t>
            </a:r>
          </a:p>
          <a:p>
            <a:r>
              <a:t>Three things to take from this site.</a:t>
            </a:r>
          </a:p>
          <a:p>
            <a:endParaRPr/>
          </a:p>
          <a:p>
            <a:r>
              <a:t>For GET: DHW-only GAHPs save gas when lift and LMTD stay in range. Control is the measure. The 13.4 percent best window is real load-normalized savings. It is not the lab COP of 1.4.</a:t>
            </a:r>
          </a:p>
          <a:p>
            <a:endParaRPr/>
          </a:p>
          <a:p>
            <a:r>
              <a:t>For decarbonization claims: 2024 ACC avoided emissions at Site #2 are GAHP minus 5.46 percent versus electric HPWH minus 22.12 percent. GAHP still cuts on-site gas without moving peak load onto the grid.</a:t>
            </a:r>
          </a:p>
          <a:p>
            <a:endParaRPr/>
          </a:p>
          <a:p>
            <a:r>
              <a:t>For the next sites: lock dynamic tankstat and high-load-only operation so more hours look like the 13 percent window, not the 1 percent window. Keep ACC emissions and field COP side by side in the final report.</a:t>
            </a:r>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1E1C6-6976-7C2F-FC16-9F4E1F7BCE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4E4543-C8AF-56EA-4FB3-6FC910CBF8B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8FC0C43-DCD7-07D0-8699-10C746F76A12}"/>
              </a:ext>
            </a:extLst>
          </p:cNvPr>
          <p:cNvSpPr>
            <a:spLocks noGrp="1"/>
          </p:cNvSpPr>
          <p:nvPr>
            <p:ph type="body" idx="1"/>
          </p:nvPr>
        </p:nvSpPr>
        <p:spPr/>
        <p:txBody>
          <a:bodyPr/>
          <a:lstStyle/>
          <a:p>
            <a:r>
              <a:rPr lang="en-US" dirty="0"/>
              <a:t>CUES</a:t>
            </a:r>
          </a:p>
          <a:p>
            <a:r>
              <a:rPr lang="en-US" dirty="0"/>
              <a:t>Two lessons.</a:t>
            </a:r>
          </a:p>
          <a:p>
            <a:endParaRPr lang="en-US" dirty="0"/>
          </a:p>
          <a:p>
            <a:r>
              <a:rPr lang="en-US" dirty="0"/>
              <a:t>SCRIPT</a:t>
            </a:r>
          </a:p>
          <a:p>
            <a:r>
              <a:rPr lang="en-US" dirty="0"/>
              <a:t>Lessons learned. Two we would not skip on the next hotel.</a:t>
            </a:r>
          </a:p>
          <a:p>
            <a:endParaRPr lang="en-US" dirty="0"/>
          </a:p>
        </p:txBody>
      </p:sp>
      <p:sp>
        <p:nvSpPr>
          <p:cNvPr id="4" name="Slide Number Placeholder 3">
            <a:extLst>
              <a:ext uri="{FF2B5EF4-FFF2-40B4-BE49-F238E27FC236}">
                <a16:creationId xmlns:a16="http://schemas.microsoft.com/office/drawing/2014/main" id="{64861A55-BB30-5885-B09A-0E6BDD05D51A}"/>
              </a:ext>
            </a:extLst>
          </p:cNvPr>
          <p:cNvSpPr>
            <a:spLocks noGrp="1"/>
          </p:cNvSpPr>
          <p:nvPr>
            <p:ph type="sldNum" sz="quarter" idx="5"/>
          </p:nvPr>
        </p:nvSpPr>
        <p:spPr/>
        <p:txBody>
          <a:bodyPr/>
          <a:lstStyle/>
          <a:p>
            <a:fld id="{20BAD44F-05D5-7047-95CD-97C135C0C177}" type="slidenum">
              <a:rPr lang="en-US" smtClean="0"/>
              <a:t>32</a:t>
            </a:fld>
            <a:endParaRPr lang="en-US"/>
          </a:p>
        </p:txBody>
      </p:sp>
    </p:spTree>
    <p:extLst>
      <p:ext uri="{BB962C8B-B14F-4D97-AF65-F5344CB8AC3E}">
        <p14:creationId xmlns:p14="http://schemas.microsoft.com/office/powerpoint/2010/main" val="20149430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CUES</a:t>
            </a:r>
          </a:p>
          <a:p>
            <a:r>
              <a:t>~35 sec. Modes first, then the two bars.</a:t>
            </a:r>
          </a:p>
          <a:p>
            <a:endParaRPr/>
          </a:p>
          <a:p>
            <a:r>
              <a:t>SCRIPT</a:t>
            </a:r>
          </a:p>
          <a:p>
            <a:r>
              <a:t>The aquastat idea is right. We do not raise LMTD. Design is 6 degrees. Ten degrees was the 1.2 percent window.</a:t>
            </a:r>
          </a:p>
          <a:p>
            <a:endParaRPr/>
          </a:p>
          <a:p>
            <a:r>
              <a:t>High demand: tankstat 120 to 125, GAHP on. Colder water into the exchanger, lower lift, LMTD held at 6. Low demand: GAHP off. Do not finish a charge at 135. That tank is a hot sink for the next cycle.</a:t>
            </a:r>
          </a:p>
          <a:p>
            <a:endParaRPr/>
          </a:p>
          <a:p>
            <a:r>
              <a:t>Same hardware. LMTD from 10 down to 6. Savings from 1.2 percent to 13.4 percent.</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CUES</a:t>
            </a:r>
          </a:p>
          <a:p>
            <a:r>
              <a:t>~35 sec. Point at card 1. Name 2 and 3. Skip 4–6 if short.</a:t>
            </a:r>
          </a:p>
          <a:p>
            <a:endParaRPr/>
          </a:p>
          <a:p>
            <a:r>
              <a:t>SCRIPT</a:t>
            </a:r>
          </a:p>
          <a:p>
            <a:r>
              <a:t>Six follow-ups. If only one runs, it is card one: 30 days of 120 to 125 and high-load enable versus the fixed 135 to 140 aquastat. Report load-normalized savings, daily COP, cycle count, and LMTD. Add a minimum run time.</a:t>
            </a:r>
          </a:p>
          <a:p>
            <a:endParaRPr/>
          </a:p>
          <a:p>
            <a:r>
              <a:t>Card two is the next hotel — 80 square feet of exchanger, commissioned flow. Card three is occupancy enable so the unit does not cycle overnight.</a:t>
            </a:r>
          </a:p>
          <a:p>
            <a:endParaRPr/>
          </a:p>
          <a:p>
            <a:r>
              <a:t>Annualize the two windows by GPD before anyone quotes 13.4 percent as a year. Write the lodging sequence into the incentive. And keep the ACC pair on the table — 5.46 versus 22.12. The GAHP case is gas, zero-GWP refrigerant, and no panel. It is not ACC carbon leadership at this site.</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EFA20-8FC5-0E88-F5EA-4BE3FE6A44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47D2E0-0DE3-4E26-1036-41F08D90151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CC1D686-DA7A-FFD4-BD0C-3C16CE38F616}"/>
              </a:ext>
            </a:extLst>
          </p:cNvPr>
          <p:cNvSpPr>
            <a:spLocks noGrp="1"/>
          </p:cNvSpPr>
          <p:nvPr>
            <p:ph type="body" idx="1"/>
          </p:nvPr>
        </p:nvSpPr>
        <p:spPr/>
        <p:txBody>
          <a:bodyPr/>
          <a:lstStyle/>
          <a:p>
            <a:r>
              <a:rPr lang="en-US" dirty="0"/>
              <a:t>CUES</a:t>
            </a:r>
          </a:p>
          <a:p>
            <a:r>
              <a:rPr lang="en-US" dirty="0"/>
              <a:t>Controls and ACC first if time is short.</a:t>
            </a:r>
          </a:p>
          <a:p>
            <a:endParaRPr lang="en-US" dirty="0"/>
          </a:p>
          <a:p>
            <a:r>
              <a:rPr lang="en-US" dirty="0"/>
              <a:t>SCRIPT</a:t>
            </a:r>
          </a:p>
          <a:p>
            <a:r>
              <a:rPr lang="en-US" dirty="0"/>
              <a:t>Questions. If we parked anything, we will take those first. If time is short, start with controls and the ACC comparison. We have 15 minutes.</a:t>
            </a:r>
          </a:p>
          <a:p>
            <a:endParaRPr lang="en-US" dirty="0"/>
          </a:p>
        </p:txBody>
      </p:sp>
      <p:sp>
        <p:nvSpPr>
          <p:cNvPr id="4" name="Slide Number Placeholder 3">
            <a:extLst>
              <a:ext uri="{FF2B5EF4-FFF2-40B4-BE49-F238E27FC236}">
                <a16:creationId xmlns:a16="http://schemas.microsoft.com/office/drawing/2014/main" id="{016F5E2A-AFF4-97B6-AD3B-A424661E1FB4}"/>
              </a:ext>
            </a:extLst>
          </p:cNvPr>
          <p:cNvSpPr>
            <a:spLocks noGrp="1"/>
          </p:cNvSpPr>
          <p:nvPr>
            <p:ph type="sldNum" sz="quarter" idx="5"/>
          </p:nvPr>
        </p:nvSpPr>
        <p:spPr/>
        <p:txBody>
          <a:bodyPr/>
          <a:lstStyle/>
          <a:p>
            <a:fld id="{20BAD44F-05D5-7047-95CD-97C135C0C177}" type="slidenum">
              <a:rPr lang="en-US" smtClean="0"/>
              <a:t>35</a:t>
            </a:fld>
            <a:endParaRPr lang="en-US"/>
          </a:p>
        </p:txBody>
      </p:sp>
    </p:spTree>
    <p:extLst>
      <p:ext uri="{BB962C8B-B14F-4D97-AF65-F5344CB8AC3E}">
        <p14:creationId xmlns:p14="http://schemas.microsoft.com/office/powerpoint/2010/main" val="38050643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CUES</a:t>
            </a:r>
          </a:p>
          <a:p>
            <a:r>
              <a:t>Leave the URL up. Stop talking.</a:t>
            </a:r>
          </a:p>
          <a:p>
            <a:endParaRPr/>
          </a:p>
          <a:p>
            <a:r>
              <a:t>SCRIPT</a:t>
            </a:r>
          </a:p>
          <a:p>
            <a:r>
              <a:t>More information is at CAGasTech.com, or email the GET program. Thank you to SoCalGas, ICF, Lincus, Enovative, and the Sonesta facilities team.</a:t>
            </a:r>
          </a:p>
          <a:p>
            <a:endParaRPr/>
          </a:p>
          <a:p>
            <a:r>
              <a:t>I will leave this slide up. Happy to take any last questions.</a:t>
            </a:r>
          </a:p>
        </p:txBody>
      </p:sp>
      <p:sp>
        <p:nvSpPr>
          <p:cNvPr id="4" name="Slide Number Placeholder 3"/>
          <p:cNvSpPr>
            <a:spLocks noGrp="1"/>
          </p:cNvSpPr>
          <p:nvPr>
            <p:ph type="sldNum" sz="quarter" idx="5"/>
          </p:nvPr>
        </p:nvSpPr>
        <p:spPr/>
        <p:txBody>
          <a:bodyPr/>
          <a:lstStyle/>
          <a:p>
            <a:fld id="{3A3ABB0A-9480-4B07-9A5C-5B1A1168A077}" type="slidenum">
              <a:rPr lang="en-US" smtClean="0"/>
              <a:t>36</a:t>
            </a:fld>
            <a:endParaRPr lang="en-US" dirty="0"/>
          </a:p>
        </p:txBody>
      </p:sp>
    </p:spTree>
    <p:extLst>
      <p:ext uri="{BB962C8B-B14F-4D97-AF65-F5344CB8AC3E}">
        <p14:creationId xmlns:p14="http://schemas.microsoft.com/office/powerpoint/2010/main" val="2750131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9.jpeg"/></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jpe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jpe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2" name="Title 1"/>
          <p:cNvSpPr>
            <a:spLocks noGrp="1"/>
          </p:cNvSpPr>
          <p:nvPr>
            <p:ph type="title"/>
          </p:nvPr>
        </p:nvSpPr>
        <p:spPr>
          <a:xfrm>
            <a:off x="535170" y="123488"/>
            <a:ext cx="12569880" cy="905212"/>
          </a:xfrm>
        </p:spPr>
        <p:txBody>
          <a:bodyPr anchor="ctr"/>
          <a:lstStyle>
            <a:lvl1pPr>
              <a:defRPr sz="3000" b="1" i="0">
                <a:latin typeface="DM Sans" pitchFamily="2" charset="77"/>
              </a:defRPr>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sp>
        <p:nvSpPr>
          <p:cNvPr id="7" name="Text Placeholder 6"/>
          <p:cNvSpPr>
            <a:spLocks noGrp="1"/>
          </p:cNvSpPr>
          <p:nvPr>
            <p:ph type="body" sz="quarter" idx="13"/>
          </p:nvPr>
        </p:nvSpPr>
        <p:spPr>
          <a:xfrm>
            <a:off x="723900" y="1676400"/>
            <a:ext cx="12839700" cy="5437188"/>
          </a:xfrm>
          <a:prstGeom prst="rect">
            <a:avLst/>
          </a:prstGeom>
        </p:spPr>
        <p:txBody>
          <a:bodyPr/>
          <a:lstStyle>
            <a:lvl1pPr>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033089"/>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1F5E293D-84A8-DE4B-AEA5-5FC36490FA81}"/>
              </a:ext>
            </a:extLst>
          </p:cNvPr>
          <p:cNvSpPr txBox="1"/>
          <p:nvPr userDrawn="1"/>
        </p:nvSpPr>
        <p:spPr>
          <a:xfrm>
            <a:off x="1670671" y="-130629"/>
            <a:ext cx="0" cy="0"/>
          </a:xfrm>
          <a:prstGeom prst="rect">
            <a:avLst/>
          </a:prstGeom>
          <a:noFill/>
        </p:spPr>
        <p:txBody>
          <a:bodyPr wrap="none" rtlCol="0">
            <a:noAutofit/>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7" name="Text Placeholder 6"/>
          <p:cNvSpPr>
            <a:spLocks noGrp="1"/>
          </p:cNvSpPr>
          <p:nvPr>
            <p:ph type="body" sz="quarter" idx="13"/>
          </p:nvPr>
        </p:nvSpPr>
        <p:spPr>
          <a:xfrm>
            <a:off x="723900" y="1676400"/>
            <a:ext cx="12839700" cy="5437188"/>
          </a:xfrm>
          <a:prstGeom prst="rect">
            <a:avLst/>
          </a:prstGeom>
        </p:spPr>
        <p:txBody>
          <a:bodyPr/>
          <a:lstStyle>
            <a:lvl1pPr marL="0" indent="0">
              <a:spcAft>
                <a:spcPts val="0"/>
              </a:spcAft>
              <a:buNone/>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4">
            <a:extLst>
              <a:ext uri="{FF2B5EF4-FFF2-40B4-BE49-F238E27FC236}">
                <a16:creationId xmlns:a16="http://schemas.microsoft.com/office/drawing/2014/main" id="{1FCE27FE-A84A-634B-BD98-961138AC1FB4}"/>
              </a:ext>
            </a:extLst>
          </p:cNvPr>
          <p:cNvSpPr txBox="1">
            <a:spLocks/>
          </p:cNvSpPr>
          <p:nvPr userDrawn="1"/>
        </p:nvSpPr>
        <p:spPr>
          <a:xfrm>
            <a:off x="11393573" y="7667962"/>
            <a:ext cx="2893423" cy="438150"/>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384092C-9B9C-9748-AC6A-F06C9D03AD52}" type="slidenum">
              <a:rPr lang="en-US" smtClean="0"/>
              <a:pPr/>
              <a:t>‹#›</a:t>
            </a:fld>
            <a:endParaRPr lang="en-US"/>
          </a:p>
        </p:txBody>
      </p:sp>
      <p:cxnSp>
        <p:nvCxnSpPr>
          <p:cNvPr id="11" name="Straight Connector 10">
            <a:extLst>
              <a:ext uri="{FF2B5EF4-FFF2-40B4-BE49-F238E27FC236}">
                <a16:creationId xmlns:a16="http://schemas.microsoft.com/office/drawing/2014/main" id="{CEF17E21-4941-C146-BA82-77106C1DC6DB}"/>
              </a:ext>
            </a:extLst>
          </p:cNvPr>
          <p:cNvCxnSpPr>
            <a:cxnSpLocks/>
          </p:cNvCxnSpPr>
          <p:nvPr userDrawn="1"/>
        </p:nvCxnSpPr>
        <p:spPr>
          <a:xfrm>
            <a:off x="535170" y="1033089"/>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BB1A649-D322-4F4C-9989-F8625216A825}"/>
              </a:ext>
            </a:extLst>
          </p:cNvPr>
          <p:cNvSpPr>
            <a:spLocks noGrp="1"/>
          </p:cNvSpPr>
          <p:nvPr>
            <p:ph type="title"/>
          </p:nvPr>
        </p:nvSpPr>
        <p:spPr>
          <a:xfrm>
            <a:off x="540600" y="121501"/>
            <a:ext cx="13312200" cy="908100"/>
          </a:xfrm>
        </p:spPr>
        <p:txBody>
          <a:bodyPr/>
          <a:lstStyle>
            <a:lvl1pPr>
              <a:defRPr sz="3000">
                <a:latin typeface="+mj-lt"/>
              </a:defRPr>
            </a:lvl1pPr>
          </a:lstStyle>
          <a:p>
            <a:r>
              <a:rPr lang="en-US"/>
              <a:t>Click to edit Master title style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s w/arrow">
    <p:spTree>
      <p:nvGrpSpPr>
        <p:cNvPr id="1" name=""/>
        <p:cNvGrpSpPr/>
        <p:nvPr/>
      </p:nvGrpSpPr>
      <p:grpSpPr>
        <a:xfrm>
          <a:off x="0" y="0"/>
          <a:ext cx="0" cy="0"/>
          <a:chOff x="0" y="0"/>
          <a:chExt cx="0" cy="0"/>
        </a:xfrm>
      </p:grpSpPr>
      <p:sp>
        <p:nvSpPr>
          <p:cNvPr id="2" name="Title 1"/>
          <p:cNvSpPr>
            <a:spLocks noGrp="1"/>
          </p:cNvSpPr>
          <p:nvPr>
            <p:ph type="title"/>
          </p:nvPr>
        </p:nvSpPr>
        <p:spPr>
          <a:xfrm>
            <a:off x="533400" y="114300"/>
            <a:ext cx="12569880" cy="914400"/>
          </a:xfrm>
        </p:spPr>
        <p:txBody>
          <a:bodyPr anchor="ctr"/>
          <a:lstStyle>
            <a:lvl1pPr>
              <a:defRPr sz="3000" b="1" i="0">
                <a:latin typeface="DM Sans" pitchFamily="2" charset="77"/>
              </a:defRPr>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sp>
        <p:nvSpPr>
          <p:cNvPr id="7" name="Text Placeholder 6"/>
          <p:cNvSpPr>
            <a:spLocks noGrp="1"/>
          </p:cNvSpPr>
          <p:nvPr>
            <p:ph type="body" sz="quarter" idx="13"/>
          </p:nvPr>
        </p:nvSpPr>
        <p:spPr>
          <a:xfrm>
            <a:off x="2833772" y="1676400"/>
            <a:ext cx="10566323" cy="5437188"/>
          </a:xfrm>
          <a:prstGeom prst="rect">
            <a:avLst/>
          </a:prstGeom>
        </p:spPr>
        <p:txBody>
          <a:bodyPr numCol="2" spcCol="457200"/>
          <a:lstStyle>
            <a:lvl1pPr marL="0" indent="0">
              <a:spcAft>
                <a:spcPts val="0"/>
              </a:spcAft>
              <a:buNone/>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028700"/>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384CB3DB-54E2-8C40-9F92-734AA39D756C}"/>
              </a:ext>
            </a:extLst>
          </p:cNvPr>
          <p:cNvGrpSpPr/>
          <p:nvPr userDrawn="1"/>
        </p:nvGrpSpPr>
        <p:grpSpPr>
          <a:xfrm>
            <a:off x="715783" y="1590064"/>
            <a:ext cx="1230702" cy="1447376"/>
            <a:chOff x="5871258" y="341719"/>
            <a:chExt cx="1230581" cy="1447234"/>
          </a:xfrm>
          <a:solidFill>
            <a:srgbClr val="BCBEC0"/>
          </a:solidFill>
        </p:grpSpPr>
        <p:sp>
          <p:nvSpPr>
            <p:cNvPr id="11" name="Rectangle 10">
              <a:extLst>
                <a:ext uri="{FF2B5EF4-FFF2-40B4-BE49-F238E27FC236}">
                  <a16:creationId xmlns:a16="http://schemas.microsoft.com/office/drawing/2014/main" id="{13AB58E5-4998-9648-82A7-125F9383F366}"/>
                </a:ext>
              </a:extLst>
            </p:cNvPr>
            <p:cNvSpPr/>
            <p:nvPr/>
          </p:nvSpPr>
          <p:spPr>
            <a:xfrm rot="8100000">
              <a:off x="5871258" y="1536756"/>
              <a:ext cx="1230581" cy="252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8ED9BEE-3E35-8F4C-91B4-985BF0BA9FA2}"/>
                </a:ext>
              </a:extLst>
            </p:cNvPr>
            <p:cNvSpPr/>
            <p:nvPr/>
          </p:nvSpPr>
          <p:spPr>
            <a:xfrm rot="13500000">
              <a:off x="5880397" y="830911"/>
              <a:ext cx="1230581" cy="252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lumns Icon">
    <p:spTree>
      <p:nvGrpSpPr>
        <p:cNvPr id="1" name=""/>
        <p:cNvGrpSpPr/>
        <p:nvPr/>
      </p:nvGrpSpPr>
      <p:grpSpPr>
        <a:xfrm>
          <a:off x="0" y="0"/>
          <a:ext cx="0" cy="0"/>
          <a:chOff x="0" y="0"/>
          <a:chExt cx="0" cy="0"/>
        </a:xfrm>
      </p:grpSpPr>
      <p:sp>
        <p:nvSpPr>
          <p:cNvPr id="2" name="Title 1"/>
          <p:cNvSpPr>
            <a:spLocks noGrp="1"/>
          </p:cNvSpPr>
          <p:nvPr>
            <p:ph type="title"/>
          </p:nvPr>
        </p:nvSpPr>
        <p:spPr>
          <a:xfrm>
            <a:off x="533400" y="145296"/>
            <a:ext cx="12569880" cy="914400"/>
          </a:xfrm>
        </p:spPr>
        <p:txBody>
          <a:bodyPr anchor="ctr"/>
          <a:lstStyle>
            <a:lvl1pPr>
              <a:defRPr sz="3000" b="1" i="0">
                <a:latin typeface="DM Sans" pitchFamily="2" charset="77"/>
              </a:defRPr>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sp>
        <p:nvSpPr>
          <p:cNvPr id="7" name="Text Placeholder 6"/>
          <p:cNvSpPr>
            <a:spLocks noGrp="1"/>
          </p:cNvSpPr>
          <p:nvPr>
            <p:ph type="body" sz="quarter" idx="13"/>
          </p:nvPr>
        </p:nvSpPr>
        <p:spPr>
          <a:xfrm>
            <a:off x="3260035" y="1676400"/>
            <a:ext cx="10303566" cy="5437188"/>
          </a:xfrm>
          <a:prstGeom prst="rect">
            <a:avLst/>
          </a:prstGeom>
        </p:spPr>
        <p:txBody>
          <a:bodyPr numCol="2" spcCol="457200"/>
          <a:lstStyle>
            <a:lvl1pPr marL="0" indent="0">
              <a:spcAft>
                <a:spcPts val="0"/>
              </a:spcAft>
              <a:buNone/>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029438"/>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13" name="Picture Placeholder 12"/>
          <p:cNvSpPr>
            <a:spLocks noGrp="1"/>
          </p:cNvSpPr>
          <p:nvPr>
            <p:ph type="pic" sz="quarter" idx="14" hasCustomPrompt="1"/>
          </p:nvPr>
        </p:nvSpPr>
        <p:spPr>
          <a:xfrm>
            <a:off x="715783" y="1677035"/>
            <a:ext cx="1728787" cy="1728788"/>
          </a:xfrm>
        </p:spPr>
        <p:txBody>
          <a:bodyPr/>
          <a:lstStyle>
            <a:lvl1pPr marL="0" indent="0">
              <a:buNone/>
              <a:defRPr/>
            </a:lvl1pPr>
          </a:lstStyle>
          <a:p>
            <a:r>
              <a:rPr lang="en-US"/>
              <a:t>Insert icon here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Bullets Alt">
    <p:spTree>
      <p:nvGrpSpPr>
        <p:cNvPr id="1" name=""/>
        <p:cNvGrpSpPr/>
        <p:nvPr/>
      </p:nvGrpSpPr>
      <p:grpSpPr>
        <a:xfrm>
          <a:off x="0" y="0"/>
          <a:ext cx="0" cy="0"/>
          <a:chOff x="0" y="0"/>
          <a:chExt cx="0" cy="0"/>
        </a:xfrm>
      </p:grpSpPr>
      <p:sp>
        <p:nvSpPr>
          <p:cNvPr id="2" name="Title 1"/>
          <p:cNvSpPr>
            <a:spLocks noGrp="1"/>
          </p:cNvSpPr>
          <p:nvPr>
            <p:ph type="title"/>
          </p:nvPr>
        </p:nvSpPr>
        <p:spPr>
          <a:xfrm>
            <a:off x="533400" y="114300"/>
            <a:ext cx="8107528" cy="914400"/>
          </a:xfrm>
        </p:spPr>
        <p:txBody>
          <a:bodyPr anchor="ctr"/>
          <a:lstStyle>
            <a:lvl1pPr>
              <a:defRPr sz="3000" b="1" i="0">
                <a:latin typeface="DM Sans" pitchFamily="2" charset="77"/>
              </a:defRPr>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sp>
        <p:nvSpPr>
          <p:cNvPr id="7" name="Text Placeholder 6"/>
          <p:cNvSpPr>
            <a:spLocks noGrp="1"/>
          </p:cNvSpPr>
          <p:nvPr>
            <p:ph type="body" sz="quarter" idx="13"/>
          </p:nvPr>
        </p:nvSpPr>
        <p:spPr>
          <a:xfrm>
            <a:off x="5802659" y="1676400"/>
            <a:ext cx="7760941" cy="5446295"/>
          </a:xfrm>
          <a:prstGeom prst="rect">
            <a:avLst/>
          </a:prstGeom>
        </p:spPr>
        <p:txBody>
          <a:bodyPr/>
          <a:lstStyle>
            <a:lvl1pPr>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029437"/>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Bullets Photo">
    <p:spTree>
      <p:nvGrpSpPr>
        <p:cNvPr id="1" name=""/>
        <p:cNvGrpSpPr/>
        <p:nvPr/>
      </p:nvGrpSpPr>
      <p:grpSpPr>
        <a:xfrm>
          <a:off x="0" y="0"/>
          <a:ext cx="0" cy="0"/>
          <a:chOff x="0" y="0"/>
          <a:chExt cx="0" cy="0"/>
        </a:xfrm>
      </p:grpSpPr>
      <p:sp>
        <p:nvSpPr>
          <p:cNvPr id="2" name="Title 1"/>
          <p:cNvSpPr>
            <a:spLocks noGrp="1"/>
          </p:cNvSpPr>
          <p:nvPr>
            <p:ph type="title"/>
          </p:nvPr>
        </p:nvSpPr>
        <p:spPr>
          <a:xfrm>
            <a:off x="533400" y="114300"/>
            <a:ext cx="11902632" cy="914400"/>
          </a:xfrm>
        </p:spPr>
        <p:txBody>
          <a:bodyPr anchor="ctr"/>
          <a:lstStyle>
            <a:lvl1pPr>
              <a:defRPr sz="3000" b="1" i="0">
                <a:latin typeface="DM Sans" pitchFamily="2" charset="77"/>
              </a:defRPr>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sp>
        <p:nvSpPr>
          <p:cNvPr id="7" name="Text Placeholder 6"/>
          <p:cNvSpPr>
            <a:spLocks noGrp="1"/>
          </p:cNvSpPr>
          <p:nvPr>
            <p:ph type="body" sz="quarter" idx="13"/>
          </p:nvPr>
        </p:nvSpPr>
        <p:spPr>
          <a:xfrm>
            <a:off x="723900" y="1676399"/>
            <a:ext cx="5552914" cy="5437189"/>
          </a:xfrm>
          <a:prstGeom prst="rect">
            <a:avLst/>
          </a:prstGeom>
        </p:spPr>
        <p:txBody>
          <a:bodyPr/>
          <a:lstStyle>
            <a:lvl1pPr>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013590"/>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10" name="Picture Placeholder 9">
            <a:extLst>
              <a:ext uri="{FF2B5EF4-FFF2-40B4-BE49-F238E27FC236}">
                <a16:creationId xmlns:a16="http://schemas.microsoft.com/office/drawing/2014/main" id="{A4C48DF8-AF84-C642-B722-B48C8CF2B2DF}"/>
              </a:ext>
            </a:extLst>
          </p:cNvPr>
          <p:cNvSpPr>
            <a:spLocks noGrp="1"/>
          </p:cNvSpPr>
          <p:nvPr>
            <p:ph type="pic" sz="quarter" idx="14"/>
          </p:nvPr>
        </p:nvSpPr>
        <p:spPr>
          <a:xfrm>
            <a:off x="7315200" y="1676400"/>
            <a:ext cx="6248400" cy="5437187"/>
          </a:xfrm>
        </p:spPr>
        <p:txBody>
          <a:bodyPr/>
          <a:lstStyle/>
          <a:p>
            <a:r>
              <a:rPr lang="en-US"/>
              <a:t>Click icon to add picture</a:t>
            </a:r>
          </a:p>
        </p:txBody>
      </p:sp>
    </p:spTree>
    <p:extLst>
      <p:ext uri="{BB962C8B-B14F-4D97-AF65-F5344CB8AC3E}">
        <p14:creationId xmlns:p14="http://schemas.microsoft.com/office/powerpoint/2010/main" val="1938047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Text Photo">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A4C48DF8-AF84-C642-B722-B48C8CF2B2DF}"/>
              </a:ext>
            </a:extLst>
          </p:cNvPr>
          <p:cNvSpPr>
            <a:spLocks noGrp="1"/>
          </p:cNvSpPr>
          <p:nvPr>
            <p:ph type="pic" sz="quarter" idx="14"/>
          </p:nvPr>
        </p:nvSpPr>
        <p:spPr>
          <a:xfrm>
            <a:off x="6819254" y="1676400"/>
            <a:ext cx="7811146" cy="6553199"/>
          </a:xfrm>
        </p:spPr>
        <p:txBody>
          <a:bodyPr/>
          <a:lstStyle/>
          <a:p>
            <a:r>
              <a:rPr lang="en-US"/>
              <a:t>Click icon to add picture</a:t>
            </a:r>
          </a:p>
        </p:txBody>
      </p:sp>
      <p:sp>
        <p:nvSpPr>
          <p:cNvPr id="2" name="Title 1"/>
          <p:cNvSpPr>
            <a:spLocks noGrp="1"/>
          </p:cNvSpPr>
          <p:nvPr>
            <p:ph type="title"/>
          </p:nvPr>
        </p:nvSpPr>
        <p:spPr>
          <a:xfrm>
            <a:off x="533400" y="114300"/>
            <a:ext cx="13030200" cy="914400"/>
          </a:xfrm>
        </p:spPr>
        <p:txBody>
          <a:bodyPr anchor="ctr"/>
          <a:lstStyle>
            <a:lvl1pPr>
              <a:defRPr sz="3000"/>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028700"/>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11" name="Text Placeholder 6">
            <a:extLst>
              <a:ext uri="{FF2B5EF4-FFF2-40B4-BE49-F238E27FC236}">
                <a16:creationId xmlns:a16="http://schemas.microsoft.com/office/drawing/2014/main" id="{5274C334-D308-5346-B457-E27A7BCF9DB5}"/>
              </a:ext>
            </a:extLst>
          </p:cNvPr>
          <p:cNvSpPr>
            <a:spLocks noGrp="1"/>
          </p:cNvSpPr>
          <p:nvPr>
            <p:ph type="body" sz="quarter" idx="13"/>
          </p:nvPr>
        </p:nvSpPr>
        <p:spPr>
          <a:xfrm>
            <a:off x="723900" y="1676400"/>
            <a:ext cx="5171618" cy="5437188"/>
          </a:xfrm>
          <a:prstGeom prst="rect">
            <a:avLst/>
          </a:prstGeom>
        </p:spPr>
        <p:txBody>
          <a:bodyPr/>
          <a:lstStyle>
            <a:lvl1pPr marL="0" indent="0">
              <a:spcAft>
                <a:spcPts val="0"/>
              </a:spcAft>
              <a:buNone/>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16986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ext Alt">
    <p:spTree>
      <p:nvGrpSpPr>
        <p:cNvPr id="1" name=""/>
        <p:cNvGrpSpPr/>
        <p:nvPr/>
      </p:nvGrpSpPr>
      <p:grpSpPr>
        <a:xfrm>
          <a:off x="0" y="0"/>
          <a:ext cx="0" cy="0"/>
          <a:chOff x="0" y="0"/>
          <a:chExt cx="0" cy="0"/>
        </a:xfrm>
      </p:grpSpPr>
      <p:sp>
        <p:nvSpPr>
          <p:cNvPr id="2" name="Title 1"/>
          <p:cNvSpPr>
            <a:spLocks noGrp="1"/>
          </p:cNvSpPr>
          <p:nvPr>
            <p:ph type="title"/>
          </p:nvPr>
        </p:nvSpPr>
        <p:spPr>
          <a:xfrm>
            <a:off x="533400" y="114301"/>
            <a:ext cx="13030200" cy="914400"/>
          </a:xfrm>
        </p:spPr>
        <p:txBody>
          <a:bodyPr anchor="ctr"/>
          <a:lstStyle>
            <a:lvl1pPr>
              <a:defRPr sz="3000" b="1" i="0">
                <a:latin typeface="DM Sans" pitchFamily="2" charset="77"/>
              </a:defRPr>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sp>
        <p:nvSpPr>
          <p:cNvPr id="7" name="Text Placeholder 6"/>
          <p:cNvSpPr>
            <a:spLocks noGrp="1"/>
          </p:cNvSpPr>
          <p:nvPr>
            <p:ph type="body" sz="quarter" idx="13"/>
          </p:nvPr>
        </p:nvSpPr>
        <p:spPr>
          <a:xfrm>
            <a:off x="4231038" y="1676400"/>
            <a:ext cx="9332562" cy="5145060"/>
          </a:xfrm>
          <a:prstGeom prst="rect">
            <a:avLst/>
          </a:prstGeom>
        </p:spPr>
        <p:txBody>
          <a:bodyPr/>
          <a:lstStyle>
            <a:lvl1pPr marL="0" indent="0">
              <a:spcAft>
                <a:spcPts val="0"/>
              </a:spcAft>
              <a:buNone/>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029088"/>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Photo Text Alt">
    <p:spTree>
      <p:nvGrpSpPr>
        <p:cNvPr id="1" name=""/>
        <p:cNvGrpSpPr/>
        <p:nvPr/>
      </p:nvGrpSpPr>
      <p:grpSpPr>
        <a:xfrm>
          <a:off x="0" y="0"/>
          <a:ext cx="0" cy="0"/>
          <a:chOff x="0" y="0"/>
          <a:chExt cx="0" cy="0"/>
        </a:xfrm>
      </p:grpSpPr>
      <p:sp>
        <p:nvSpPr>
          <p:cNvPr id="2" name="Title 1"/>
          <p:cNvSpPr>
            <a:spLocks noGrp="1"/>
          </p:cNvSpPr>
          <p:nvPr>
            <p:ph type="title"/>
          </p:nvPr>
        </p:nvSpPr>
        <p:spPr>
          <a:xfrm>
            <a:off x="533400" y="131515"/>
            <a:ext cx="13030200" cy="897185"/>
          </a:xfrm>
        </p:spPr>
        <p:txBody>
          <a:bodyPr anchor="ctr"/>
          <a:lstStyle>
            <a:lvl1pPr>
              <a:defRPr sz="3000" b="1" i="0">
                <a:latin typeface="DM Sans" pitchFamily="2" charset="77"/>
              </a:defRPr>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sp>
        <p:nvSpPr>
          <p:cNvPr id="7" name="Text Placeholder 6"/>
          <p:cNvSpPr>
            <a:spLocks noGrp="1"/>
          </p:cNvSpPr>
          <p:nvPr>
            <p:ph type="body" sz="quarter" idx="13"/>
          </p:nvPr>
        </p:nvSpPr>
        <p:spPr>
          <a:xfrm>
            <a:off x="4892594" y="1676400"/>
            <a:ext cx="8671006" cy="5437188"/>
          </a:xfrm>
          <a:prstGeom prst="rect">
            <a:avLst/>
          </a:prstGeom>
        </p:spPr>
        <p:txBody>
          <a:bodyPr/>
          <a:lstStyle>
            <a:lvl1pPr marL="0" indent="0">
              <a:spcAft>
                <a:spcPts val="0"/>
              </a:spcAft>
              <a:buNone/>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028700"/>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10" name="Picture Placeholder 9">
            <a:extLst>
              <a:ext uri="{FF2B5EF4-FFF2-40B4-BE49-F238E27FC236}">
                <a16:creationId xmlns:a16="http://schemas.microsoft.com/office/drawing/2014/main" id="{D7BD261C-9408-734F-898D-84794120CF8C}"/>
              </a:ext>
            </a:extLst>
          </p:cNvPr>
          <p:cNvSpPr>
            <a:spLocks noGrp="1"/>
          </p:cNvSpPr>
          <p:nvPr>
            <p:ph type="pic" sz="quarter" idx="14"/>
          </p:nvPr>
        </p:nvSpPr>
        <p:spPr>
          <a:xfrm>
            <a:off x="723900" y="1676400"/>
            <a:ext cx="3483864" cy="5437188"/>
          </a:xfrm>
        </p:spPr>
        <p:txBody>
          <a:bodyPr/>
          <a:lstStyle/>
          <a:p>
            <a:r>
              <a:rPr lang="en-US"/>
              <a:t>Click icon to add picture</a:t>
            </a:r>
          </a:p>
        </p:txBody>
      </p:sp>
    </p:spTree>
    <p:extLst>
      <p:ext uri="{BB962C8B-B14F-4D97-AF65-F5344CB8AC3E}">
        <p14:creationId xmlns:p14="http://schemas.microsoft.com/office/powerpoint/2010/main" val="698494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rge Bullets Plus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114300"/>
            <a:ext cx="13030200" cy="914400"/>
          </a:xfrm>
        </p:spPr>
        <p:txBody>
          <a:bodyPr anchor="ctr"/>
          <a:lstStyle>
            <a:lvl1pPr>
              <a:defRPr sz="3000" b="1" i="0">
                <a:latin typeface="DM Sans" pitchFamily="2" charset="77"/>
              </a:defRPr>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sp>
        <p:nvSpPr>
          <p:cNvPr id="7" name="Text Placeholder 6"/>
          <p:cNvSpPr>
            <a:spLocks noGrp="1"/>
          </p:cNvSpPr>
          <p:nvPr>
            <p:ph type="body" sz="quarter" idx="13"/>
          </p:nvPr>
        </p:nvSpPr>
        <p:spPr>
          <a:xfrm>
            <a:off x="5223642" y="1676400"/>
            <a:ext cx="8339958" cy="5437188"/>
          </a:xfrm>
          <a:prstGeom prst="rect">
            <a:avLst/>
          </a:prstGeom>
        </p:spPr>
        <p:txBody>
          <a:bodyPr/>
          <a:lstStyle>
            <a:lvl1pPr marL="0" indent="0">
              <a:spcAft>
                <a:spcPts val="0"/>
              </a:spcAft>
              <a:buNone/>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028700"/>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10" name="Text Placeholder 9"/>
          <p:cNvSpPr>
            <a:spLocks noGrp="1"/>
          </p:cNvSpPr>
          <p:nvPr>
            <p:ph type="body" sz="quarter" idx="14"/>
          </p:nvPr>
        </p:nvSpPr>
        <p:spPr>
          <a:xfrm>
            <a:off x="723900" y="1676400"/>
            <a:ext cx="3590925" cy="5436472"/>
          </a:xfrm>
        </p:spPr>
        <p:txBody>
          <a:bodyPr/>
          <a:lstStyle>
            <a:lvl1pPr>
              <a:defRPr sz="2800" b="1" i="0">
                <a:latin typeface="DM Sans" charset="0"/>
                <a:ea typeface="DM Sans" charset="0"/>
                <a:cs typeface="DM Sans" charset="0"/>
              </a:defRPr>
            </a:lvl1pPr>
            <a:lvl2pPr>
              <a:defRPr sz="2400" b="1" i="0">
                <a:latin typeface="DM Sans" charset="0"/>
                <a:ea typeface="DM Sans" charset="0"/>
                <a:cs typeface="DM Sans" charset="0"/>
              </a:defRPr>
            </a:lvl2pPr>
            <a:lvl3pPr>
              <a:defRPr sz="1800" b="1" i="0">
                <a:latin typeface="DM Sans" charset="0"/>
                <a:ea typeface="DM Sans" charset="0"/>
                <a:cs typeface="DM Sans" charset="0"/>
              </a:defRPr>
            </a:lvl3pPr>
            <a:lvl4pPr>
              <a:defRPr sz="1800" b="1" i="0">
                <a:latin typeface="DM Sans" charset="0"/>
                <a:ea typeface="DM Sans" charset="0"/>
                <a:cs typeface="DM Sans" charset="0"/>
              </a:defRPr>
            </a:lvl4pPr>
            <a:lvl5pPr>
              <a:defRPr sz="1800" b="1" i="0">
                <a:latin typeface="DM Sans" charset="0"/>
                <a:ea typeface="DM Sans" charset="0"/>
                <a:cs typeface="DM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arge Bullets Plus 2 columns">
    <p:spTree>
      <p:nvGrpSpPr>
        <p:cNvPr id="1" name=""/>
        <p:cNvGrpSpPr/>
        <p:nvPr/>
      </p:nvGrpSpPr>
      <p:grpSpPr>
        <a:xfrm>
          <a:off x="0" y="0"/>
          <a:ext cx="0" cy="0"/>
          <a:chOff x="0" y="0"/>
          <a:chExt cx="0" cy="0"/>
        </a:xfrm>
      </p:grpSpPr>
      <p:sp>
        <p:nvSpPr>
          <p:cNvPr id="2" name="Title 1"/>
          <p:cNvSpPr>
            <a:spLocks noGrp="1"/>
          </p:cNvSpPr>
          <p:nvPr>
            <p:ph type="title"/>
          </p:nvPr>
        </p:nvSpPr>
        <p:spPr>
          <a:xfrm>
            <a:off x="533400" y="114300"/>
            <a:ext cx="12569880" cy="914400"/>
          </a:xfrm>
        </p:spPr>
        <p:txBody>
          <a:bodyPr anchor="ctr"/>
          <a:lstStyle>
            <a:lvl1pPr>
              <a:defRPr sz="3000" b="1" i="0">
                <a:latin typeface="DM Sans" pitchFamily="2" charset="77"/>
              </a:defRPr>
            </a:lvl1pPr>
          </a:lstStyle>
          <a:p>
            <a:r>
              <a:rPr lang="en-US"/>
              <a:t>Click to edit Master title style</a:t>
            </a:r>
          </a:p>
        </p:txBody>
      </p:sp>
      <p:sp>
        <p:nvSpPr>
          <p:cNvPr id="5" name="Slide Number Placeholder 4"/>
          <p:cNvSpPr>
            <a:spLocks noGrp="1"/>
          </p:cNvSpPr>
          <p:nvPr>
            <p:ph type="sldNum" sz="quarter" idx="12"/>
          </p:nvPr>
        </p:nvSpPr>
        <p:spPr>
          <a:xfrm>
            <a:off x="11416679" y="7626350"/>
            <a:ext cx="2893423" cy="438150"/>
          </a:xfrm>
        </p:spPr>
        <p:txBody>
          <a:bodyPr/>
          <a:lstStyle/>
          <a:p>
            <a:fld id="{F384092C-9B9C-9748-AC6A-F06C9D03AD52}" type="slidenum">
              <a:rPr lang="en-US" smtClean="0"/>
              <a:t>‹#›</a:t>
            </a:fld>
            <a:endParaRPr lang="en-US"/>
          </a:p>
        </p:txBody>
      </p:sp>
      <p:sp>
        <p:nvSpPr>
          <p:cNvPr id="7" name="Text Placeholder 6"/>
          <p:cNvSpPr>
            <a:spLocks noGrp="1"/>
          </p:cNvSpPr>
          <p:nvPr>
            <p:ph type="body" sz="quarter" idx="13"/>
          </p:nvPr>
        </p:nvSpPr>
        <p:spPr>
          <a:xfrm>
            <a:off x="4954586" y="1676400"/>
            <a:ext cx="8609013" cy="5437188"/>
          </a:xfrm>
          <a:prstGeom prst="rect">
            <a:avLst/>
          </a:prstGeom>
        </p:spPr>
        <p:txBody>
          <a:bodyPr numCol="2" spcCol="457200"/>
          <a:lstStyle>
            <a:lvl1pPr marL="0" indent="0">
              <a:spcAft>
                <a:spcPts val="0"/>
              </a:spcAft>
              <a:buNone/>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028700"/>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10" name="Text Placeholder 9"/>
          <p:cNvSpPr>
            <a:spLocks noGrp="1"/>
          </p:cNvSpPr>
          <p:nvPr>
            <p:ph type="body" sz="quarter" idx="14"/>
          </p:nvPr>
        </p:nvSpPr>
        <p:spPr>
          <a:xfrm>
            <a:off x="723900" y="1677035"/>
            <a:ext cx="3590925" cy="5436472"/>
          </a:xfrm>
        </p:spPr>
        <p:txBody>
          <a:bodyPr/>
          <a:lstStyle>
            <a:lvl1pPr>
              <a:defRPr sz="2800" b="1" i="0">
                <a:latin typeface="DM Sans" charset="0"/>
                <a:ea typeface="DM Sans" charset="0"/>
                <a:cs typeface="DM Sans" charset="0"/>
              </a:defRPr>
            </a:lvl1pPr>
            <a:lvl2pPr>
              <a:defRPr sz="2400" b="1" i="0">
                <a:latin typeface="DM Sans" charset="0"/>
                <a:ea typeface="DM Sans" charset="0"/>
                <a:cs typeface="DM Sans" charset="0"/>
              </a:defRPr>
            </a:lvl2pPr>
            <a:lvl3pPr>
              <a:defRPr sz="1800" b="1" i="0">
                <a:latin typeface="DM Sans" charset="0"/>
                <a:ea typeface="DM Sans" charset="0"/>
                <a:cs typeface="DM Sans" charset="0"/>
              </a:defRPr>
            </a:lvl3pPr>
            <a:lvl4pPr>
              <a:defRPr sz="1800" b="1" i="0">
                <a:latin typeface="DM Sans" charset="0"/>
                <a:ea typeface="DM Sans" charset="0"/>
                <a:cs typeface="DM Sans" charset="0"/>
              </a:defRPr>
            </a:lvl4pPr>
            <a:lvl5pPr>
              <a:defRPr sz="1800" b="1" i="0">
                <a:latin typeface="DM Sans" charset="0"/>
                <a:ea typeface="DM Sans" charset="0"/>
                <a:cs typeface="DM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114301"/>
            <a:ext cx="12569880" cy="914400"/>
          </a:xfrm>
        </p:spPr>
        <p:txBody>
          <a:bodyPr anchor="ctr"/>
          <a:lstStyle>
            <a:lvl1pPr>
              <a:defRPr sz="3000" b="1" i="0">
                <a:latin typeface="DM Sans" pitchFamily="2" charset="77"/>
              </a:defRPr>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028700"/>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Blank with footer">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029088"/>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3189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9183124B-FBD0-A14D-A68D-D7EDE462A400}"/>
              </a:ext>
            </a:extLst>
          </p:cNvPr>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spTree>
    <p:extLst>
      <p:ext uri="{BB962C8B-B14F-4D97-AF65-F5344CB8AC3E}">
        <p14:creationId xmlns:p14="http://schemas.microsoft.com/office/powerpoint/2010/main" val="256689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page">
    <p:spTree>
      <p:nvGrpSpPr>
        <p:cNvPr id="1" name=""/>
        <p:cNvGrpSpPr/>
        <p:nvPr/>
      </p:nvGrpSpPr>
      <p:grpSpPr>
        <a:xfrm>
          <a:off x="0" y="0"/>
          <a:ext cx="0" cy="0"/>
          <a:chOff x="0" y="0"/>
          <a:chExt cx="0" cy="0"/>
        </a:xfrm>
      </p:grpSpPr>
      <p:sp>
        <p:nvSpPr>
          <p:cNvPr id="2" name="Title 1"/>
          <p:cNvSpPr>
            <a:spLocks noGrp="1"/>
          </p:cNvSpPr>
          <p:nvPr>
            <p:ph type="title"/>
          </p:nvPr>
        </p:nvSpPr>
        <p:spPr>
          <a:xfrm>
            <a:off x="533400" y="151773"/>
            <a:ext cx="13030200" cy="876927"/>
          </a:xfrm>
        </p:spPr>
        <p:txBody>
          <a:bodyPr anchor="ctr"/>
          <a:lstStyle>
            <a:lvl1pPr>
              <a:defRPr sz="3000" b="1" i="0">
                <a:latin typeface="DM Sans" pitchFamily="2" charset="77"/>
              </a:defRPr>
            </a:lvl1pPr>
          </a:lstStyle>
          <a:p>
            <a:r>
              <a:rPr lang="en-US"/>
              <a:t>Click to edit Master title style</a:t>
            </a:r>
          </a:p>
        </p:txBody>
      </p:sp>
      <p:sp>
        <p:nvSpPr>
          <p:cNvPr id="5" name="Slide Number Placeholder 4"/>
          <p:cNvSpPr>
            <a:spLocks noGrp="1"/>
          </p:cNvSpPr>
          <p:nvPr>
            <p:ph type="sldNum" sz="quarter" idx="12"/>
          </p:nvPr>
        </p:nvSpPr>
        <p:spPr>
          <a:xfrm>
            <a:off x="11401181" y="7626350"/>
            <a:ext cx="2893423" cy="438150"/>
          </a:xfrm>
        </p:spPr>
        <p:txBody>
          <a:bodyPr/>
          <a:lstStyle/>
          <a:p>
            <a:fld id="{F384092C-9B9C-9748-AC6A-F06C9D03AD52}" type="slidenum">
              <a:rPr lang="en-US" smtClean="0"/>
              <a:t>‹#›</a:t>
            </a:fld>
            <a:endParaRPr lang="en-US"/>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028700"/>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7" name="Text Placeholder 6"/>
          <p:cNvSpPr>
            <a:spLocks noGrp="1"/>
          </p:cNvSpPr>
          <p:nvPr>
            <p:ph type="body" sz="quarter" idx="13" hasCustomPrompt="1"/>
          </p:nvPr>
        </p:nvSpPr>
        <p:spPr>
          <a:xfrm>
            <a:off x="723899" y="2292935"/>
            <a:ext cx="4497029" cy="4820653"/>
          </a:xfrm>
        </p:spPr>
        <p:txBody>
          <a:bodyPr anchor="b"/>
          <a:lstStyle>
            <a:lvl1pPr marL="0" indent="0">
              <a:lnSpc>
                <a:spcPct val="100000"/>
              </a:lnSpc>
              <a:spcBef>
                <a:spcPts val="0"/>
              </a:spcBef>
              <a:buNone/>
              <a:defRPr sz="1400"/>
            </a:lvl1pPr>
            <a:lvl2pPr marL="228600" indent="0">
              <a:buNone/>
              <a:defRPr/>
            </a:lvl2pPr>
            <a:lvl3pPr marL="457200" indent="0">
              <a:buNone/>
              <a:defRPr/>
            </a:lvl3pPr>
            <a:lvl4pPr marL="685800" indent="0">
              <a:buNone/>
              <a:defRPr/>
            </a:lvl4pPr>
            <a:lvl5pPr marL="914400" indent="0">
              <a:buNone/>
              <a:defRPr/>
            </a:lvl5pPr>
          </a:lstStyle>
          <a:p>
            <a:pPr lvl="0"/>
            <a:r>
              <a:rPr lang="en-US"/>
              <a:t>Chart explainer text</a:t>
            </a:r>
          </a:p>
        </p:txBody>
      </p:sp>
      <p:sp>
        <p:nvSpPr>
          <p:cNvPr id="12" name="Text Placeholder 6"/>
          <p:cNvSpPr>
            <a:spLocks noGrp="1"/>
          </p:cNvSpPr>
          <p:nvPr>
            <p:ph type="body" sz="quarter" idx="14" hasCustomPrompt="1"/>
          </p:nvPr>
        </p:nvSpPr>
        <p:spPr>
          <a:xfrm>
            <a:off x="1718058" y="7291697"/>
            <a:ext cx="2922768" cy="595003"/>
          </a:xfrm>
        </p:spPr>
        <p:txBody>
          <a:bodyPr anchor="b"/>
          <a:lstStyle>
            <a:lvl1pPr marL="0" indent="0" algn="l">
              <a:buNone/>
              <a:defRPr sz="1200" b="0" i="0" baseline="0">
                <a:solidFill>
                  <a:srgbClr val="BCBEC0"/>
                </a:solidFill>
                <a:latin typeface="DM Sans" pitchFamily="2" charset="77"/>
              </a:defRPr>
            </a:lvl1pPr>
            <a:lvl2pPr marL="228600" indent="0">
              <a:buNone/>
              <a:defRPr/>
            </a:lvl2pPr>
            <a:lvl3pPr marL="457200" indent="0">
              <a:buNone/>
              <a:defRPr/>
            </a:lvl3pPr>
            <a:lvl4pPr marL="685800" indent="0">
              <a:buNone/>
              <a:defRPr/>
            </a:lvl4pPr>
            <a:lvl5pPr marL="914400" indent="0">
              <a:buNone/>
              <a:defRPr/>
            </a:lvl5pPr>
          </a:lstStyle>
          <a:p>
            <a:pPr lvl="0"/>
            <a:r>
              <a:rPr lang="en-US"/>
              <a:t>Chart data sources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able Slide 1">
    <p:spTree>
      <p:nvGrpSpPr>
        <p:cNvPr id="1" name=""/>
        <p:cNvGrpSpPr/>
        <p:nvPr/>
      </p:nvGrpSpPr>
      <p:grpSpPr>
        <a:xfrm>
          <a:off x="0" y="0"/>
          <a:ext cx="0" cy="0"/>
          <a:chOff x="0" y="0"/>
          <a:chExt cx="0" cy="0"/>
        </a:xfrm>
      </p:grpSpPr>
      <p:sp>
        <p:nvSpPr>
          <p:cNvPr id="2" name="Title 1"/>
          <p:cNvSpPr>
            <a:spLocks noGrp="1"/>
          </p:cNvSpPr>
          <p:nvPr>
            <p:ph type="title"/>
          </p:nvPr>
        </p:nvSpPr>
        <p:spPr>
          <a:xfrm>
            <a:off x="533400" y="151773"/>
            <a:ext cx="13030200" cy="876927"/>
          </a:xfrm>
        </p:spPr>
        <p:txBody>
          <a:bodyPr anchor="ctr"/>
          <a:lstStyle>
            <a:lvl1pPr>
              <a:defRPr sz="3000" b="1" i="0">
                <a:latin typeface="DM Sans" pitchFamily="2" charset="77"/>
              </a:defRPr>
            </a:lvl1pPr>
          </a:lstStyle>
          <a:p>
            <a:r>
              <a:rPr lang="en-US"/>
              <a:t>Click to edit Master title style</a:t>
            </a:r>
          </a:p>
        </p:txBody>
      </p:sp>
      <p:sp>
        <p:nvSpPr>
          <p:cNvPr id="5" name="Slide Number Placeholder 4"/>
          <p:cNvSpPr>
            <a:spLocks noGrp="1"/>
          </p:cNvSpPr>
          <p:nvPr>
            <p:ph type="sldNum" sz="quarter" idx="12"/>
          </p:nvPr>
        </p:nvSpPr>
        <p:spPr>
          <a:xfrm>
            <a:off x="11432177" y="7605967"/>
            <a:ext cx="2893423" cy="438150"/>
          </a:xfrm>
        </p:spPr>
        <p:txBody>
          <a:bodyPr/>
          <a:lstStyle/>
          <a:p>
            <a:fld id="{F384092C-9B9C-9748-AC6A-F06C9D03AD52}" type="slidenum">
              <a:rPr lang="en-US" smtClean="0"/>
              <a:t>‹#›</a:t>
            </a:fld>
            <a:endParaRPr lang="en-US"/>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028700"/>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7" name="Text Placeholder 6"/>
          <p:cNvSpPr>
            <a:spLocks noGrp="1"/>
          </p:cNvSpPr>
          <p:nvPr>
            <p:ph type="body" sz="quarter" idx="13" hasCustomPrompt="1"/>
          </p:nvPr>
        </p:nvSpPr>
        <p:spPr>
          <a:xfrm>
            <a:off x="723900" y="2292935"/>
            <a:ext cx="3256644" cy="4820653"/>
          </a:xfrm>
        </p:spPr>
        <p:txBody>
          <a:bodyPr anchor="b"/>
          <a:lstStyle>
            <a:lvl1pPr marL="0" indent="0">
              <a:lnSpc>
                <a:spcPct val="100000"/>
              </a:lnSpc>
              <a:spcBef>
                <a:spcPts val="0"/>
              </a:spcBef>
              <a:buNone/>
              <a:defRPr sz="1400"/>
            </a:lvl1pPr>
            <a:lvl2pPr marL="228600" indent="0">
              <a:buNone/>
              <a:defRPr/>
            </a:lvl2pPr>
            <a:lvl3pPr marL="457200" indent="0">
              <a:buNone/>
              <a:defRPr/>
            </a:lvl3pPr>
            <a:lvl4pPr marL="685800" indent="0">
              <a:buNone/>
              <a:defRPr/>
            </a:lvl4pPr>
            <a:lvl5pPr marL="914400" indent="0">
              <a:buNone/>
              <a:defRPr/>
            </a:lvl5pPr>
          </a:lstStyle>
          <a:p>
            <a:pPr lvl="0"/>
            <a:r>
              <a:rPr lang="en-US"/>
              <a:t>Chart explainer text</a:t>
            </a:r>
          </a:p>
        </p:txBody>
      </p:sp>
      <p:sp>
        <p:nvSpPr>
          <p:cNvPr id="12" name="Text Placeholder 6"/>
          <p:cNvSpPr>
            <a:spLocks noGrp="1"/>
          </p:cNvSpPr>
          <p:nvPr>
            <p:ph type="body" sz="quarter" idx="14" hasCustomPrompt="1"/>
          </p:nvPr>
        </p:nvSpPr>
        <p:spPr>
          <a:xfrm>
            <a:off x="10640832" y="6518585"/>
            <a:ext cx="2922768" cy="595003"/>
          </a:xfrm>
        </p:spPr>
        <p:txBody>
          <a:bodyPr anchor="b"/>
          <a:lstStyle>
            <a:lvl1pPr marL="0" indent="0" algn="r">
              <a:buNone/>
              <a:defRPr sz="1200" b="0" i="0" baseline="0">
                <a:solidFill>
                  <a:srgbClr val="BCBEC0"/>
                </a:solidFill>
                <a:latin typeface="DM Sans" pitchFamily="2" charset="77"/>
              </a:defRPr>
            </a:lvl1pPr>
            <a:lvl2pPr marL="228600" indent="0">
              <a:buNone/>
              <a:defRPr/>
            </a:lvl2pPr>
            <a:lvl3pPr marL="457200" indent="0">
              <a:buNone/>
              <a:defRPr/>
            </a:lvl3pPr>
            <a:lvl4pPr marL="685800" indent="0">
              <a:buNone/>
              <a:defRPr/>
            </a:lvl4pPr>
            <a:lvl5pPr marL="914400" indent="0">
              <a:buNone/>
              <a:defRPr/>
            </a:lvl5pPr>
          </a:lstStyle>
          <a:p>
            <a:pPr lvl="0"/>
            <a:r>
              <a:rPr lang="en-US"/>
              <a:t>Chart data sources</a:t>
            </a:r>
          </a:p>
        </p:txBody>
      </p:sp>
    </p:spTree>
    <p:extLst>
      <p:ext uri="{BB962C8B-B14F-4D97-AF65-F5344CB8AC3E}">
        <p14:creationId xmlns:p14="http://schemas.microsoft.com/office/powerpoint/2010/main" val="573190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able Slide 2">
    <p:spTree>
      <p:nvGrpSpPr>
        <p:cNvPr id="1" name=""/>
        <p:cNvGrpSpPr/>
        <p:nvPr/>
      </p:nvGrpSpPr>
      <p:grpSpPr>
        <a:xfrm>
          <a:off x="0" y="0"/>
          <a:ext cx="0" cy="0"/>
          <a:chOff x="0" y="0"/>
          <a:chExt cx="0" cy="0"/>
        </a:xfrm>
      </p:grpSpPr>
      <p:sp>
        <p:nvSpPr>
          <p:cNvPr id="2" name="Title 1"/>
          <p:cNvSpPr>
            <a:spLocks noGrp="1"/>
          </p:cNvSpPr>
          <p:nvPr>
            <p:ph type="title"/>
          </p:nvPr>
        </p:nvSpPr>
        <p:spPr>
          <a:xfrm>
            <a:off x="533399" y="114301"/>
            <a:ext cx="13030201" cy="914400"/>
          </a:xfrm>
        </p:spPr>
        <p:txBody>
          <a:bodyPr anchor="ctr"/>
          <a:lstStyle>
            <a:lvl1pPr>
              <a:defRPr sz="3000" b="1" i="0">
                <a:latin typeface="DM Sans" pitchFamily="2" charset="77"/>
              </a:defRPr>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028700"/>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4" hasCustomPrompt="1"/>
          </p:nvPr>
        </p:nvSpPr>
        <p:spPr>
          <a:xfrm>
            <a:off x="10640832" y="6518585"/>
            <a:ext cx="2922768" cy="595003"/>
          </a:xfrm>
        </p:spPr>
        <p:txBody>
          <a:bodyPr anchor="b"/>
          <a:lstStyle>
            <a:lvl1pPr marL="0" indent="0" algn="r">
              <a:buNone/>
              <a:defRPr sz="1200" b="0" i="0" baseline="0">
                <a:solidFill>
                  <a:srgbClr val="BCBEC0"/>
                </a:solidFill>
                <a:latin typeface="DM Sans" pitchFamily="2" charset="77"/>
              </a:defRPr>
            </a:lvl1pPr>
            <a:lvl2pPr marL="228600" indent="0">
              <a:buNone/>
              <a:defRPr/>
            </a:lvl2pPr>
            <a:lvl3pPr marL="457200" indent="0">
              <a:buNone/>
              <a:defRPr/>
            </a:lvl3pPr>
            <a:lvl4pPr marL="685800" indent="0">
              <a:buNone/>
              <a:defRPr/>
            </a:lvl4pPr>
            <a:lvl5pPr marL="914400" indent="0">
              <a:buNone/>
              <a:defRPr/>
            </a:lvl5pPr>
          </a:lstStyle>
          <a:p>
            <a:pPr lvl="0"/>
            <a:r>
              <a:rPr lang="en-US"/>
              <a:t>Chart data sources</a:t>
            </a:r>
          </a:p>
        </p:txBody>
      </p:sp>
      <p:cxnSp>
        <p:nvCxnSpPr>
          <p:cNvPr id="11" name="Straight Connector 10">
            <a:extLst>
              <a:ext uri="{FF2B5EF4-FFF2-40B4-BE49-F238E27FC236}">
                <a16:creationId xmlns:a16="http://schemas.microsoft.com/office/drawing/2014/main" id="{55AB194E-9742-BF4A-8CFB-FE6070B17870}"/>
              </a:ext>
            </a:extLst>
          </p:cNvPr>
          <p:cNvCxnSpPr>
            <a:cxnSpLocks/>
          </p:cNvCxnSpPr>
          <p:nvPr userDrawn="1"/>
        </p:nvCxnSpPr>
        <p:spPr>
          <a:xfrm>
            <a:off x="535170" y="2297071"/>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16" name="Subtitle 2">
            <a:extLst>
              <a:ext uri="{FF2B5EF4-FFF2-40B4-BE49-F238E27FC236}">
                <a16:creationId xmlns:a16="http://schemas.microsoft.com/office/drawing/2014/main" id="{67E36C5A-5DC3-FA4B-B61B-D597ED183863}"/>
              </a:ext>
            </a:extLst>
          </p:cNvPr>
          <p:cNvSpPr>
            <a:spLocks noGrp="1"/>
          </p:cNvSpPr>
          <p:nvPr>
            <p:ph type="subTitle" idx="1" hasCustomPrompt="1"/>
          </p:nvPr>
        </p:nvSpPr>
        <p:spPr>
          <a:xfrm>
            <a:off x="715782" y="1320162"/>
            <a:ext cx="12526975" cy="712475"/>
          </a:xfrm>
          <a:prstGeom prst="rect">
            <a:avLst/>
          </a:prstGeom>
        </p:spPr>
        <p:txBody>
          <a:bodyPr/>
          <a:lstStyle>
            <a:lvl1pPr marL="0" indent="0" algn="l">
              <a:buNone/>
              <a:defRPr sz="140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en-US"/>
              <a:t>Chart explainer text here. </a:t>
            </a:r>
            <a:r>
              <a:rPr lang="en-US" sz="1400">
                <a:latin typeface="DM Sans Medium" pitchFamily="2" charset="77"/>
              </a:rPr>
              <a:t>Lorem ipsum dolor sit </a:t>
            </a:r>
            <a:r>
              <a:rPr lang="en-US" sz="1400" err="1">
                <a:latin typeface="DM Sans Medium" pitchFamily="2" charset="77"/>
              </a:rPr>
              <a:t>amet</a:t>
            </a:r>
            <a:r>
              <a:rPr lang="en-US" sz="1400">
                <a:latin typeface="DM Sans Medium" pitchFamily="2" charset="77"/>
              </a:rPr>
              <a:t>, </a:t>
            </a:r>
            <a:r>
              <a:rPr lang="en-US" sz="1400" err="1">
                <a:latin typeface="DM Sans Medium" pitchFamily="2" charset="77"/>
              </a:rPr>
              <a:t>consectetur</a:t>
            </a:r>
            <a:r>
              <a:rPr lang="en-US" sz="1400">
                <a:latin typeface="DM Sans Medium" pitchFamily="2" charset="77"/>
              </a:rPr>
              <a:t> </a:t>
            </a:r>
            <a:r>
              <a:rPr lang="en-US" sz="1400" err="1">
                <a:latin typeface="DM Sans Medium" pitchFamily="2" charset="77"/>
              </a:rPr>
              <a:t>adipiscing</a:t>
            </a:r>
            <a:r>
              <a:rPr lang="en-US" sz="1400">
                <a:latin typeface="DM Sans Medium" pitchFamily="2" charset="77"/>
              </a:rPr>
              <a:t> </a:t>
            </a:r>
            <a:r>
              <a:rPr lang="en-US" sz="1400" err="1">
                <a:latin typeface="DM Sans Medium" pitchFamily="2" charset="77"/>
              </a:rPr>
              <a:t>elit</a:t>
            </a:r>
            <a:r>
              <a:rPr lang="en-US" sz="1400">
                <a:latin typeface="DM Sans Medium" pitchFamily="2" charset="77"/>
              </a:rPr>
              <a:t>, sed do </a:t>
            </a:r>
            <a:r>
              <a:rPr lang="en-US" sz="1400" err="1">
                <a:latin typeface="DM Sans Medium" pitchFamily="2" charset="77"/>
              </a:rPr>
              <a:t>eiusmod</a:t>
            </a:r>
            <a:r>
              <a:rPr lang="en-US" sz="1400">
                <a:latin typeface="DM Sans Medium" pitchFamily="2" charset="77"/>
              </a:rPr>
              <a:t> </a:t>
            </a:r>
            <a:r>
              <a:rPr lang="en-US" sz="1400" err="1">
                <a:latin typeface="DM Sans Medium" pitchFamily="2" charset="77"/>
              </a:rPr>
              <a:t>tempor</a:t>
            </a:r>
            <a:r>
              <a:rPr lang="en-US" sz="1400">
                <a:latin typeface="DM Sans Medium" pitchFamily="2" charset="77"/>
              </a:rPr>
              <a:t> </a:t>
            </a:r>
            <a:r>
              <a:rPr lang="en-US" sz="1400" err="1">
                <a:latin typeface="DM Sans Medium" pitchFamily="2" charset="77"/>
              </a:rPr>
              <a:t>incididunt</a:t>
            </a:r>
            <a:r>
              <a:rPr lang="en-US" sz="1400">
                <a:latin typeface="DM Sans Medium" pitchFamily="2" charset="77"/>
              </a:rPr>
              <a:t> </a:t>
            </a:r>
            <a:r>
              <a:rPr lang="en-US" sz="1400" err="1">
                <a:latin typeface="DM Sans Medium" pitchFamily="2" charset="77"/>
              </a:rPr>
              <a:t>ut</a:t>
            </a:r>
            <a:r>
              <a:rPr lang="en-US" sz="1400">
                <a:latin typeface="DM Sans Medium" pitchFamily="2" charset="77"/>
              </a:rPr>
              <a:t> </a:t>
            </a:r>
            <a:r>
              <a:rPr lang="en-US" sz="1400" err="1">
                <a:latin typeface="DM Sans Medium" pitchFamily="2" charset="77"/>
              </a:rPr>
              <a:t>labore</a:t>
            </a:r>
            <a:r>
              <a:rPr lang="en-US" sz="1400">
                <a:latin typeface="DM Sans Medium" pitchFamily="2" charset="77"/>
              </a:rPr>
              <a:t> et dolore magna </a:t>
            </a:r>
            <a:r>
              <a:rPr lang="en-US" sz="1400" err="1">
                <a:latin typeface="DM Sans Medium" pitchFamily="2" charset="77"/>
              </a:rPr>
              <a:t>aliqua</a:t>
            </a:r>
            <a:r>
              <a:rPr lang="en-US" sz="1400">
                <a:latin typeface="DM Sans Medium" pitchFamily="2" charset="77"/>
              </a:rPr>
              <a:t>. Ut </a:t>
            </a:r>
            <a:r>
              <a:rPr lang="en-US" sz="1400" err="1">
                <a:latin typeface="DM Sans Medium" pitchFamily="2" charset="77"/>
              </a:rPr>
              <a:t>enim</a:t>
            </a:r>
            <a:r>
              <a:rPr lang="en-US" sz="1400">
                <a:latin typeface="DM Sans Medium" pitchFamily="2" charset="77"/>
              </a:rPr>
              <a:t> ad minim </a:t>
            </a:r>
            <a:r>
              <a:rPr lang="en-US" sz="1400" err="1">
                <a:latin typeface="DM Sans Medium" pitchFamily="2" charset="77"/>
              </a:rPr>
              <a:t>veniam</a:t>
            </a:r>
            <a:r>
              <a:rPr lang="en-US" sz="1400">
                <a:latin typeface="DM Sans Medium" pitchFamily="2" charset="77"/>
              </a:rPr>
              <a:t>, </a:t>
            </a:r>
            <a:r>
              <a:rPr lang="en-US" sz="1400" err="1">
                <a:latin typeface="DM Sans Medium" pitchFamily="2" charset="77"/>
              </a:rPr>
              <a:t>quis</a:t>
            </a:r>
            <a:r>
              <a:rPr lang="en-US" sz="1400">
                <a:latin typeface="DM Sans Medium" pitchFamily="2" charset="77"/>
              </a:rPr>
              <a:t> </a:t>
            </a:r>
            <a:r>
              <a:rPr lang="en-US" sz="1400" err="1">
                <a:latin typeface="DM Sans Medium" pitchFamily="2" charset="77"/>
              </a:rPr>
              <a:t>nostrud</a:t>
            </a:r>
            <a:r>
              <a:rPr lang="en-US" sz="1400">
                <a:latin typeface="DM Sans Medium" pitchFamily="2" charset="77"/>
              </a:rPr>
              <a:t>. Lorem ipsum dolor sit </a:t>
            </a:r>
            <a:r>
              <a:rPr lang="en-US" sz="1400" err="1">
                <a:latin typeface="DM Sans Medium" pitchFamily="2" charset="77"/>
              </a:rPr>
              <a:t>amet</a:t>
            </a:r>
            <a:r>
              <a:rPr lang="en-US" sz="1400">
                <a:latin typeface="DM Sans Medium" pitchFamily="2" charset="77"/>
              </a:rPr>
              <a:t>, </a:t>
            </a:r>
            <a:r>
              <a:rPr lang="en-US" sz="1400" err="1">
                <a:latin typeface="DM Sans Medium" pitchFamily="2" charset="77"/>
              </a:rPr>
              <a:t>consectetur</a:t>
            </a:r>
            <a:r>
              <a:rPr lang="en-US" sz="1400">
                <a:latin typeface="DM Sans Medium" pitchFamily="2" charset="77"/>
              </a:rPr>
              <a:t> </a:t>
            </a:r>
            <a:r>
              <a:rPr lang="en-US" sz="1400" err="1">
                <a:latin typeface="DM Sans Medium" pitchFamily="2" charset="77"/>
              </a:rPr>
              <a:t>adipiscing</a:t>
            </a:r>
            <a:r>
              <a:rPr lang="en-US" sz="1400">
                <a:latin typeface="DM Sans Medium" pitchFamily="2" charset="77"/>
              </a:rPr>
              <a:t> </a:t>
            </a:r>
            <a:r>
              <a:rPr lang="en-US" sz="1400" err="1">
                <a:latin typeface="DM Sans Medium" pitchFamily="2" charset="77"/>
              </a:rPr>
              <a:t>elit</a:t>
            </a:r>
            <a:r>
              <a:rPr lang="en-US" sz="1400">
                <a:latin typeface="DM Sans Medium" pitchFamily="2" charset="77"/>
              </a:rPr>
              <a:t>, sed do </a:t>
            </a:r>
            <a:r>
              <a:rPr lang="en-US" sz="1400" err="1">
                <a:latin typeface="DM Sans Medium" pitchFamily="2" charset="77"/>
              </a:rPr>
              <a:t>eiusmod</a:t>
            </a:r>
            <a:r>
              <a:rPr lang="en-US" sz="1400">
                <a:latin typeface="DM Sans Medium" pitchFamily="2" charset="77"/>
              </a:rPr>
              <a:t> </a:t>
            </a:r>
            <a:r>
              <a:rPr lang="en-US" sz="1400" err="1">
                <a:latin typeface="DM Sans Medium" pitchFamily="2" charset="77"/>
              </a:rPr>
              <a:t>tempor</a:t>
            </a:r>
            <a:r>
              <a:rPr lang="en-US" sz="1400">
                <a:latin typeface="DM Sans Medium" pitchFamily="2" charset="77"/>
              </a:rPr>
              <a:t>.</a:t>
            </a:r>
            <a:endParaRPr lang="en-US"/>
          </a:p>
        </p:txBody>
      </p:sp>
    </p:spTree>
    <p:extLst>
      <p:ext uri="{BB962C8B-B14F-4D97-AF65-F5344CB8AC3E}">
        <p14:creationId xmlns:p14="http://schemas.microsoft.com/office/powerpoint/2010/main" val="2070104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Chart pag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sp>
        <p:nvSpPr>
          <p:cNvPr id="10" name="Title 1">
            <a:extLst>
              <a:ext uri="{FF2B5EF4-FFF2-40B4-BE49-F238E27FC236}">
                <a16:creationId xmlns:a16="http://schemas.microsoft.com/office/drawing/2014/main" id="{3F2DDBD5-ABCB-EB4C-B7EF-8C6A5725E145}"/>
              </a:ext>
            </a:extLst>
          </p:cNvPr>
          <p:cNvSpPr>
            <a:spLocks noGrp="1"/>
          </p:cNvSpPr>
          <p:nvPr>
            <p:ph type="title"/>
          </p:nvPr>
        </p:nvSpPr>
        <p:spPr>
          <a:xfrm>
            <a:off x="723900" y="114299"/>
            <a:ext cx="12839700" cy="914401"/>
          </a:xfrm>
        </p:spPr>
        <p:txBody>
          <a:bodyPr anchor="ctr"/>
          <a:lstStyle>
            <a:lvl1pPr>
              <a:defRPr sz="3000" b="1" i="0">
                <a:latin typeface="DM Sans" pitchFamily="2" charset="77"/>
              </a:defRPr>
            </a:lvl1pPr>
          </a:lstStyle>
          <a:p>
            <a:r>
              <a:rPr lang="en-US"/>
              <a:t>Click to edit Master title style</a:t>
            </a:r>
          </a:p>
        </p:txBody>
      </p:sp>
      <p:cxnSp>
        <p:nvCxnSpPr>
          <p:cNvPr id="11" name="Straight Connector 10">
            <a:extLst>
              <a:ext uri="{FF2B5EF4-FFF2-40B4-BE49-F238E27FC236}">
                <a16:creationId xmlns:a16="http://schemas.microsoft.com/office/drawing/2014/main" id="{1893A5D2-FBCA-3043-A574-B21ADF2B2B0A}"/>
              </a:ext>
            </a:extLst>
          </p:cNvPr>
          <p:cNvCxnSpPr>
            <a:cxnSpLocks/>
          </p:cNvCxnSpPr>
          <p:nvPr userDrawn="1"/>
        </p:nvCxnSpPr>
        <p:spPr>
          <a:xfrm>
            <a:off x="535170" y="1028700"/>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14" name="Text Placeholder 6">
            <a:extLst>
              <a:ext uri="{FF2B5EF4-FFF2-40B4-BE49-F238E27FC236}">
                <a16:creationId xmlns:a16="http://schemas.microsoft.com/office/drawing/2014/main" id="{B6A4763F-E792-044F-9960-1A223FCFE601}"/>
              </a:ext>
            </a:extLst>
          </p:cNvPr>
          <p:cNvSpPr>
            <a:spLocks noGrp="1"/>
          </p:cNvSpPr>
          <p:nvPr>
            <p:ph type="body" sz="quarter" idx="14" hasCustomPrompt="1"/>
          </p:nvPr>
        </p:nvSpPr>
        <p:spPr>
          <a:xfrm>
            <a:off x="10640832" y="6518585"/>
            <a:ext cx="2922768" cy="595003"/>
          </a:xfrm>
        </p:spPr>
        <p:txBody>
          <a:bodyPr tIns="0" bIns="0" anchor="b"/>
          <a:lstStyle>
            <a:lvl1pPr marL="0" indent="0" algn="r">
              <a:buNone/>
              <a:defRPr sz="1200" b="0" i="0" baseline="0">
                <a:solidFill>
                  <a:srgbClr val="BCBEC0"/>
                </a:solidFill>
                <a:latin typeface="DM Sans" pitchFamily="2" charset="77"/>
              </a:defRPr>
            </a:lvl1pPr>
            <a:lvl2pPr marL="228600" indent="0">
              <a:buNone/>
              <a:defRPr/>
            </a:lvl2pPr>
            <a:lvl3pPr marL="457200" indent="0">
              <a:buNone/>
              <a:defRPr/>
            </a:lvl3pPr>
            <a:lvl4pPr marL="685800" indent="0">
              <a:buNone/>
              <a:defRPr/>
            </a:lvl4pPr>
            <a:lvl5pPr marL="914400" indent="0">
              <a:buNone/>
              <a:defRPr/>
            </a:lvl5pPr>
          </a:lstStyle>
          <a:p>
            <a:pPr lvl="0"/>
            <a:r>
              <a:rPr lang="en-US"/>
              <a:t>Chart data sources</a:t>
            </a:r>
          </a:p>
        </p:txBody>
      </p:sp>
      <p:cxnSp>
        <p:nvCxnSpPr>
          <p:cNvPr id="15" name="Straight Connector 14">
            <a:extLst>
              <a:ext uri="{FF2B5EF4-FFF2-40B4-BE49-F238E27FC236}">
                <a16:creationId xmlns:a16="http://schemas.microsoft.com/office/drawing/2014/main" id="{8AEB22B1-966D-F240-8498-C3189C7DD07E}"/>
              </a:ext>
            </a:extLst>
          </p:cNvPr>
          <p:cNvCxnSpPr>
            <a:cxnSpLocks/>
          </p:cNvCxnSpPr>
          <p:nvPr userDrawn="1"/>
        </p:nvCxnSpPr>
        <p:spPr>
          <a:xfrm>
            <a:off x="535170" y="2079651"/>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16" name="Subtitle 2">
            <a:extLst>
              <a:ext uri="{FF2B5EF4-FFF2-40B4-BE49-F238E27FC236}">
                <a16:creationId xmlns:a16="http://schemas.microsoft.com/office/drawing/2014/main" id="{FF99E8A5-4D15-6049-B8A5-7AB5D53C1BFB}"/>
              </a:ext>
            </a:extLst>
          </p:cNvPr>
          <p:cNvSpPr>
            <a:spLocks noGrp="1"/>
          </p:cNvSpPr>
          <p:nvPr>
            <p:ph type="subTitle" idx="1" hasCustomPrompt="1"/>
          </p:nvPr>
        </p:nvSpPr>
        <p:spPr>
          <a:xfrm>
            <a:off x="715782" y="1215582"/>
            <a:ext cx="12526975" cy="712475"/>
          </a:xfrm>
          <a:prstGeom prst="rect">
            <a:avLst/>
          </a:prstGeom>
        </p:spPr>
        <p:txBody>
          <a:bodyPr/>
          <a:lstStyle>
            <a:lvl1pPr marL="0" indent="0" algn="l">
              <a:buNone/>
              <a:defRPr sz="140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en-US"/>
              <a:t>Chart explainer text here. </a:t>
            </a:r>
            <a:r>
              <a:rPr lang="en-US" sz="1400">
                <a:latin typeface="DM Sans Medium" pitchFamily="2" charset="77"/>
              </a:rPr>
              <a:t>Lorem ipsum dolor sit </a:t>
            </a:r>
            <a:r>
              <a:rPr lang="en-US" sz="1400" err="1">
                <a:latin typeface="DM Sans Medium" pitchFamily="2" charset="77"/>
              </a:rPr>
              <a:t>amet</a:t>
            </a:r>
            <a:r>
              <a:rPr lang="en-US" sz="1400">
                <a:latin typeface="DM Sans Medium" pitchFamily="2" charset="77"/>
              </a:rPr>
              <a:t>, </a:t>
            </a:r>
            <a:r>
              <a:rPr lang="en-US" sz="1400" err="1">
                <a:latin typeface="DM Sans Medium" pitchFamily="2" charset="77"/>
              </a:rPr>
              <a:t>consectetur</a:t>
            </a:r>
            <a:r>
              <a:rPr lang="en-US" sz="1400">
                <a:latin typeface="DM Sans Medium" pitchFamily="2" charset="77"/>
              </a:rPr>
              <a:t> </a:t>
            </a:r>
            <a:r>
              <a:rPr lang="en-US" sz="1400" err="1">
                <a:latin typeface="DM Sans Medium" pitchFamily="2" charset="77"/>
              </a:rPr>
              <a:t>adipiscing</a:t>
            </a:r>
            <a:r>
              <a:rPr lang="en-US" sz="1400">
                <a:latin typeface="DM Sans Medium" pitchFamily="2" charset="77"/>
              </a:rPr>
              <a:t> </a:t>
            </a:r>
            <a:r>
              <a:rPr lang="en-US" sz="1400" err="1">
                <a:latin typeface="DM Sans Medium" pitchFamily="2" charset="77"/>
              </a:rPr>
              <a:t>elit</a:t>
            </a:r>
            <a:r>
              <a:rPr lang="en-US" sz="1400">
                <a:latin typeface="DM Sans Medium" pitchFamily="2" charset="77"/>
              </a:rPr>
              <a:t>, sed do </a:t>
            </a:r>
            <a:r>
              <a:rPr lang="en-US" sz="1400" err="1">
                <a:latin typeface="DM Sans Medium" pitchFamily="2" charset="77"/>
              </a:rPr>
              <a:t>eiusmod</a:t>
            </a:r>
            <a:r>
              <a:rPr lang="en-US" sz="1400">
                <a:latin typeface="DM Sans Medium" pitchFamily="2" charset="77"/>
              </a:rPr>
              <a:t> </a:t>
            </a:r>
            <a:r>
              <a:rPr lang="en-US" sz="1400" err="1">
                <a:latin typeface="DM Sans Medium" pitchFamily="2" charset="77"/>
              </a:rPr>
              <a:t>tempor</a:t>
            </a:r>
            <a:r>
              <a:rPr lang="en-US" sz="1400">
                <a:latin typeface="DM Sans Medium" pitchFamily="2" charset="77"/>
              </a:rPr>
              <a:t> </a:t>
            </a:r>
            <a:r>
              <a:rPr lang="en-US" sz="1400" err="1">
                <a:latin typeface="DM Sans Medium" pitchFamily="2" charset="77"/>
              </a:rPr>
              <a:t>incididunt</a:t>
            </a:r>
            <a:r>
              <a:rPr lang="en-US" sz="1400">
                <a:latin typeface="DM Sans Medium" pitchFamily="2" charset="77"/>
              </a:rPr>
              <a:t> </a:t>
            </a:r>
            <a:r>
              <a:rPr lang="en-US" sz="1400" err="1">
                <a:latin typeface="DM Sans Medium" pitchFamily="2" charset="77"/>
              </a:rPr>
              <a:t>ut</a:t>
            </a:r>
            <a:r>
              <a:rPr lang="en-US" sz="1400">
                <a:latin typeface="DM Sans Medium" pitchFamily="2" charset="77"/>
              </a:rPr>
              <a:t> </a:t>
            </a:r>
            <a:r>
              <a:rPr lang="en-US" sz="1400" err="1">
                <a:latin typeface="DM Sans Medium" pitchFamily="2" charset="77"/>
              </a:rPr>
              <a:t>labore</a:t>
            </a:r>
            <a:r>
              <a:rPr lang="en-US" sz="1400">
                <a:latin typeface="DM Sans Medium" pitchFamily="2" charset="77"/>
              </a:rPr>
              <a:t> et dolore magna </a:t>
            </a:r>
            <a:r>
              <a:rPr lang="en-US" sz="1400" err="1">
                <a:latin typeface="DM Sans Medium" pitchFamily="2" charset="77"/>
              </a:rPr>
              <a:t>aliqua</a:t>
            </a:r>
            <a:r>
              <a:rPr lang="en-US" sz="1400">
                <a:latin typeface="DM Sans Medium" pitchFamily="2" charset="77"/>
              </a:rPr>
              <a:t>. Ut </a:t>
            </a:r>
            <a:r>
              <a:rPr lang="en-US" sz="1400" err="1">
                <a:latin typeface="DM Sans Medium" pitchFamily="2" charset="77"/>
              </a:rPr>
              <a:t>enim</a:t>
            </a:r>
            <a:r>
              <a:rPr lang="en-US" sz="1400">
                <a:latin typeface="DM Sans Medium" pitchFamily="2" charset="77"/>
              </a:rPr>
              <a:t> ad minim </a:t>
            </a:r>
            <a:r>
              <a:rPr lang="en-US" sz="1400" err="1">
                <a:latin typeface="DM Sans Medium" pitchFamily="2" charset="77"/>
              </a:rPr>
              <a:t>veniam</a:t>
            </a:r>
            <a:r>
              <a:rPr lang="en-US" sz="1400">
                <a:latin typeface="DM Sans Medium" pitchFamily="2" charset="77"/>
              </a:rPr>
              <a:t>, </a:t>
            </a:r>
            <a:r>
              <a:rPr lang="en-US" sz="1400" err="1">
                <a:latin typeface="DM Sans Medium" pitchFamily="2" charset="77"/>
              </a:rPr>
              <a:t>quis</a:t>
            </a:r>
            <a:r>
              <a:rPr lang="en-US" sz="1400">
                <a:latin typeface="DM Sans Medium" pitchFamily="2" charset="77"/>
              </a:rPr>
              <a:t> </a:t>
            </a:r>
            <a:r>
              <a:rPr lang="en-US" sz="1400" err="1">
                <a:latin typeface="DM Sans Medium" pitchFamily="2" charset="77"/>
              </a:rPr>
              <a:t>nostrud</a:t>
            </a:r>
            <a:r>
              <a:rPr lang="en-US" sz="1400">
                <a:latin typeface="DM Sans Medium" pitchFamily="2" charset="77"/>
              </a:rPr>
              <a:t>. Lorem ipsum dolor sit </a:t>
            </a:r>
            <a:r>
              <a:rPr lang="en-US" sz="1400" err="1">
                <a:latin typeface="DM Sans Medium" pitchFamily="2" charset="77"/>
              </a:rPr>
              <a:t>amet</a:t>
            </a:r>
            <a:r>
              <a:rPr lang="en-US" sz="1400">
                <a:latin typeface="DM Sans Medium" pitchFamily="2" charset="77"/>
              </a:rPr>
              <a:t>, </a:t>
            </a:r>
            <a:r>
              <a:rPr lang="en-US" sz="1400" err="1">
                <a:latin typeface="DM Sans Medium" pitchFamily="2" charset="77"/>
              </a:rPr>
              <a:t>consectetur</a:t>
            </a:r>
            <a:r>
              <a:rPr lang="en-US" sz="1400">
                <a:latin typeface="DM Sans Medium" pitchFamily="2" charset="77"/>
              </a:rPr>
              <a:t> </a:t>
            </a:r>
            <a:r>
              <a:rPr lang="en-US" sz="1400" err="1">
                <a:latin typeface="DM Sans Medium" pitchFamily="2" charset="77"/>
              </a:rPr>
              <a:t>adipiscing</a:t>
            </a:r>
            <a:r>
              <a:rPr lang="en-US" sz="1400">
                <a:latin typeface="DM Sans Medium" pitchFamily="2" charset="77"/>
              </a:rPr>
              <a:t> </a:t>
            </a:r>
            <a:r>
              <a:rPr lang="en-US" sz="1400" err="1">
                <a:latin typeface="DM Sans Medium" pitchFamily="2" charset="77"/>
              </a:rPr>
              <a:t>elit</a:t>
            </a:r>
            <a:r>
              <a:rPr lang="en-US" sz="1400">
                <a:latin typeface="DM Sans Medium" pitchFamily="2" charset="77"/>
              </a:rPr>
              <a:t>, sed do </a:t>
            </a:r>
            <a:r>
              <a:rPr lang="en-US" sz="1400" err="1">
                <a:latin typeface="DM Sans Medium" pitchFamily="2" charset="77"/>
              </a:rPr>
              <a:t>eiusmod</a:t>
            </a:r>
            <a:r>
              <a:rPr lang="en-US" sz="1400">
                <a:latin typeface="DM Sans Medium" pitchFamily="2" charset="77"/>
              </a:rPr>
              <a:t> </a:t>
            </a:r>
            <a:r>
              <a:rPr lang="en-US" sz="1400" err="1">
                <a:latin typeface="DM Sans Medium" pitchFamily="2" charset="77"/>
              </a:rPr>
              <a:t>tempor</a:t>
            </a:r>
            <a:r>
              <a:rPr lang="en-US" sz="1400">
                <a:latin typeface="DM Sans Medium" pitchFamily="2" charset="77"/>
              </a:rPr>
              <a:t>.</a:t>
            </a:r>
            <a:endParaRPr lang="en-US"/>
          </a:p>
        </p:txBody>
      </p:sp>
    </p:spTree>
    <p:extLst>
      <p:ext uri="{BB962C8B-B14F-4D97-AF65-F5344CB8AC3E}">
        <p14:creationId xmlns:p14="http://schemas.microsoft.com/office/powerpoint/2010/main" val="3923420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ar chart page - Dual title | 1">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sp>
        <p:nvSpPr>
          <p:cNvPr id="10" name="Title 1">
            <a:extLst>
              <a:ext uri="{FF2B5EF4-FFF2-40B4-BE49-F238E27FC236}">
                <a16:creationId xmlns:a16="http://schemas.microsoft.com/office/drawing/2014/main" id="{3F2DDBD5-ABCB-EB4C-B7EF-8C6A5725E145}"/>
              </a:ext>
            </a:extLst>
          </p:cNvPr>
          <p:cNvSpPr>
            <a:spLocks noGrp="1"/>
          </p:cNvSpPr>
          <p:nvPr>
            <p:ph type="title" hasCustomPrompt="1"/>
          </p:nvPr>
        </p:nvSpPr>
        <p:spPr>
          <a:xfrm>
            <a:off x="533400" y="114940"/>
            <a:ext cx="6058722" cy="913760"/>
          </a:xfrm>
        </p:spPr>
        <p:txBody>
          <a:bodyPr anchor="ctr"/>
          <a:lstStyle>
            <a:lvl1pPr>
              <a:defRPr sz="3000" b="1" i="0">
                <a:latin typeface="DM Sans" pitchFamily="2" charset="77"/>
              </a:defRPr>
            </a:lvl1pPr>
          </a:lstStyle>
          <a:p>
            <a:r>
              <a:rPr lang="en-US"/>
              <a:t>Click to edit chart 1 title</a:t>
            </a:r>
          </a:p>
        </p:txBody>
      </p:sp>
      <p:cxnSp>
        <p:nvCxnSpPr>
          <p:cNvPr id="11" name="Straight Connector 10">
            <a:extLst>
              <a:ext uri="{FF2B5EF4-FFF2-40B4-BE49-F238E27FC236}">
                <a16:creationId xmlns:a16="http://schemas.microsoft.com/office/drawing/2014/main" id="{1893A5D2-FBCA-3043-A574-B21ADF2B2B0A}"/>
              </a:ext>
            </a:extLst>
          </p:cNvPr>
          <p:cNvCxnSpPr>
            <a:cxnSpLocks/>
          </p:cNvCxnSpPr>
          <p:nvPr userDrawn="1"/>
        </p:nvCxnSpPr>
        <p:spPr>
          <a:xfrm>
            <a:off x="535170" y="1018953"/>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14" name="Text Placeholder 6">
            <a:extLst>
              <a:ext uri="{FF2B5EF4-FFF2-40B4-BE49-F238E27FC236}">
                <a16:creationId xmlns:a16="http://schemas.microsoft.com/office/drawing/2014/main" id="{B6A4763F-E792-044F-9960-1A223FCFE601}"/>
              </a:ext>
            </a:extLst>
          </p:cNvPr>
          <p:cNvSpPr>
            <a:spLocks noGrp="1"/>
          </p:cNvSpPr>
          <p:nvPr>
            <p:ph type="body" sz="quarter" idx="14" hasCustomPrompt="1"/>
          </p:nvPr>
        </p:nvSpPr>
        <p:spPr>
          <a:xfrm>
            <a:off x="1629567" y="7291697"/>
            <a:ext cx="2922768" cy="595003"/>
          </a:xfrm>
        </p:spPr>
        <p:txBody>
          <a:bodyPr tIns="0" bIns="0" anchor="b"/>
          <a:lstStyle>
            <a:lvl1pPr marL="0" indent="0" algn="l">
              <a:buNone/>
              <a:defRPr sz="1200" b="0" i="0" baseline="0">
                <a:solidFill>
                  <a:srgbClr val="BCBEC0"/>
                </a:solidFill>
                <a:latin typeface="DM Sans" pitchFamily="2" charset="77"/>
              </a:defRPr>
            </a:lvl1pPr>
            <a:lvl2pPr marL="228600" indent="0">
              <a:buNone/>
              <a:defRPr/>
            </a:lvl2pPr>
            <a:lvl3pPr marL="457200" indent="0">
              <a:buNone/>
              <a:defRPr/>
            </a:lvl3pPr>
            <a:lvl4pPr marL="685800" indent="0">
              <a:buNone/>
              <a:defRPr/>
            </a:lvl4pPr>
            <a:lvl5pPr marL="914400" indent="0">
              <a:buNone/>
              <a:defRPr/>
            </a:lvl5pPr>
          </a:lstStyle>
          <a:p>
            <a:pPr lvl="0"/>
            <a:r>
              <a:rPr lang="en-US"/>
              <a:t>Chart data sources</a:t>
            </a:r>
          </a:p>
        </p:txBody>
      </p:sp>
      <p:cxnSp>
        <p:nvCxnSpPr>
          <p:cNvPr id="15" name="Straight Connector 14">
            <a:extLst>
              <a:ext uri="{FF2B5EF4-FFF2-40B4-BE49-F238E27FC236}">
                <a16:creationId xmlns:a16="http://schemas.microsoft.com/office/drawing/2014/main" id="{8AEB22B1-966D-F240-8498-C3189C7DD07E}"/>
              </a:ext>
            </a:extLst>
          </p:cNvPr>
          <p:cNvCxnSpPr>
            <a:cxnSpLocks/>
          </p:cNvCxnSpPr>
          <p:nvPr userDrawn="1"/>
        </p:nvCxnSpPr>
        <p:spPr>
          <a:xfrm>
            <a:off x="535170" y="2069904"/>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16" name="Subtitle 2">
            <a:extLst>
              <a:ext uri="{FF2B5EF4-FFF2-40B4-BE49-F238E27FC236}">
                <a16:creationId xmlns:a16="http://schemas.microsoft.com/office/drawing/2014/main" id="{FF99E8A5-4D15-6049-B8A5-7AB5D53C1BFB}"/>
              </a:ext>
            </a:extLst>
          </p:cNvPr>
          <p:cNvSpPr>
            <a:spLocks noGrp="1"/>
          </p:cNvSpPr>
          <p:nvPr>
            <p:ph type="subTitle" idx="1" hasCustomPrompt="1"/>
          </p:nvPr>
        </p:nvSpPr>
        <p:spPr>
          <a:xfrm>
            <a:off x="715783" y="1205835"/>
            <a:ext cx="8107376" cy="712475"/>
          </a:xfrm>
          <a:prstGeom prst="rect">
            <a:avLst/>
          </a:prstGeom>
        </p:spPr>
        <p:txBody>
          <a:bodyPr/>
          <a:lstStyle>
            <a:lvl1pPr marL="0" indent="0" algn="l">
              <a:buNone/>
              <a:defRPr sz="140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en-US"/>
              <a:t>Chart explainer text here. </a:t>
            </a:r>
            <a:r>
              <a:rPr lang="en-US" sz="1400">
                <a:latin typeface="DM Sans Medium" pitchFamily="2" charset="77"/>
              </a:rPr>
              <a:t>Lorem ipsum dolor sit </a:t>
            </a:r>
            <a:r>
              <a:rPr lang="en-US" sz="1400" err="1">
                <a:latin typeface="DM Sans Medium" pitchFamily="2" charset="77"/>
              </a:rPr>
              <a:t>amet</a:t>
            </a:r>
            <a:r>
              <a:rPr lang="en-US" sz="1400">
                <a:latin typeface="DM Sans Medium" pitchFamily="2" charset="77"/>
              </a:rPr>
              <a:t>, </a:t>
            </a:r>
            <a:r>
              <a:rPr lang="en-US" sz="1400" err="1">
                <a:latin typeface="DM Sans Medium" pitchFamily="2" charset="77"/>
              </a:rPr>
              <a:t>consectetur</a:t>
            </a:r>
            <a:r>
              <a:rPr lang="en-US" sz="1400">
                <a:latin typeface="DM Sans Medium" pitchFamily="2" charset="77"/>
              </a:rPr>
              <a:t> </a:t>
            </a:r>
            <a:r>
              <a:rPr lang="en-US" sz="1400" err="1">
                <a:latin typeface="DM Sans Medium" pitchFamily="2" charset="77"/>
              </a:rPr>
              <a:t>adipiscing</a:t>
            </a:r>
            <a:r>
              <a:rPr lang="en-US" sz="1400">
                <a:latin typeface="DM Sans Medium" pitchFamily="2" charset="77"/>
              </a:rPr>
              <a:t> </a:t>
            </a:r>
            <a:r>
              <a:rPr lang="en-US" sz="1400" err="1">
                <a:latin typeface="DM Sans Medium" pitchFamily="2" charset="77"/>
              </a:rPr>
              <a:t>elit</a:t>
            </a:r>
            <a:r>
              <a:rPr lang="en-US" sz="1400">
                <a:latin typeface="DM Sans Medium" pitchFamily="2" charset="77"/>
              </a:rPr>
              <a:t>, sed do </a:t>
            </a:r>
            <a:r>
              <a:rPr lang="en-US" sz="1400" err="1">
                <a:latin typeface="DM Sans Medium" pitchFamily="2" charset="77"/>
              </a:rPr>
              <a:t>eiusmod</a:t>
            </a:r>
            <a:r>
              <a:rPr lang="en-US" sz="1400">
                <a:latin typeface="DM Sans Medium" pitchFamily="2" charset="77"/>
              </a:rPr>
              <a:t> </a:t>
            </a:r>
            <a:r>
              <a:rPr lang="en-US" sz="1400" err="1">
                <a:latin typeface="DM Sans Medium" pitchFamily="2" charset="77"/>
              </a:rPr>
              <a:t>tempor</a:t>
            </a:r>
            <a:r>
              <a:rPr lang="en-US" sz="1400">
                <a:latin typeface="DM Sans Medium" pitchFamily="2" charset="77"/>
              </a:rPr>
              <a:t> </a:t>
            </a:r>
            <a:r>
              <a:rPr lang="en-US" sz="1400" err="1">
                <a:latin typeface="DM Sans Medium" pitchFamily="2" charset="77"/>
              </a:rPr>
              <a:t>incididunt</a:t>
            </a:r>
            <a:r>
              <a:rPr lang="en-US" sz="1400">
                <a:latin typeface="DM Sans Medium" pitchFamily="2" charset="77"/>
              </a:rPr>
              <a:t> </a:t>
            </a:r>
            <a:r>
              <a:rPr lang="en-US" sz="1400" err="1">
                <a:latin typeface="DM Sans Medium" pitchFamily="2" charset="77"/>
              </a:rPr>
              <a:t>ut</a:t>
            </a:r>
            <a:r>
              <a:rPr lang="en-US" sz="1400">
                <a:latin typeface="DM Sans Medium" pitchFamily="2" charset="77"/>
              </a:rPr>
              <a:t> </a:t>
            </a:r>
            <a:r>
              <a:rPr lang="en-US" sz="1400" err="1">
                <a:latin typeface="DM Sans Medium" pitchFamily="2" charset="77"/>
              </a:rPr>
              <a:t>labore</a:t>
            </a:r>
            <a:r>
              <a:rPr lang="en-US" sz="1400">
                <a:latin typeface="DM Sans Medium" pitchFamily="2" charset="77"/>
              </a:rPr>
              <a:t> et dolore magna </a:t>
            </a:r>
            <a:r>
              <a:rPr lang="en-US" sz="1400" err="1">
                <a:latin typeface="DM Sans Medium" pitchFamily="2" charset="77"/>
              </a:rPr>
              <a:t>aliqua</a:t>
            </a:r>
            <a:r>
              <a:rPr lang="en-US" sz="1400">
                <a:latin typeface="DM Sans Medium" pitchFamily="2" charset="77"/>
              </a:rPr>
              <a:t>. Ut </a:t>
            </a:r>
            <a:r>
              <a:rPr lang="en-US" sz="1400" err="1">
                <a:latin typeface="DM Sans Medium" pitchFamily="2" charset="77"/>
              </a:rPr>
              <a:t>enim</a:t>
            </a:r>
            <a:r>
              <a:rPr lang="en-US" sz="1400">
                <a:latin typeface="DM Sans Medium" pitchFamily="2" charset="77"/>
              </a:rPr>
              <a:t> ad minim </a:t>
            </a:r>
            <a:r>
              <a:rPr lang="en-US" sz="1400" err="1">
                <a:latin typeface="DM Sans Medium" pitchFamily="2" charset="77"/>
              </a:rPr>
              <a:t>veniam</a:t>
            </a:r>
            <a:r>
              <a:rPr lang="en-US" sz="1400">
                <a:latin typeface="DM Sans Medium" pitchFamily="2" charset="77"/>
              </a:rPr>
              <a:t>, </a:t>
            </a:r>
            <a:r>
              <a:rPr lang="en-US" sz="1400" err="1">
                <a:latin typeface="DM Sans Medium" pitchFamily="2" charset="77"/>
              </a:rPr>
              <a:t>quis</a:t>
            </a:r>
            <a:r>
              <a:rPr lang="en-US" sz="1400">
                <a:latin typeface="DM Sans Medium" pitchFamily="2" charset="77"/>
              </a:rPr>
              <a:t> </a:t>
            </a:r>
            <a:r>
              <a:rPr lang="en-US" sz="1400" err="1">
                <a:latin typeface="DM Sans Medium" pitchFamily="2" charset="77"/>
              </a:rPr>
              <a:t>nostrud</a:t>
            </a:r>
            <a:r>
              <a:rPr lang="en-US" sz="1400">
                <a:latin typeface="DM Sans Medium" pitchFamily="2" charset="77"/>
              </a:rPr>
              <a:t>. Lorem ipsum dolor sit </a:t>
            </a:r>
            <a:r>
              <a:rPr lang="en-US" sz="1400" err="1">
                <a:latin typeface="DM Sans Medium" pitchFamily="2" charset="77"/>
              </a:rPr>
              <a:t>amet</a:t>
            </a:r>
            <a:r>
              <a:rPr lang="en-US" sz="1400">
                <a:latin typeface="DM Sans Medium" pitchFamily="2" charset="77"/>
              </a:rPr>
              <a:t>, </a:t>
            </a:r>
            <a:r>
              <a:rPr lang="en-US" sz="1400" err="1">
                <a:latin typeface="DM Sans Medium" pitchFamily="2" charset="77"/>
              </a:rPr>
              <a:t>consectetur</a:t>
            </a:r>
            <a:r>
              <a:rPr lang="en-US" sz="1400">
                <a:latin typeface="DM Sans Medium" pitchFamily="2" charset="77"/>
              </a:rPr>
              <a:t> </a:t>
            </a:r>
            <a:r>
              <a:rPr lang="en-US" sz="1400" err="1">
                <a:latin typeface="DM Sans Medium" pitchFamily="2" charset="77"/>
              </a:rPr>
              <a:t>adipiscing</a:t>
            </a:r>
            <a:r>
              <a:rPr lang="en-US" sz="1400">
                <a:latin typeface="DM Sans Medium" pitchFamily="2" charset="77"/>
              </a:rPr>
              <a:t> </a:t>
            </a:r>
            <a:r>
              <a:rPr lang="en-US" sz="1400" err="1">
                <a:latin typeface="DM Sans Medium" pitchFamily="2" charset="77"/>
              </a:rPr>
              <a:t>elit</a:t>
            </a:r>
            <a:r>
              <a:rPr lang="en-US" sz="1400">
                <a:latin typeface="DM Sans Medium" pitchFamily="2" charset="77"/>
              </a:rPr>
              <a:t>, sed do </a:t>
            </a:r>
            <a:r>
              <a:rPr lang="en-US" sz="1400" err="1">
                <a:latin typeface="DM Sans Medium" pitchFamily="2" charset="77"/>
              </a:rPr>
              <a:t>eiusmod</a:t>
            </a:r>
            <a:r>
              <a:rPr lang="en-US" sz="1400">
                <a:latin typeface="DM Sans Medium" pitchFamily="2" charset="77"/>
              </a:rPr>
              <a:t> </a:t>
            </a:r>
            <a:r>
              <a:rPr lang="en-US" sz="1400" err="1">
                <a:latin typeface="DM Sans Medium" pitchFamily="2" charset="77"/>
              </a:rPr>
              <a:t>tempor</a:t>
            </a:r>
            <a:r>
              <a:rPr lang="en-US" sz="1400">
                <a:latin typeface="DM Sans Medium" pitchFamily="2" charset="77"/>
              </a:rPr>
              <a:t>.</a:t>
            </a:r>
            <a:endParaRPr lang="en-US"/>
          </a:p>
        </p:txBody>
      </p:sp>
      <p:sp>
        <p:nvSpPr>
          <p:cNvPr id="3" name="Text Placeholder 2">
            <a:extLst>
              <a:ext uri="{FF2B5EF4-FFF2-40B4-BE49-F238E27FC236}">
                <a16:creationId xmlns:a16="http://schemas.microsoft.com/office/drawing/2014/main" id="{4E67EE29-D7F6-C847-852E-72B8CAA448E6}"/>
              </a:ext>
            </a:extLst>
          </p:cNvPr>
          <p:cNvSpPr>
            <a:spLocks noGrp="1"/>
          </p:cNvSpPr>
          <p:nvPr>
            <p:ph type="body" sz="quarter" idx="15" hasCustomPrompt="1"/>
          </p:nvPr>
        </p:nvSpPr>
        <p:spPr>
          <a:xfrm>
            <a:off x="7440794" y="113940"/>
            <a:ext cx="6122806" cy="914760"/>
          </a:xfrm>
        </p:spPr>
        <p:txBody>
          <a:bodyPr anchor="ctr"/>
          <a:lstStyle>
            <a:lvl1pPr>
              <a:buFontTx/>
              <a:buNone/>
              <a:defRPr sz="3000" b="1" i="0">
                <a:latin typeface="DM Sans" pitchFamily="2" charset="77"/>
              </a:defRPr>
            </a:lvl1pPr>
            <a:lvl2pPr>
              <a:buNone/>
              <a:defRPr/>
            </a:lvl2pPr>
          </a:lstStyle>
          <a:p>
            <a:pPr lvl="0"/>
            <a:r>
              <a:rPr lang="en-US"/>
              <a:t>Click to edit chart 2 title</a:t>
            </a:r>
          </a:p>
        </p:txBody>
      </p:sp>
      <p:sp>
        <p:nvSpPr>
          <p:cNvPr id="9" name="Text Placeholder 6">
            <a:extLst>
              <a:ext uri="{FF2B5EF4-FFF2-40B4-BE49-F238E27FC236}">
                <a16:creationId xmlns:a16="http://schemas.microsoft.com/office/drawing/2014/main" id="{89BD0771-7602-674A-B830-011F4C023354}"/>
              </a:ext>
            </a:extLst>
          </p:cNvPr>
          <p:cNvSpPr>
            <a:spLocks noGrp="1"/>
          </p:cNvSpPr>
          <p:nvPr>
            <p:ph type="body" sz="quarter" idx="16" hasCustomPrompt="1"/>
          </p:nvPr>
        </p:nvSpPr>
        <p:spPr>
          <a:xfrm>
            <a:off x="7379110" y="7291697"/>
            <a:ext cx="2922768" cy="595003"/>
          </a:xfrm>
        </p:spPr>
        <p:txBody>
          <a:bodyPr tIns="0" bIns="0" anchor="b"/>
          <a:lstStyle>
            <a:lvl1pPr marL="0" indent="0" algn="l">
              <a:buNone/>
              <a:defRPr sz="1200" b="0" i="0" baseline="0">
                <a:solidFill>
                  <a:srgbClr val="BCBEC0"/>
                </a:solidFill>
                <a:latin typeface="DM Sans" pitchFamily="2" charset="77"/>
              </a:defRPr>
            </a:lvl1pPr>
            <a:lvl2pPr marL="228600" indent="0">
              <a:buNone/>
              <a:defRPr/>
            </a:lvl2pPr>
            <a:lvl3pPr marL="457200" indent="0">
              <a:buNone/>
              <a:defRPr/>
            </a:lvl3pPr>
            <a:lvl4pPr marL="685800" indent="0">
              <a:buNone/>
              <a:defRPr/>
            </a:lvl4pPr>
            <a:lvl5pPr marL="914400" indent="0">
              <a:buNone/>
              <a:defRPr/>
            </a:lvl5pPr>
          </a:lstStyle>
          <a:p>
            <a:pPr lvl="0"/>
            <a:r>
              <a:rPr lang="en-US"/>
              <a:t>Chart data sources</a:t>
            </a:r>
          </a:p>
        </p:txBody>
      </p:sp>
    </p:spTree>
    <p:extLst>
      <p:ext uri="{BB962C8B-B14F-4D97-AF65-F5344CB8AC3E}">
        <p14:creationId xmlns:p14="http://schemas.microsoft.com/office/powerpoint/2010/main" val="1070273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ar chart page - Dual title | 2">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sp>
        <p:nvSpPr>
          <p:cNvPr id="10" name="Title 1">
            <a:extLst>
              <a:ext uri="{FF2B5EF4-FFF2-40B4-BE49-F238E27FC236}">
                <a16:creationId xmlns:a16="http://schemas.microsoft.com/office/drawing/2014/main" id="{3F2DDBD5-ABCB-EB4C-B7EF-8C6A5725E145}"/>
              </a:ext>
            </a:extLst>
          </p:cNvPr>
          <p:cNvSpPr>
            <a:spLocks noGrp="1"/>
          </p:cNvSpPr>
          <p:nvPr>
            <p:ph type="title" hasCustomPrompt="1"/>
          </p:nvPr>
        </p:nvSpPr>
        <p:spPr>
          <a:xfrm>
            <a:off x="533400" y="114300"/>
            <a:ext cx="6058722" cy="914400"/>
          </a:xfrm>
        </p:spPr>
        <p:txBody>
          <a:bodyPr tIns="0" bIns="0" anchor="ctr"/>
          <a:lstStyle>
            <a:lvl1pPr>
              <a:defRPr sz="3000" b="1" i="0">
                <a:latin typeface="DM Sans" pitchFamily="2" charset="77"/>
              </a:defRPr>
            </a:lvl1pPr>
          </a:lstStyle>
          <a:p>
            <a:r>
              <a:rPr lang="en-US"/>
              <a:t>Click to edit chart 1 title</a:t>
            </a:r>
          </a:p>
        </p:txBody>
      </p:sp>
      <p:sp>
        <p:nvSpPr>
          <p:cNvPr id="14" name="Text Placeholder 6">
            <a:extLst>
              <a:ext uri="{FF2B5EF4-FFF2-40B4-BE49-F238E27FC236}">
                <a16:creationId xmlns:a16="http://schemas.microsoft.com/office/drawing/2014/main" id="{B6A4763F-E792-044F-9960-1A223FCFE601}"/>
              </a:ext>
            </a:extLst>
          </p:cNvPr>
          <p:cNvSpPr>
            <a:spLocks noGrp="1"/>
          </p:cNvSpPr>
          <p:nvPr>
            <p:ph type="body" sz="quarter" idx="14" hasCustomPrompt="1"/>
          </p:nvPr>
        </p:nvSpPr>
        <p:spPr>
          <a:xfrm>
            <a:off x="1349348" y="7291697"/>
            <a:ext cx="2922768" cy="595003"/>
          </a:xfrm>
        </p:spPr>
        <p:txBody>
          <a:bodyPr tIns="0" bIns="0" anchor="b"/>
          <a:lstStyle>
            <a:lvl1pPr marL="0" indent="0" algn="l">
              <a:buNone/>
              <a:defRPr sz="1200" b="0" i="0" baseline="0">
                <a:solidFill>
                  <a:srgbClr val="BCBEC0"/>
                </a:solidFill>
                <a:latin typeface="DM Sans" pitchFamily="2" charset="77"/>
              </a:defRPr>
            </a:lvl1pPr>
            <a:lvl2pPr marL="228600" indent="0">
              <a:buNone/>
              <a:defRPr/>
            </a:lvl2pPr>
            <a:lvl3pPr marL="457200" indent="0">
              <a:buNone/>
              <a:defRPr/>
            </a:lvl3pPr>
            <a:lvl4pPr marL="685800" indent="0">
              <a:buNone/>
              <a:defRPr/>
            </a:lvl4pPr>
            <a:lvl5pPr marL="914400" indent="0">
              <a:buNone/>
              <a:defRPr/>
            </a:lvl5pPr>
          </a:lstStyle>
          <a:p>
            <a:pPr lvl="0"/>
            <a:r>
              <a:rPr lang="en-US"/>
              <a:t>Chart data sources</a:t>
            </a:r>
          </a:p>
        </p:txBody>
      </p:sp>
      <p:cxnSp>
        <p:nvCxnSpPr>
          <p:cNvPr id="15" name="Straight Connector 14">
            <a:extLst>
              <a:ext uri="{FF2B5EF4-FFF2-40B4-BE49-F238E27FC236}">
                <a16:creationId xmlns:a16="http://schemas.microsoft.com/office/drawing/2014/main" id="{8AEB22B1-966D-F240-8498-C3189C7DD07E}"/>
              </a:ext>
            </a:extLst>
          </p:cNvPr>
          <p:cNvCxnSpPr>
            <a:cxnSpLocks/>
          </p:cNvCxnSpPr>
          <p:nvPr userDrawn="1"/>
        </p:nvCxnSpPr>
        <p:spPr>
          <a:xfrm>
            <a:off x="535170" y="1037330"/>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4E67EE29-D7F6-C847-852E-72B8CAA448E6}"/>
              </a:ext>
            </a:extLst>
          </p:cNvPr>
          <p:cNvSpPr>
            <a:spLocks noGrp="1"/>
          </p:cNvSpPr>
          <p:nvPr>
            <p:ph type="body" sz="quarter" idx="15" hasCustomPrompt="1"/>
          </p:nvPr>
        </p:nvSpPr>
        <p:spPr>
          <a:xfrm>
            <a:off x="7279189" y="113940"/>
            <a:ext cx="6122806" cy="915401"/>
          </a:xfrm>
        </p:spPr>
        <p:txBody>
          <a:bodyPr tIns="0" bIns="0" anchor="ctr"/>
          <a:lstStyle>
            <a:lvl1pPr>
              <a:buFontTx/>
              <a:buNone/>
              <a:defRPr sz="3000" b="1" i="0">
                <a:latin typeface="DM Sans" pitchFamily="2" charset="77"/>
              </a:defRPr>
            </a:lvl1pPr>
            <a:lvl2pPr>
              <a:buNone/>
              <a:defRPr/>
            </a:lvl2pPr>
          </a:lstStyle>
          <a:p>
            <a:pPr lvl="0"/>
            <a:r>
              <a:rPr lang="en-US"/>
              <a:t>Click to edit chart 2 title</a:t>
            </a:r>
          </a:p>
        </p:txBody>
      </p:sp>
      <p:sp>
        <p:nvSpPr>
          <p:cNvPr id="7" name="Text Placeholder 6">
            <a:extLst>
              <a:ext uri="{FF2B5EF4-FFF2-40B4-BE49-F238E27FC236}">
                <a16:creationId xmlns:a16="http://schemas.microsoft.com/office/drawing/2014/main" id="{970FA3EF-A24E-3249-A85C-B0111CE0537C}"/>
              </a:ext>
            </a:extLst>
          </p:cNvPr>
          <p:cNvSpPr>
            <a:spLocks noGrp="1"/>
          </p:cNvSpPr>
          <p:nvPr>
            <p:ph type="body" sz="quarter" idx="16" hasCustomPrompt="1"/>
          </p:nvPr>
        </p:nvSpPr>
        <p:spPr>
          <a:xfrm>
            <a:off x="7239000" y="7291697"/>
            <a:ext cx="2922768" cy="595003"/>
          </a:xfrm>
        </p:spPr>
        <p:txBody>
          <a:bodyPr tIns="0" bIns="0" anchor="b"/>
          <a:lstStyle>
            <a:lvl1pPr marL="0" indent="0" algn="l">
              <a:buNone/>
              <a:defRPr sz="1200" b="0" i="0" baseline="0">
                <a:solidFill>
                  <a:srgbClr val="BCBEC0"/>
                </a:solidFill>
                <a:latin typeface="DM Sans" pitchFamily="2" charset="77"/>
              </a:defRPr>
            </a:lvl1pPr>
            <a:lvl2pPr marL="228600" indent="0">
              <a:buNone/>
              <a:defRPr/>
            </a:lvl2pPr>
            <a:lvl3pPr marL="457200" indent="0">
              <a:buNone/>
              <a:defRPr/>
            </a:lvl3pPr>
            <a:lvl4pPr marL="685800" indent="0">
              <a:buNone/>
              <a:defRPr/>
            </a:lvl4pPr>
            <a:lvl5pPr marL="914400" indent="0">
              <a:buNone/>
              <a:defRPr/>
            </a:lvl5pPr>
          </a:lstStyle>
          <a:p>
            <a:pPr lvl="0"/>
            <a:r>
              <a:rPr lang="en-US"/>
              <a:t>Chart data sources</a:t>
            </a:r>
          </a:p>
        </p:txBody>
      </p:sp>
    </p:spTree>
    <p:extLst>
      <p:ext uri="{BB962C8B-B14F-4D97-AF65-F5344CB8AC3E}">
        <p14:creationId xmlns:p14="http://schemas.microsoft.com/office/powerpoint/2010/main" val="1748822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hart page">
    <p:spTree>
      <p:nvGrpSpPr>
        <p:cNvPr id="1" name=""/>
        <p:cNvGrpSpPr/>
        <p:nvPr/>
      </p:nvGrpSpPr>
      <p:grpSpPr>
        <a:xfrm>
          <a:off x="0" y="0"/>
          <a:ext cx="0" cy="0"/>
          <a:chOff x="0" y="0"/>
          <a:chExt cx="0" cy="0"/>
        </a:xfrm>
      </p:grpSpPr>
      <p:sp>
        <p:nvSpPr>
          <p:cNvPr id="2" name="Title 1"/>
          <p:cNvSpPr>
            <a:spLocks noGrp="1"/>
          </p:cNvSpPr>
          <p:nvPr>
            <p:ph type="title"/>
          </p:nvPr>
        </p:nvSpPr>
        <p:spPr>
          <a:xfrm>
            <a:off x="533399" y="114301"/>
            <a:ext cx="13030201" cy="914400"/>
          </a:xfrm>
        </p:spPr>
        <p:txBody>
          <a:bodyPr anchor="ctr"/>
          <a:lstStyle>
            <a:lvl1pPr>
              <a:defRPr sz="3000" b="1" i="0">
                <a:latin typeface="DM Sans" pitchFamily="2" charset="77"/>
              </a:defRPr>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045250"/>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4" hasCustomPrompt="1"/>
          </p:nvPr>
        </p:nvSpPr>
        <p:spPr>
          <a:xfrm>
            <a:off x="10640832" y="6518585"/>
            <a:ext cx="2922768" cy="595003"/>
          </a:xfrm>
        </p:spPr>
        <p:txBody>
          <a:bodyPr tIns="0" bIns="0" anchor="b"/>
          <a:lstStyle>
            <a:lvl1pPr marL="0" indent="0">
              <a:buNone/>
              <a:defRPr sz="1400" baseline="0">
                <a:solidFill>
                  <a:srgbClr val="BCBEC0"/>
                </a:solidFill>
              </a:defRPr>
            </a:lvl1pPr>
            <a:lvl2pPr marL="228600" indent="0">
              <a:buNone/>
              <a:defRPr/>
            </a:lvl2pPr>
            <a:lvl3pPr marL="457200" indent="0">
              <a:buNone/>
              <a:defRPr/>
            </a:lvl3pPr>
            <a:lvl4pPr marL="685800" indent="0">
              <a:buNone/>
              <a:defRPr/>
            </a:lvl4pPr>
            <a:lvl5pPr marL="914400" indent="0">
              <a:buNone/>
              <a:defRPr/>
            </a:lvl5pPr>
          </a:lstStyle>
          <a:p>
            <a:pPr lvl="0"/>
            <a:r>
              <a:rPr lang="en-US"/>
              <a:t>Chart data sources</a:t>
            </a:r>
          </a:p>
        </p:txBody>
      </p:sp>
      <p:cxnSp>
        <p:nvCxnSpPr>
          <p:cNvPr id="16" name="Straight Connector 15">
            <a:extLst>
              <a:ext uri="{FF2B5EF4-FFF2-40B4-BE49-F238E27FC236}">
                <a16:creationId xmlns:a16="http://schemas.microsoft.com/office/drawing/2014/main" id="{4E2A439B-99D2-834B-815B-E7BE01E1BD98}"/>
              </a:ext>
            </a:extLst>
          </p:cNvPr>
          <p:cNvCxnSpPr>
            <a:cxnSpLocks/>
          </p:cNvCxnSpPr>
          <p:nvPr userDrawn="1"/>
        </p:nvCxnSpPr>
        <p:spPr>
          <a:xfrm>
            <a:off x="533400" y="2100901"/>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18" name="Subtitle 2">
            <a:extLst>
              <a:ext uri="{FF2B5EF4-FFF2-40B4-BE49-F238E27FC236}">
                <a16:creationId xmlns:a16="http://schemas.microsoft.com/office/drawing/2014/main" id="{2B1729BE-8EF2-084F-BA08-B71DDBBF5E4E}"/>
              </a:ext>
            </a:extLst>
          </p:cNvPr>
          <p:cNvSpPr>
            <a:spLocks noGrp="1"/>
          </p:cNvSpPr>
          <p:nvPr>
            <p:ph type="subTitle" idx="1" hasCustomPrompt="1"/>
          </p:nvPr>
        </p:nvSpPr>
        <p:spPr>
          <a:xfrm>
            <a:off x="715782" y="1232132"/>
            <a:ext cx="12847818" cy="712475"/>
          </a:xfrm>
          <a:prstGeom prst="rect">
            <a:avLst/>
          </a:prstGeom>
        </p:spPr>
        <p:txBody>
          <a:bodyPr/>
          <a:lstStyle>
            <a:lvl1pPr marL="0" indent="0" algn="l">
              <a:buNone/>
              <a:defRPr sz="140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en-US"/>
              <a:t>Chart explainer text here. </a:t>
            </a:r>
            <a:r>
              <a:rPr lang="en-US" sz="1400">
                <a:latin typeface="DM Sans Medium" pitchFamily="2" charset="77"/>
              </a:rPr>
              <a:t>Lorem ipsum dolor sit </a:t>
            </a:r>
            <a:r>
              <a:rPr lang="en-US" sz="1400" err="1">
                <a:latin typeface="DM Sans Medium" pitchFamily="2" charset="77"/>
              </a:rPr>
              <a:t>amet</a:t>
            </a:r>
            <a:r>
              <a:rPr lang="en-US" sz="1400">
                <a:latin typeface="DM Sans Medium" pitchFamily="2" charset="77"/>
              </a:rPr>
              <a:t>, </a:t>
            </a:r>
            <a:r>
              <a:rPr lang="en-US" sz="1400" err="1">
                <a:latin typeface="DM Sans Medium" pitchFamily="2" charset="77"/>
              </a:rPr>
              <a:t>consectetur</a:t>
            </a:r>
            <a:r>
              <a:rPr lang="en-US" sz="1400">
                <a:latin typeface="DM Sans Medium" pitchFamily="2" charset="77"/>
              </a:rPr>
              <a:t> </a:t>
            </a:r>
            <a:r>
              <a:rPr lang="en-US" sz="1400" err="1">
                <a:latin typeface="DM Sans Medium" pitchFamily="2" charset="77"/>
              </a:rPr>
              <a:t>adipiscing</a:t>
            </a:r>
            <a:r>
              <a:rPr lang="en-US" sz="1400">
                <a:latin typeface="DM Sans Medium" pitchFamily="2" charset="77"/>
              </a:rPr>
              <a:t> </a:t>
            </a:r>
            <a:r>
              <a:rPr lang="en-US" sz="1400" err="1">
                <a:latin typeface="DM Sans Medium" pitchFamily="2" charset="77"/>
              </a:rPr>
              <a:t>elit</a:t>
            </a:r>
            <a:r>
              <a:rPr lang="en-US" sz="1400">
                <a:latin typeface="DM Sans Medium" pitchFamily="2" charset="77"/>
              </a:rPr>
              <a:t>, sed do </a:t>
            </a:r>
            <a:r>
              <a:rPr lang="en-US" sz="1400" err="1">
                <a:latin typeface="DM Sans Medium" pitchFamily="2" charset="77"/>
              </a:rPr>
              <a:t>eiusmod</a:t>
            </a:r>
            <a:r>
              <a:rPr lang="en-US" sz="1400">
                <a:latin typeface="DM Sans Medium" pitchFamily="2" charset="77"/>
              </a:rPr>
              <a:t> </a:t>
            </a:r>
            <a:r>
              <a:rPr lang="en-US" sz="1400" err="1">
                <a:latin typeface="DM Sans Medium" pitchFamily="2" charset="77"/>
              </a:rPr>
              <a:t>tempor</a:t>
            </a:r>
            <a:r>
              <a:rPr lang="en-US" sz="1400">
                <a:latin typeface="DM Sans Medium" pitchFamily="2" charset="77"/>
              </a:rPr>
              <a:t> </a:t>
            </a:r>
            <a:r>
              <a:rPr lang="en-US" sz="1400" err="1">
                <a:latin typeface="DM Sans Medium" pitchFamily="2" charset="77"/>
              </a:rPr>
              <a:t>incididunt</a:t>
            </a:r>
            <a:r>
              <a:rPr lang="en-US" sz="1400">
                <a:latin typeface="DM Sans Medium" pitchFamily="2" charset="77"/>
              </a:rPr>
              <a:t> </a:t>
            </a:r>
            <a:r>
              <a:rPr lang="en-US" sz="1400" err="1">
                <a:latin typeface="DM Sans Medium" pitchFamily="2" charset="77"/>
              </a:rPr>
              <a:t>ut</a:t>
            </a:r>
            <a:r>
              <a:rPr lang="en-US" sz="1400">
                <a:latin typeface="DM Sans Medium" pitchFamily="2" charset="77"/>
              </a:rPr>
              <a:t> </a:t>
            </a:r>
            <a:r>
              <a:rPr lang="en-US" sz="1400" err="1">
                <a:latin typeface="DM Sans Medium" pitchFamily="2" charset="77"/>
              </a:rPr>
              <a:t>labore</a:t>
            </a:r>
            <a:r>
              <a:rPr lang="en-US" sz="1400">
                <a:latin typeface="DM Sans Medium" pitchFamily="2" charset="77"/>
              </a:rPr>
              <a:t> et dolore magna </a:t>
            </a:r>
            <a:r>
              <a:rPr lang="en-US" sz="1400" err="1">
                <a:latin typeface="DM Sans Medium" pitchFamily="2" charset="77"/>
              </a:rPr>
              <a:t>aliqua</a:t>
            </a:r>
            <a:r>
              <a:rPr lang="en-US" sz="1400">
                <a:latin typeface="DM Sans Medium" pitchFamily="2" charset="77"/>
              </a:rPr>
              <a:t>. Ut </a:t>
            </a:r>
            <a:r>
              <a:rPr lang="en-US" sz="1400" err="1">
                <a:latin typeface="DM Sans Medium" pitchFamily="2" charset="77"/>
              </a:rPr>
              <a:t>enim</a:t>
            </a:r>
            <a:r>
              <a:rPr lang="en-US" sz="1400">
                <a:latin typeface="DM Sans Medium" pitchFamily="2" charset="77"/>
              </a:rPr>
              <a:t> ad minim </a:t>
            </a:r>
            <a:r>
              <a:rPr lang="en-US" sz="1400" err="1">
                <a:latin typeface="DM Sans Medium" pitchFamily="2" charset="77"/>
              </a:rPr>
              <a:t>veniam</a:t>
            </a:r>
            <a:r>
              <a:rPr lang="en-US" sz="1400">
                <a:latin typeface="DM Sans Medium" pitchFamily="2" charset="77"/>
              </a:rPr>
              <a:t>, </a:t>
            </a:r>
            <a:r>
              <a:rPr lang="en-US" sz="1400" err="1">
                <a:latin typeface="DM Sans Medium" pitchFamily="2" charset="77"/>
              </a:rPr>
              <a:t>quis</a:t>
            </a:r>
            <a:r>
              <a:rPr lang="en-US" sz="1400">
                <a:latin typeface="DM Sans Medium" pitchFamily="2" charset="77"/>
              </a:rPr>
              <a:t> </a:t>
            </a:r>
            <a:r>
              <a:rPr lang="en-US" sz="1400" err="1">
                <a:latin typeface="DM Sans Medium" pitchFamily="2" charset="77"/>
              </a:rPr>
              <a:t>nostrud</a:t>
            </a:r>
            <a:r>
              <a:rPr lang="en-US" sz="1400">
                <a:latin typeface="DM Sans Medium" pitchFamily="2" charset="77"/>
              </a:rPr>
              <a:t>. Lorem ipsum dolor sit </a:t>
            </a:r>
            <a:r>
              <a:rPr lang="en-US" sz="1400" err="1">
                <a:latin typeface="DM Sans Medium" pitchFamily="2" charset="77"/>
              </a:rPr>
              <a:t>amet</a:t>
            </a:r>
            <a:r>
              <a:rPr lang="en-US" sz="1400">
                <a:latin typeface="DM Sans Medium" pitchFamily="2" charset="77"/>
              </a:rPr>
              <a:t>, </a:t>
            </a:r>
            <a:r>
              <a:rPr lang="en-US" sz="1400" err="1">
                <a:latin typeface="DM Sans Medium" pitchFamily="2" charset="77"/>
              </a:rPr>
              <a:t>consectetur</a:t>
            </a:r>
            <a:r>
              <a:rPr lang="en-US" sz="1400">
                <a:latin typeface="DM Sans Medium" pitchFamily="2" charset="77"/>
              </a:rPr>
              <a:t> </a:t>
            </a:r>
            <a:r>
              <a:rPr lang="en-US" sz="1400" err="1">
                <a:latin typeface="DM Sans Medium" pitchFamily="2" charset="77"/>
              </a:rPr>
              <a:t>adipiscing</a:t>
            </a:r>
            <a:r>
              <a:rPr lang="en-US" sz="1400">
                <a:latin typeface="DM Sans Medium" pitchFamily="2" charset="77"/>
              </a:rPr>
              <a:t> </a:t>
            </a:r>
            <a:r>
              <a:rPr lang="en-US" sz="1400" err="1">
                <a:latin typeface="DM Sans Medium" pitchFamily="2" charset="77"/>
              </a:rPr>
              <a:t>elit</a:t>
            </a:r>
            <a:r>
              <a:rPr lang="en-US" sz="1400">
                <a:latin typeface="DM Sans Medium" pitchFamily="2" charset="77"/>
              </a:rPr>
              <a:t>, sed do </a:t>
            </a:r>
            <a:r>
              <a:rPr lang="en-US" sz="1400" err="1">
                <a:latin typeface="DM Sans Medium" pitchFamily="2" charset="77"/>
              </a:rPr>
              <a:t>eiusmod</a:t>
            </a:r>
            <a:r>
              <a:rPr lang="en-US" sz="1400">
                <a:latin typeface="DM Sans Medium" pitchFamily="2" charset="77"/>
              </a:rPr>
              <a:t> </a:t>
            </a:r>
            <a:r>
              <a:rPr lang="en-US" sz="1400" err="1">
                <a:latin typeface="DM Sans Medium" pitchFamily="2" charset="77"/>
              </a:rPr>
              <a:t>tempor</a:t>
            </a:r>
            <a:r>
              <a:rPr lang="en-US" sz="1400">
                <a:latin typeface="DM Sans Medium" pitchFamily="2" charset="77"/>
              </a:rPr>
              <a:t>.</a:t>
            </a:r>
            <a:endParaRPr lang="en-US"/>
          </a:p>
        </p:txBody>
      </p:sp>
    </p:spTree>
    <p:extLst>
      <p:ext uri="{BB962C8B-B14F-4D97-AF65-F5344CB8AC3E}">
        <p14:creationId xmlns:p14="http://schemas.microsoft.com/office/powerpoint/2010/main" val="19075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mputer">
    <p:spTree>
      <p:nvGrpSpPr>
        <p:cNvPr id="1" name=""/>
        <p:cNvGrpSpPr/>
        <p:nvPr/>
      </p:nvGrpSpPr>
      <p:grpSpPr>
        <a:xfrm>
          <a:off x="0" y="0"/>
          <a:ext cx="0" cy="0"/>
          <a:chOff x="0" y="0"/>
          <a:chExt cx="0" cy="0"/>
        </a:xfrm>
      </p:grpSpPr>
      <p:sp>
        <p:nvSpPr>
          <p:cNvPr id="2" name="Title 1"/>
          <p:cNvSpPr>
            <a:spLocks noGrp="1"/>
          </p:cNvSpPr>
          <p:nvPr>
            <p:ph type="title"/>
          </p:nvPr>
        </p:nvSpPr>
        <p:spPr>
          <a:xfrm>
            <a:off x="533400" y="114301"/>
            <a:ext cx="13030200" cy="914400"/>
          </a:xfrm>
        </p:spPr>
        <p:txBody>
          <a:bodyPr anchor="ctr"/>
          <a:lstStyle>
            <a:lvl1pPr>
              <a:defRPr sz="3000" b="1" i="0">
                <a:latin typeface="DM Sans" pitchFamily="2" charset="77"/>
              </a:defRPr>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028700"/>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7" name="Text Placeholder 6"/>
          <p:cNvSpPr>
            <a:spLocks noGrp="1"/>
          </p:cNvSpPr>
          <p:nvPr>
            <p:ph type="body" sz="quarter" idx="13" hasCustomPrompt="1"/>
          </p:nvPr>
        </p:nvSpPr>
        <p:spPr>
          <a:xfrm>
            <a:off x="11251769" y="1676400"/>
            <a:ext cx="2311831" cy="3559419"/>
          </a:xfrm>
        </p:spPr>
        <p:txBody>
          <a:bodyPr anchor="t"/>
          <a:lstStyle>
            <a:lvl1pPr marL="0" indent="0">
              <a:lnSpc>
                <a:spcPct val="100000"/>
              </a:lnSpc>
              <a:spcBef>
                <a:spcPts val="0"/>
              </a:spcBef>
              <a:buNone/>
              <a:defRPr sz="1400"/>
            </a:lvl1pPr>
            <a:lvl2pPr marL="228600" indent="0">
              <a:buNone/>
              <a:defRPr/>
            </a:lvl2pPr>
            <a:lvl3pPr marL="457200" indent="0">
              <a:buNone/>
              <a:defRPr/>
            </a:lvl3pPr>
            <a:lvl4pPr marL="685800" indent="0">
              <a:buNone/>
              <a:defRPr/>
            </a:lvl4pPr>
            <a:lvl5pPr marL="914400" indent="0">
              <a:buNone/>
              <a:defRPr/>
            </a:lvl5pPr>
          </a:lstStyle>
          <a:p>
            <a:pPr lvl="0"/>
            <a:r>
              <a:rPr lang="en-US"/>
              <a:t>Explainer text</a:t>
            </a: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3975" y="1515866"/>
            <a:ext cx="11530012" cy="6046851"/>
          </a:xfrm>
          <a:prstGeom prst="rect">
            <a:avLst/>
          </a:prstGeom>
        </p:spPr>
      </p:pic>
      <p:sp>
        <p:nvSpPr>
          <p:cNvPr id="11" name="Picture Placeholder 10"/>
          <p:cNvSpPr>
            <a:spLocks noGrp="1"/>
          </p:cNvSpPr>
          <p:nvPr>
            <p:ph type="pic" sz="quarter" idx="14" hasCustomPrompt="1"/>
          </p:nvPr>
        </p:nvSpPr>
        <p:spPr>
          <a:xfrm>
            <a:off x="2412755" y="1724775"/>
            <a:ext cx="8156448" cy="5221224"/>
          </a:xfrm>
        </p:spPr>
        <p:txBody>
          <a:bodyPr/>
          <a:lstStyle>
            <a:lvl1pPr marL="0" indent="0">
              <a:buNone/>
              <a:defRPr baseline="0"/>
            </a:lvl1pPr>
          </a:lstStyle>
          <a:p>
            <a:r>
              <a:rPr lang="en-US"/>
              <a:t> Click the icon to insert or drag &amp; drop screenshot or photo here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computer">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789621" y="1028700"/>
            <a:ext cx="10535979" cy="7209674"/>
          </a:xfrm>
          <a:prstGeom prst="rect">
            <a:avLst/>
          </a:prstGeom>
        </p:spPr>
      </p:pic>
      <p:sp>
        <p:nvSpPr>
          <p:cNvPr id="2" name="Title 1"/>
          <p:cNvSpPr>
            <a:spLocks noGrp="1"/>
          </p:cNvSpPr>
          <p:nvPr>
            <p:ph type="title"/>
          </p:nvPr>
        </p:nvSpPr>
        <p:spPr>
          <a:xfrm>
            <a:off x="723900" y="114301"/>
            <a:ext cx="12839700" cy="914400"/>
          </a:xfrm>
        </p:spPr>
        <p:txBody>
          <a:bodyPr anchor="ctr"/>
          <a:lstStyle>
            <a:lvl1pPr>
              <a:defRPr sz="3000" b="1" i="0">
                <a:latin typeface="DM Sans" pitchFamily="2" charset="77"/>
              </a:defRPr>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028700"/>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7" name="Text Placeholder 6"/>
          <p:cNvSpPr>
            <a:spLocks noGrp="1"/>
          </p:cNvSpPr>
          <p:nvPr>
            <p:ph type="body" sz="quarter" idx="13" hasCustomPrompt="1"/>
          </p:nvPr>
        </p:nvSpPr>
        <p:spPr>
          <a:xfrm>
            <a:off x="723900" y="1676400"/>
            <a:ext cx="2659914" cy="3182376"/>
          </a:xfrm>
        </p:spPr>
        <p:txBody>
          <a:bodyPr anchor="t"/>
          <a:lstStyle>
            <a:lvl1pPr marL="0" indent="0">
              <a:lnSpc>
                <a:spcPct val="100000"/>
              </a:lnSpc>
              <a:spcBef>
                <a:spcPts val="0"/>
              </a:spcBef>
              <a:buNone/>
              <a:defRPr sz="1400"/>
            </a:lvl1pPr>
            <a:lvl2pPr marL="228600" indent="0">
              <a:buNone/>
              <a:defRPr/>
            </a:lvl2pPr>
            <a:lvl3pPr marL="457200" indent="0">
              <a:buNone/>
              <a:defRPr/>
            </a:lvl3pPr>
            <a:lvl4pPr marL="685800" indent="0">
              <a:buNone/>
              <a:defRPr/>
            </a:lvl4pPr>
            <a:lvl5pPr marL="914400" indent="0">
              <a:buNone/>
              <a:defRPr/>
            </a:lvl5pPr>
          </a:lstStyle>
          <a:p>
            <a:pPr lvl="0"/>
            <a:r>
              <a:rPr lang="en-US"/>
              <a:t>Explainer text</a:t>
            </a:r>
          </a:p>
        </p:txBody>
      </p:sp>
      <p:sp>
        <p:nvSpPr>
          <p:cNvPr id="11" name="Picture Placeholder 10"/>
          <p:cNvSpPr>
            <a:spLocks noGrp="1"/>
          </p:cNvSpPr>
          <p:nvPr>
            <p:ph type="pic" sz="quarter" idx="14" hasCustomPrompt="1"/>
          </p:nvPr>
        </p:nvSpPr>
        <p:spPr>
          <a:xfrm>
            <a:off x="4355024" y="1676400"/>
            <a:ext cx="8818535" cy="5576807"/>
          </a:xfrm>
        </p:spPr>
        <p:txBody>
          <a:bodyPr/>
          <a:lstStyle>
            <a:lvl1pPr marL="0" indent="0">
              <a:buNone/>
              <a:defRPr baseline="0"/>
            </a:lvl1pPr>
          </a:lstStyle>
          <a:p>
            <a:r>
              <a:rPr lang="en-US"/>
              <a:t>  Click the icon to insert or drag &amp; drop screenshot or photo here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hone 3">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78404" y="114300"/>
            <a:ext cx="5027702" cy="8229961"/>
          </a:xfrm>
          <a:prstGeom prst="rect">
            <a:avLst/>
          </a:prstGeom>
        </p:spPr>
      </p:pic>
      <p:sp>
        <p:nvSpPr>
          <p:cNvPr id="2" name="Title 1"/>
          <p:cNvSpPr>
            <a:spLocks noGrp="1"/>
          </p:cNvSpPr>
          <p:nvPr>
            <p:ph type="title"/>
          </p:nvPr>
        </p:nvSpPr>
        <p:spPr>
          <a:xfrm>
            <a:off x="723899" y="114300"/>
            <a:ext cx="8079137" cy="914400"/>
          </a:xfrm>
        </p:spPr>
        <p:txBody>
          <a:bodyPr anchor="ctr"/>
          <a:lstStyle>
            <a:lvl1pPr>
              <a:defRPr sz="3000" b="1" i="0">
                <a:latin typeface="DM Sans" pitchFamily="2" charset="77"/>
              </a:defRPr>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sp>
        <p:nvSpPr>
          <p:cNvPr id="7" name="Text Placeholder 6"/>
          <p:cNvSpPr>
            <a:spLocks noGrp="1"/>
          </p:cNvSpPr>
          <p:nvPr>
            <p:ph type="body" sz="quarter" idx="13"/>
          </p:nvPr>
        </p:nvSpPr>
        <p:spPr>
          <a:xfrm>
            <a:off x="723900" y="1676400"/>
            <a:ext cx="5427172" cy="3818867"/>
          </a:xfrm>
          <a:prstGeom prst="rect">
            <a:avLst/>
          </a:prstGeom>
        </p:spPr>
        <p:txBody>
          <a:bodyPr/>
          <a:lstStyle>
            <a:lvl1pPr marL="0" indent="0">
              <a:spcAft>
                <a:spcPts val="0"/>
              </a:spcAft>
              <a:buNone/>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044587"/>
            <a:ext cx="8376355"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15" name="Picture Placeholder 14"/>
          <p:cNvSpPr>
            <a:spLocks noGrp="1"/>
          </p:cNvSpPr>
          <p:nvPr>
            <p:ph type="pic" sz="quarter" idx="14"/>
          </p:nvPr>
        </p:nvSpPr>
        <p:spPr>
          <a:xfrm>
            <a:off x="9318410" y="532814"/>
            <a:ext cx="3298133" cy="6945086"/>
          </a:xfrm>
          <a:prstGeom prst="roundRect">
            <a:avLst>
              <a:gd name="adj" fmla="val 12706"/>
            </a:avLst>
          </a:prstGeom>
        </p:spPr>
        <p:txBody>
          <a:bodyPr/>
          <a:lstStyle/>
          <a:p>
            <a:r>
              <a:rPr lang="en-US"/>
              <a:t>Click icon to add picture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hone 4">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10974" y="114300"/>
            <a:ext cx="5027702" cy="8229961"/>
          </a:xfrm>
          <a:prstGeom prst="rect">
            <a:avLst/>
          </a:prstGeom>
        </p:spPr>
      </p:pic>
      <p:pic>
        <p:nvPicPr>
          <p:cNvPr id="16" name="Picture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64387" y="114300"/>
            <a:ext cx="5027702" cy="8229961"/>
          </a:xfrm>
          <a:prstGeom prst="rect">
            <a:avLst/>
          </a:prstGeom>
        </p:spPr>
      </p:pic>
      <p:sp>
        <p:nvSpPr>
          <p:cNvPr id="18" name="Picture Placeholder 14"/>
          <p:cNvSpPr>
            <a:spLocks noGrp="1"/>
          </p:cNvSpPr>
          <p:nvPr>
            <p:ph type="pic" sz="quarter" idx="15"/>
          </p:nvPr>
        </p:nvSpPr>
        <p:spPr>
          <a:xfrm>
            <a:off x="10504393" y="532814"/>
            <a:ext cx="3298133" cy="6945086"/>
          </a:xfrm>
          <a:prstGeom prst="roundRect">
            <a:avLst>
              <a:gd name="adj" fmla="val 12706"/>
            </a:avLst>
          </a:prstGeom>
        </p:spPr>
        <p:txBody>
          <a:bodyPr/>
          <a:lstStyle/>
          <a:p>
            <a:r>
              <a:rPr lang="en-US"/>
              <a:t>Click icon to add picture</a:t>
            </a:r>
          </a:p>
        </p:txBody>
      </p:sp>
      <p:sp>
        <p:nvSpPr>
          <p:cNvPr id="2" name="Title 1"/>
          <p:cNvSpPr>
            <a:spLocks noGrp="1"/>
          </p:cNvSpPr>
          <p:nvPr>
            <p:ph type="title"/>
          </p:nvPr>
        </p:nvSpPr>
        <p:spPr>
          <a:xfrm>
            <a:off x="533400" y="178011"/>
            <a:ext cx="5603929" cy="850690"/>
          </a:xfrm>
        </p:spPr>
        <p:txBody>
          <a:bodyPr anchor="ctr"/>
          <a:lstStyle>
            <a:lvl1pPr>
              <a:defRPr sz="3000" b="1" i="0">
                <a:latin typeface="DM Sans" pitchFamily="2" charset="77"/>
              </a:defRPr>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sp>
        <p:nvSpPr>
          <p:cNvPr id="7" name="Text Placeholder 6"/>
          <p:cNvSpPr>
            <a:spLocks noGrp="1"/>
          </p:cNvSpPr>
          <p:nvPr>
            <p:ph type="body" sz="quarter" idx="13"/>
          </p:nvPr>
        </p:nvSpPr>
        <p:spPr>
          <a:xfrm>
            <a:off x="723900" y="1676400"/>
            <a:ext cx="4654496" cy="3818867"/>
          </a:xfrm>
          <a:prstGeom prst="rect">
            <a:avLst/>
          </a:prstGeom>
        </p:spPr>
        <p:txBody>
          <a:bodyPr/>
          <a:lstStyle>
            <a:lvl1pPr marL="0" indent="0">
              <a:spcAft>
                <a:spcPts val="0"/>
              </a:spcAft>
              <a:buNone/>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028700"/>
            <a:ext cx="554016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15" name="Picture Placeholder 14"/>
          <p:cNvSpPr>
            <a:spLocks noGrp="1"/>
          </p:cNvSpPr>
          <p:nvPr>
            <p:ph type="pic" sz="quarter" idx="14"/>
          </p:nvPr>
        </p:nvSpPr>
        <p:spPr>
          <a:xfrm>
            <a:off x="6450980" y="532814"/>
            <a:ext cx="3298133" cy="6945086"/>
          </a:xfrm>
          <a:prstGeom prst="roundRect">
            <a:avLst>
              <a:gd name="adj" fmla="val 12706"/>
            </a:avLst>
          </a:prstGeom>
        </p:spPr>
        <p:txBody>
          <a:bodyPr/>
          <a:lstStyle/>
          <a:p>
            <a:r>
              <a:rPr lang="en-US"/>
              <a:t>Click icon to add picture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ablet 1">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044587"/>
            <a:ext cx="7012505"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04352" y="289589"/>
            <a:ext cx="6058274" cy="7940011"/>
          </a:xfrm>
          <a:prstGeom prst="rect">
            <a:avLst/>
          </a:prstGeom>
        </p:spPr>
      </p:pic>
      <p:sp>
        <p:nvSpPr>
          <p:cNvPr id="2" name="Title 1"/>
          <p:cNvSpPr>
            <a:spLocks noGrp="1"/>
          </p:cNvSpPr>
          <p:nvPr>
            <p:ph type="title"/>
          </p:nvPr>
        </p:nvSpPr>
        <p:spPr>
          <a:xfrm>
            <a:off x="533400" y="152228"/>
            <a:ext cx="7029773" cy="876472"/>
          </a:xfrm>
        </p:spPr>
        <p:txBody>
          <a:bodyPr anchor="ctr"/>
          <a:lstStyle>
            <a:lvl1pPr>
              <a:defRPr sz="3000" b="1" i="0">
                <a:latin typeface="DM Sans" pitchFamily="2" charset="77"/>
              </a:defRPr>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sp>
        <p:nvSpPr>
          <p:cNvPr id="7" name="Text Placeholder 6"/>
          <p:cNvSpPr>
            <a:spLocks noGrp="1"/>
          </p:cNvSpPr>
          <p:nvPr>
            <p:ph type="body" sz="quarter" idx="13"/>
          </p:nvPr>
        </p:nvSpPr>
        <p:spPr>
          <a:xfrm>
            <a:off x="723899" y="1676400"/>
            <a:ext cx="6529307" cy="4055450"/>
          </a:xfrm>
          <a:prstGeom prst="rect">
            <a:avLst/>
          </a:prstGeom>
        </p:spPr>
        <p:txBody>
          <a:bodyPr/>
          <a:lstStyle>
            <a:lvl1pPr marL="0" indent="0">
              <a:spcAft>
                <a:spcPts val="0"/>
              </a:spcAft>
              <a:buNone/>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Picture Placeholder 18"/>
          <p:cNvSpPr>
            <a:spLocks noGrp="1"/>
          </p:cNvSpPr>
          <p:nvPr>
            <p:ph type="pic" sz="quarter" idx="14" hasCustomPrompt="1"/>
          </p:nvPr>
        </p:nvSpPr>
        <p:spPr>
          <a:xfrm>
            <a:off x="8178800" y="1058846"/>
            <a:ext cx="4463143" cy="5900057"/>
          </a:xfrm>
        </p:spPr>
        <p:txBody>
          <a:bodyPr/>
          <a:lstStyle>
            <a:lvl1pPr marL="0" indent="0">
              <a:buNone/>
              <a:defRPr/>
            </a:lvl1pPr>
          </a:lstStyle>
          <a:p>
            <a:r>
              <a:rPr lang="en-US"/>
              <a:t>Click the icon to insert or drag &amp; drop screenshot or photo here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io Page">
    <p:spTree>
      <p:nvGrpSpPr>
        <p:cNvPr id="1" name=""/>
        <p:cNvGrpSpPr/>
        <p:nvPr/>
      </p:nvGrpSpPr>
      <p:grpSpPr>
        <a:xfrm>
          <a:off x="0" y="0"/>
          <a:ext cx="0" cy="0"/>
          <a:chOff x="0" y="0"/>
          <a:chExt cx="0" cy="0"/>
        </a:xfrm>
      </p:grpSpPr>
      <p:sp>
        <p:nvSpPr>
          <p:cNvPr id="11" name="Picture Placeholder 10"/>
          <p:cNvSpPr>
            <a:spLocks noGrp="1"/>
          </p:cNvSpPr>
          <p:nvPr>
            <p:ph type="pic" sz="quarter" idx="14" hasCustomPrompt="1"/>
          </p:nvPr>
        </p:nvSpPr>
        <p:spPr>
          <a:xfrm>
            <a:off x="7315200" y="0"/>
            <a:ext cx="7315200" cy="8229600"/>
          </a:xfrm>
        </p:spPr>
        <p:txBody>
          <a:bodyPr/>
          <a:lstStyle>
            <a:lvl1pPr marL="0" indent="0">
              <a:buNone/>
              <a:defRPr/>
            </a:lvl1pPr>
          </a:lstStyle>
          <a:p>
            <a:r>
              <a:rPr lang="en-US"/>
              <a:t>Insert photo here</a:t>
            </a:r>
          </a:p>
        </p:txBody>
      </p:sp>
      <p:sp>
        <p:nvSpPr>
          <p:cNvPr id="2" name="Title 1"/>
          <p:cNvSpPr>
            <a:spLocks noGrp="1"/>
          </p:cNvSpPr>
          <p:nvPr>
            <p:ph type="title" hasCustomPrompt="1"/>
          </p:nvPr>
        </p:nvSpPr>
        <p:spPr>
          <a:xfrm>
            <a:off x="1937659" y="1458686"/>
            <a:ext cx="4833258" cy="2085619"/>
          </a:xfrm>
        </p:spPr>
        <p:txBody>
          <a:bodyPr anchor="b"/>
          <a:lstStyle>
            <a:lvl1pPr>
              <a:defRPr sz="4000" b="0">
                <a:latin typeface="+mn-lt"/>
              </a:defRPr>
            </a:lvl1pPr>
          </a:lstStyle>
          <a:p>
            <a:r>
              <a:rPr lang="en-US"/>
              <a:t>Insert Name</a:t>
            </a:r>
          </a:p>
        </p:txBody>
      </p:sp>
      <p:sp>
        <p:nvSpPr>
          <p:cNvPr id="7" name="Text Placeholder 6"/>
          <p:cNvSpPr>
            <a:spLocks noGrp="1"/>
          </p:cNvSpPr>
          <p:nvPr>
            <p:ph type="body" sz="quarter" idx="13" hasCustomPrompt="1"/>
          </p:nvPr>
        </p:nvSpPr>
        <p:spPr>
          <a:xfrm>
            <a:off x="1147623" y="4816932"/>
            <a:ext cx="5623293" cy="2510468"/>
          </a:xfrm>
          <a:prstGeom prst="rect">
            <a:avLst/>
          </a:prstGeom>
        </p:spPr>
        <p:txBody>
          <a:bodyPr/>
          <a:lstStyle>
            <a:lvl1pPr marL="0" indent="0">
              <a:spcAft>
                <a:spcPts val="0"/>
              </a:spcAft>
              <a:buNone/>
              <a:defRPr sz="1800" baseline="0"/>
            </a:lvl1pPr>
            <a:lvl2pPr marL="228600" indent="0">
              <a:spcAft>
                <a:spcPts val="0"/>
              </a:spcAft>
              <a:buNone/>
              <a:defRPr sz="1800"/>
            </a:lvl2pPr>
            <a:lvl3pPr marL="457200" indent="0">
              <a:spcAft>
                <a:spcPts val="0"/>
              </a:spcAft>
              <a:buNone/>
              <a:defRPr sz="1800"/>
            </a:lvl3pPr>
            <a:lvl4pPr marL="685800" indent="0">
              <a:spcAft>
                <a:spcPts val="0"/>
              </a:spcAft>
              <a:buNone/>
              <a:defRPr sz="1800"/>
            </a:lvl4pPr>
            <a:lvl5pPr marL="914400" indent="0">
              <a:spcAft>
                <a:spcPts val="0"/>
              </a:spcAft>
              <a:buNone/>
              <a:defRPr sz="1800"/>
            </a:lvl5pPr>
          </a:lstStyle>
          <a:p>
            <a:pPr lvl="0"/>
            <a:r>
              <a:rPr lang="en-US"/>
              <a:t>Insert Bio</a:t>
            </a:r>
          </a:p>
        </p:txBody>
      </p:sp>
      <p:pic>
        <p:nvPicPr>
          <p:cNvPr id="17" name="Picture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21792" y="2982686"/>
            <a:ext cx="462566" cy="471032"/>
          </a:xfrm>
          <a:prstGeom prst="rect">
            <a:avLst/>
          </a:prstGeom>
        </p:spPr>
      </p:pic>
      <p:cxnSp>
        <p:nvCxnSpPr>
          <p:cNvPr id="13" name="Straight Connector 12"/>
          <p:cNvCxnSpPr/>
          <p:nvPr userDrawn="1"/>
        </p:nvCxnSpPr>
        <p:spPr>
          <a:xfrm>
            <a:off x="1147623" y="3788229"/>
            <a:ext cx="5536206" cy="0"/>
          </a:xfrm>
          <a:prstGeom prst="line">
            <a:avLst/>
          </a:prstGeom>
          <a:ln>
            <a:solidFill>
              <a:srgbClr val="808285"/>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1147623" y="4637315"/>
            <a:ext cx="5536206" cy="0"/>
          </a:xfrm>
          <a:prstGeom prst="line">
            <a:avLst/>
          </a:prstGeom>
          <a:ln>
            <a:solidFill>
              <a:srgbClr val="808285"/>
            </a:solidFill>
          </a:ln>
        </p:spPr>
        <p:style>
          <a:lnRef idx="1">
            <a:schemeClr val="accent1"/>
          </a:lnRef>
          <a:fillRef idx="0">
            <a:schemeClr val="accent1"/>
          </a:fillRef>
          <a:effectRef idx="0">
            <a:schemeClr val="accent1"/>
          </a:effectRef>
          <a:fontRef idx="minor">
            <a:schemeClr val="tx1"/>
          </a:fontRef>
        </p:style>
      </p:cxnSp>
      <p:sp>
        <p:nvSpPr>
          <p:cNvPr id="18" name="Text Placeholder 17"/>
          <p:cNvSpPr>
            <a:spLocks noGrp="1"/>
          </p:cNvSpPr>
          <p:nvPr>
            <p:ph type="body" sz="quarter" idx="15" hasCustomPrompt="1"/>
          </p:nvPr>
        </p:nvSpPr>
        <p:spPr>
          <a:xfrm>
            <a:off x="1147623" y="3788229"/>
            <a:ext cx="5623293" cy="825513"/>
          </a:xfrm>
        </p:spPr>
        <p:txBody>
          <a:bodyPr anchor="ctr"/>
          <a:lstStyle>
            <a:lvl1pPr marL="0" indent="0">
              <a:buNone/>
              <a:defRPr sz="2400">
                <a:solidFill>
                  <a:srgbClr val="808285"/>
                </a:solidFill>
              </a:defRPr>
            </a:lvl1pPr>
            <a:lvl2pPr marL="228600" indent="0">
              <a:buNone/>
              <a:defRPr/>
            </a:lvl2pPr>
            <a:lvl3pPr marL="457200" indent="0">
              <a:buNone/>
              <a:defRPr/>
            </a:lvl3pPr>
            <a:lvl4pPr marL="685800" indent="0">
              <a:buNone/>
              <a:defRPr/>
            </a:lvl4pPr>
            <a:lvl5pPr marL="914400" indent="0">
              <a:buNone/>
              <a:defRPr/>
            </a:lvl5pPr>
          </a:lstStyle>
          <a:p>
            <a:pPr lvl="0"/>
            <a:r>
              <a:rPr lang="en-US"/>
              <a:t>Insert Job Title</a:t>
            </a:r>
          </a:p>
        </p:txBody>
      </p:sp>
      <p:sp>
        <p:nvSpPr>
          <p:cNvPr id="9" name="Slide Number Placeholder 4">
            <a:extLst>
              <a:ext uri="{FF2B5EF4-FFF2-40B4-BE49-F238E27FC236}">
                <a16:creationId xmlns:a16="http://schemas.microsoft.com/office/drawing/2014/main" id="{BCA10309-DD1F-F345-B2A8-60C123330296}"/>
              </a:ext>
            </a:extLst>
          </p:cNvPr>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io Page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6D98112-3A9F-0945-8BE7-39A5C3361C4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1114"/>
            <a:ext cx="14630400" cy="8240714"/>
          </a:xfrm>
          <a:prstGeom prst="rect">
            <a:avLst/>
          </a:prstGeom>
        </p:spPr>
      </p:pic>
      <p:sp>
        <p:nvSpPr>
          <p:cNvPr id="11" name="Picture Placeholder 10"/>
          <p:cNvSpPr>
            <a:spLocks noGrp="1"/>
          </p:cNvSpPr>
          <p:nvPr>
            <p:ph type="pic" sz="quarter" idx="14" hasCustomPrompt="1"/>
          </p:nvPr>
        </p:nvSpPr>
        <p:spPr>
          <a:xfrm>
            <a:off x="7315200" y="0"/>
            <a:ext cx="7315200" cy="8229600"/>
          </a:xfrm>
        </p:spPr>
        <p:txBody>
          <a:bodyPr/>
          <a:lstStyle>
            <a:lvl1pPr marL="0" indent="0">
              <a:buNone/>
              <a:defRPr/>
            </a:lvl1pPr>
          </a:lstStyle>
          <a:p>
            <a:r>
              <a:rPr lang="en-US"/>
              <a:t>Insert photo here</a:t>
            </a:r>
          </a:p>
        </p:txBody>
      </p:sp>
      <p:sp>
        <p:nvSpPr>
          <p:cNvPr id="2" name="Title 1"/>
          <p:cNvSpPr>
            <a:spLocks noGrp="1"/>
          </p:cNvSpPr>
          <p:nvPr>
            <p:ph type="title" hasCustomPrompt="1"/>
          </p:nvPr>
        </p:nvSpPr>
        <p:spPr>
          <a:xfrm>
            <a:off x="1937659" y="1458686"/>
            <a:ext cx="4833258" cy="2085619"/>
          </a:xfrm>
        </p:spPr>
        <p:txBody>
          <a:bodyPr anchor="b"/>
          <a:lstStyle>
            <a:lvl1pPr>
              <a:defRPr sz="4000" b="0">
                <a:latin typeface="+mn-lt"/>
              </a:defRPr>
            </a:lvl1pPr>
          </a:lstStyle>
          <a:p>
            <a:r>
              <a:rPr lang="en-US"/>
              <a:t>Insert Name</a:t>
            </a:r>
          </a:p>
        </p:txBody>
      </p:sp>
      <p:sp>
        <p:nvSpPr>
          <p:cNvPr id="7" name="Text Placeholder 6"/>
          <p:cNvSpPr>
            <a:spLocks noGrp="1"/>
          </p:cNvSpPr>
          <p:nvPr>
            <p:ph type="body" sz="quarter" idx="13" hasCustomPrompt="1"/>
          </p:nvPr>
        </p:nvSpPr>
        <p:spPr>
          <a:xfrm>
            <a:off x="1147623" y="4816932"/>
            <a:ext cx="5623293" cy="2510468"/>
          </a:xfrm>
          <a:prstGeom prst="rect">
            <a:avLst/>
          </a:prstGeom>
        </p:spPr>
        <p:txBody>
          <a:bodyPr/>
          <a:lstStyle>
            <a:lvl1pPr marL="0" indent="0">
              <a:spcAft>
                <a:spcPts val="0"/>
              </a:spcAft>
              <a:buNone/>
              <a:defRPr sz="1800" baseline="0"/>
            </a:lvl1pPr>
            <a:lvl2pPr marL="228600" indent="0">
              <a:spcAft>
                <a:spcPts val="0"/>
              </a:spcAft>
              <a:buNone/>
              <a:defRPr sz="1800"/>
            </a:lvl2pPr>
            <a:lvl3pPr marL="457200" indent="0">
              <a:spcAft>
                <a:spcPts val="0"/>
              </a:spcAft>
              <a:buNone/>
              <a:defRPr sz="1800"/>
            </a:lvl3pPr>
            <a:lvl4pPr marL="685800" indent="0">
              <a:spcAft>
                <a:spcPts val="0"/>
              </a:spcAft>
              <a:buNone/>
              <a:defRPr sz="1800"/>
            </a:lvl4pPr>
            <a:lvl5pPr marL="914400" indent="0">
              <a:spcAft>
                <a:spcPts val="0"/>
              </a:spcAft>
              <a:buNone/>
              <a:defRPr sz="1800"/>
            </a:lvl5pPr>
          </a:lstStyle>
          <a:p>
            <a:pPr lvl="0"/>
            <a:r>
              <a:rPr lang="en-US"/>
              <a:t>Insert Bio</a:t>
            </a:r>
          </a:p>
        </p:txBody>
      </p:sp>
      <p:pic>
        <p:nvPicPr>
          <p:cNvPr id="17" name="Picture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21792" y="2982686"/>
            <a:ext cx="462566" cy="471032"/>
          </a:xfrm>
          <a:prstGeom prst="rect">
            <a:avLst/>
          </a:prstGeom>
        </p:spPr>
      </p:pic>
      <p:cxnSp>
        <p:nvCxnSpPr>
          <p:cNvPr id="13" name="Straight Connector 12"/>
          <p:cNvCxnSpPr/>
          <p:nvPr userDrawn="1"/>
        </p:nvCxnSpPr>
        <p:spPr>
          <a:xfrm>
            <a:off x="1147623" y="3788229"/>
            <a:ext cx="5536206" cy="0"/>
          </a:xfrm>
          <a:prstGeom prst="line">
            <a:avLst/>
          </a:prstGeom>
          <a:ln>
            <a:solidFill>
              <a:srgbClr val="808285"/>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1147623" y="4637315"/>
            <a:ext cx="5536206" cy="0"/>
          </a:xfrm>
          <a:prstGeom prst="line">
            <a:avLst/>
          </a:prstGeom>
          <a:ln>
            <a:solidFill>
              <a:srgbClr val="808285"/>
            </a:solidFill>
          </a:ln>
        </p:spPr>
        <p:style>
          <a:lnRef idx="1">
            <a:schemeClr val="accent1"/>
          </a:lnRef>
          <a:fillRef idx="0">
            <a:schemeClr val="accent1"/>
          </a:fillRef>
          <a:effectRef idx="0">
            <a:schemeClr val="accent1"/>
          </a:effectRef>
          <a:fontRef idx="minor">
            <a:schemeClr val="tx1"/>
          </a:fontRef>
        </p:style>
      </p:cxnSp>
      <p:sp>
        <p:nvSpPr>
          <p:cNvPr id="18" name="Text Placeholder 17"/>
          <p:cNvSpPr>
            <a:spLocks noGrp="1"/>
          </p:cNvSpPr>
          <p:nvPr>
            <p:ph type="body" sz="quarter" idx="15" hasCustomPrompt="1"/>
          </p:nvPr>
        </p:nvSpPr>
        <p:spPr>
          <a:xfrm>
            <a:off x="1147623" y="3788229"/>
            <a:ext cx="5623293" cy="825513"/>
          </a:xfrm>
        </p:spPr>
        <p:txBody>
          <a:bodyPr anchor="ctr"/>
          <a:lstStyle>
            <a:lvl1pPr marL="0" indent="0">
              <a:buNone/>
              <a:defRPr sz="2400">
                <a:solidFill>
                  <a:srgbClr val="808285"/>
                </a:solidFill>
              </a:defRPr>
            </a:lvl1pPr>
            <a:lvl2pPr marL="228600" indent="0">
              <a:buNone/>
              <a:defRPr/>
            </a:lvl2pPr>
            <a:lvl3pPr marL="457200" indent="0">
              <a:buNone/>
              <a:defRPr/>
            </a:lvl3pPr>
            <a:lvl4pPr marL="685800" indent="0">
              <a:buNone/>
              <a:defRPr/>
            </a:lvl4pPr>
            <a:lvl5pPr marL="914400" indent="0">
              <a:buNone/>
              <a:defRPr/>
            </a:lvl5pPr>
          </a:lstStyle>
          <a:p>
            <a:pPr lvl="0"/>
            <a:r>
              <a:rPr lang="en-US"/>
              <a:t>Insert Job Title</a:t>
            </a:r>
          </a:p>
        </p:txBody>
      </p:sp>
      <p:sp>
        <p:nvSpPr>
          <p:cNvPr id="10" name="Slide Number Placeholder 4">
            <a:extLst>
              <a:ext uri="{FF2B5EF4-FFF2-40B4-BE49-F238E27FC236}">
                <a16:creationId xmlns:a16="http://schemas.microsoft.com/office/drawing/2014/main" id="{416FB656-20F5-A34E-AFB9-E10647E29DF9}"/>
              </a:ext>
            </a:extLst>
          </p:cNvPr>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tats Page 1">
    <p:spTree>
      <p:nvGrpSpPr>
        <p:cNvPr id="1" name=""/>
        <p:cNvGrpSpPr/>
        <p:nvPr/>
      </p:nvGrpSpPr>
      <p:grpSpPr>
        <a:xfrm>
          <a:off x="0" y="0"/>
          <a:ext cx="0" cy="0"/>
          <a:chOff x="0" y="0"/>
          <a:chExt cx="0" cy="0"/>
        </a:xfrm>
      </p:grpSpPr>
      <p:sp>
        <p:nvSpPr>
          <p:cNvPr id="2" name="Title 1"/>
          <p:cNvSpPr>
            <a:spLocks noGrp="1"/>
          </p:cNvSpPr>
          <p:nvPr>
            <p:ph type="title"/>
          </p:nvPr>
        </p:nvSpPr>
        <p:spPr>
          <a:xfrm>
            <a:off x="723900" y="114299"/>
            <a:ext cx="4561021" cy="1189581"/>
          </a:xfrm>
        </p:spPr>
        <p:txBody>
          <a:bodyPr anchor="b"/>
          <a:lstStyle>
            <a:lvl1pPr>
              <a:defRPr sz="3000" b="1" i="0">
                <a:latin typeface="DM Sans" pitchFamily="2" charset="77"/>
              </a:defRPr>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682212"/>
            <a:ext cx="5183705"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10" name="Text Placeholder 6"/>
          <p:cNvSpPr>
            <a:spLocks noGrp="1"/>
          </p:cNvSpPr>
          <p:nvPr>
            <p:ph type="body" sz="quarter" idx="14"/>
          </p:nvPr>
        </p:nvSpPr>
        <p:spPr>
          <a:xfrm>
            <a:off x="723900" y="2797402"/>
            <a:ext cx="4335187" cy="4316186"/>
          </a:xfrm>
          <a:prstGeom prst="rect">
            <a:avLst/>
          </a:prstGeom>
        </p:spPr>
        <p:txBody>
          <a:bodyPr/>
          <a:lstStyle>
            <a:lvl1pPr marL="0" indent="0">
              <a:spcAft>
                <a:spcPts val="0"/>
              </a:spcAft>
              <a:buNone/>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6"/>
          <p:cNvSpPr>
            <a:spLocks noGrp="1"/>
          </p:cNvSpPr>
          <p:nvPr>
            <p:ph type="body" sz="quarter" idx="15"/>
          </p:nvPr>
        </p:nvSpPr>
        <p:spPr>
          <a:xfrm>
            <a:off x="9934155" y="1626039"/>
            <a:ext cx="3441387" cy="1552590"/>
          </a:xfrm>
          <a:prstGeom prst="rect">
            <a:avLst/>
          </a:prstGeom>
        </p:spPr>
        <p:txBody>
          <a:bodyPr/>
          <a:lstStyle>
            <a:lvl1pPr marL="0" indent="0">
              <a:spcAft>
                <a:spcPts val="0"/>
              </a:spcAft>
              <a:buNone/>
              <a:defRPr sz="1400"/>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13" name="Text Placeholder 6"/>
          <p:cNvSpPr>
            <a:spLocks noGrp="1"/>
          </p:cNvSpPr>
          <p:nvPr>
            <p:ph type="body" sz="quarter" idx="16" hasCustomPrompt="1"/>
          </p:nvPr>
        </p:nvSpPr>
        <p:spPr>
          <a:xfrm>
            <a:off x="9918239" y="674914"/>
            <a:ext cx="3441387" cy="951125"/>
          </a:xfrm>
          <a:prstGeom prst="rect">
            <a:avLst/>
          </a:prstGeom>
        </p:spPr>
        <p:txBody>
          <a:bodyPr anchor="t"/>
          <a:lstStyle>
            <a:lvl1pPr marL="0" indent="0">
              <a:lnSpc>
                <a:spcPct val="90000"/>
              </a:lnSpc>
              <a:spcBef>
                <a:spcPts val="0"/>
              </a:spcBef>
              <a:spcAft>
                <a:spcPts val="0"/>
              </a:spcAft>
              <a:buNone/>
              <a:defRPr sz="7200" b="1" i="0">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0000</a:t>
            </a:r>
          </a:p>
        </p:txBody>
      </p:sp>
      <p:sp>
        <p:nvSpPr>
          <p:cNvPr id="15" name="Text Placeholder 6"/>
          <p:cNvSpPr>
            <a:spLocks noGrp="1"/>
          </p:cNvSpPr>
          <p:nvPr>
            <p:ph type="body" sz="quarter" idx="17"/>
          </p:nvPr>
        </p:nvSpPr>
        <p:spPr>
          <a:xfrm>
            <a:off x="6058841" y="1626039"/>
            <a:ext cx="3441387" cy="1552590"/>
          </a:xfrm>
          <a:prstGeom prst="rect">
            <a:avLst/>
          </a:prstGeom>
        </p:spPr>
        <p:txBody>
          <a:bodyPr/>
          <a:lstStyle>
            <a:lvl1pPr marL="0" indent="0">
              <a:spcAft>
                <a:spcPts val="0"/>
              </a:spcAft>
              <a:buNone/>
              <a:defRPr sz="1400"/>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16" name="Text Placeholder 6"/>
          <p:cNvSpPr>
            <a:spLocks noGrp="1"/>
          </p:cNvSpPr>
          <p:nvPr>
            <p:ph type="body" sz="quarter" idx="18" hasCustomPrompt="1"/>
          </p:nvPr>
        </p:nvSpPr>
        <p:spPr>
          <a:xfrm>
            <a:off x="6042925" y="674914"/>
            <a:ext cx="3441387" cy="951125"/>
          </a:xfrm>
          <a:prstGeom prst="rect">
            <a:avLst/>
          </a:prstGeom>
        </p:spPr>
        <p:txBody>
          <a:bodyPr anchor="t"/>
          <a:lstStyle>
            <a:lvl1pPr marL="0" indent="0">
              <a:lnSpc>
                <a:spcPct val="90000"/>
              </a:lnSpc>
              <a:spcBef>
                <a:spcPts val="0"/>
              </a:spcBef>
              <a:spcAft>
                <a:spcPts val="0"/>
              </a:spcAft>
              <a:buNone/>
              <a:defRPr sz="7200" b="1" i="0">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0000</a:t>
            </a:r>
          </a:p>
        </p:txBody>
      </p:sp>
      <p:sp>
        <p:nvSpPr>
          <p:cNvPr id="18" name="Text Placeholder 6"/>
          <p:cNvSpPr>
            <a:spLocks noGrp="1"/>
          </p:cNvSpPr>
          <p:nvPr>
            <p:ph type="body" sz="quarter" idx="19"/>
          </p:nvPr>
        </p:nvSpPr>
        <p:spPr>
          <a:xfrm>
            <a:off x="9934155" y="4565184"/>
            <a:ext cx="3441387" cy="1552590"/>
          </a:xfrm>
          <a:prstGeom prst="rect">
            <a:avLst/>
          </a:prstGeom>
        </p:spPr>
        <p:txBody>
          <a:bodyPr/>
          <a:lstStyle>
            <a:lvl1pPr marL="0" indent="0">
              <a:spcAft>
                <a:spcPts val="0"/>
              </a:spcAft>
              <a:buNone/>
              <a:defRPr sz="1400"/>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19" name="Text Placeholder 6"/>
          <p:cNvSpPr>
            <a:spLocks noGrp="1"/>
          </p:cNvSpPr>
          <p:nvPr>
            <p:ph type="body" sz="quarter" idx="20" hasCustomPrompt="1"/>
          </p:nvPr>
        </p:nvSpPr>
        <p:spPr>
          <a:xfrm>
            <a:off x="9918239" y="3614059"/>
            <a:ext cx="3441387" cy="951125"/>
          </a:xfrm>
          <a:prstGeom prst="rect">
            <a:avLst/>
          </a:prstGeom>
        </p:spPr>
        <p:txBody>
          <a:bodyPr anchor="t"/>
          <a:lstStyle>
            <a:lvl1pPr marL="0" indent="0">
              <a:lnSpc>
                <a:spcPct val="90000"/>
              </a:lnSpc>
              <a:spcBef>
                <a:spcPts val="0"/>
              </a:spcBef>
              <a:spcAft>
                <a:spcPts val="0"/>
              </a:spcAft>
              <a:buNone/>
              <a:defRPr sz="7200" b="1" i="0">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0000</a:t>
            </a:r>
          </a:p>
        </p:txBody>
      </p:sp>
      <p:sp>
        <p:nvSpPr>
          <p:cNvPr id="20" name="Text Placeholder 6"/>
          <p:cNvSpPr>
            <a:spLocks noGrp="1"/>
          </p:cNvSpPr>
          <p:nvPr>
            <p:ph type="body" sz="quarter" idx="21"/>
          </p:nvPr>
        </p:nvSpPr>
        <p:spPr>
          <a:xfrm>
            <a:off x="6058841" y="4565184"/>
            <a:ext cx="3441387" cy="1552590"/>
          </a:xfrm>
          <a:prstGeom prst="rect">
            <a:avLst/>
          </a:prstGeom>
        </p:spPr>
        <p:txBody>
          <a:bodyPr/>
          <a:lstStyle>
            <a:lvl1pPr marL="0" indent="0">
              <a:spcAft>
                <a:spcPts val="0"/>
              </a:spcAft>
              <a:buNone/>
              <a:defRPr sz="1400"/>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21" name="Text Placeholder 6"/>
          <p:cNvSpPr>
            <a:spLocks noGrp="1"/>
          </p:cNvSpPr>
          <p:nvPr>
            <p:ph type="body" sz="quarter" idx="22" hasCustomPrompt="1"/>
          </p:nvPr>
        </p:nvSpPr>
        <p:spPr>
          <a:xfrm>
            <a:off x="6042925" y="3614059"/>
            <a:ext cx="3441387" cy="951125"/>
          </a:xfrm>
          <a:prstGeom prst="rect">
            <a:avLst/>
          </a:prstGeom>
        </p:spPr>
        <p:txBody>
          <a:bodyPr anchor="t"/>
          <a:lstStyle>
            <a:lvl1pPr marL="0" indent="0">
              <a:lnSpc>
                <a:spcPct val="90000"/>
              </a:lnSpc>
              <a:spcBef>
                <a:spcPts val="0"/>
              </a:spcBef>
              <a:spcAft>
                <a:spcPts val="0"/>
              </a:spcAft>
              <a:buNone/>
              <a:defRPr sz="7200" b="1" i="0">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0000</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tats Page 2">
    <p:spTree>
      <p:nvGrpSpPr>
        <p:cNvPr id="1" name=""/>
        <p:cNvGrpSpPr/>
        <p:nvPr/>
      </p:nvGrpSpPr>
      <p:grpSpPr>
        <a:xfrm>
          <a:off x="0" y="0"/>
          <a:ext cx="0" cy="0"/>
          <a:chOff x="0" y="0"/>
          <a:chExt cx="0" cy="0"/>
        </a:xfrm>
      </p:grpSpPr>
      <p:sp>
        <p:nvSpPr>
          <p:cNvPr id="2" name="Title 1"/>
          <p:cNvSpPr>
            <a:spLocks noGrp="1"/>
          </p:cNvSpPr>
          <p:nvPr>
            <p:ph type="title"/>
          </p:nvPr>
        </p:nvSpPr>
        <p:spPr>
          <a:xfrm>
            <a:off x="723900" y="114300"/>
            <a:ext cx="4545524" cy="1203056"/>
          </a:xfrm>
        </p:spPr>
        <p:txBody>
          <a:bodyPr anchor="b"/>
          <a:lstStyle>
            <a:lvl1pPr>
              <a:defRPr sz="3000" b="1" i="0">
                <a:latin typeface="DM Sans" pitchFamily="2" charset="77"/>
              </a:defRPr>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676400"/>
            <a:ext cx="5121711"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10" name="Text Placeholder 6"/>
          <p:cNvSpPr>
            <a:spLocks noGrp="1"/>
          </p:cNvSpPr>
          <p:nvPr>
            <p:ph type="body" sz="quarter" idx="14"/>
          </p:nvPr>
        </p:nvSpPr>
        <p:spPr>
          <a:xfrm>
            <a:off x="715783" y="2038766"/>
            <a:ext cx="4335187" cy="4316186"/>
          </a:xfrm>
          <a:prstGeom prst="rect">
            <a:avLst/>
          </a:prstGeom>
        </p:spPr>
        <p:txBody>
          <a:bodyPr/>
          <a:lstStyle>
            <a:lvl1pPr marL="0" indent="0">
              <a:spcAft>
                <a:spcPts val="0"/>
              </a:spcAft>
              <a:buNone/>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6"/>
          <p:cNvSpPr>
            <a:spLocks noGrp="1"/>
          </p:cNvSpPr>
          <p:nvPr>
            <p:ph type="body" sz="quarter" idx="15"/>
          </p:nvPr>
        </p:nvSpPr>
        <p:spPr>
          <a:xfrm>
            <a:off x="9934155" y="1626039"/>
            <a:ext cx="3441387" cy="1552590"/>
          </a:xfrm>
          <a:prstGeom prst="rect">
            <a:avLst/>
          </a:prstGeom>
        </p:spPr>
        <p:txBody>
          <a:bodyPr/>
          <a:lstStyle>
            <a:lvl1pPr marL="0" indent="0">
              <a:spcAft>
                <a:spcPts val="0"/>
              </a:spcAft>
              <a:buNone/>
              <a:defRPr sz="1400"/>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13" name="Text Placeholder 6"/>
          <p:cNvSpPr>
            <a:spLocks noGrp="1"/>
          </p:cNvSpPr>
          <p:nvPr>
            <p:ph type="body" sz="quarter" idx="16" hasCustomPrompt="1"/>
          </p:nvPr>
        </p:nvSpPr>
        <p:spPr>
          <a:xfrm>
            <a:off x="9918239" y="674914"/>
            <a:ext cx="3441387" cy="951125"/>
          </a:xfrm>
          <a:prstGeom prst="rect">
            <a:avLst/>
          </a:prstGeom>
        </p:spPr>
        <p:txBody>
          <a:bodyPr anchor="t"/>
          <a:lstStyle>
            <a:lvl1pPr marL="0" indent="0">
              <a:lnSpc>
                <a:spcPct val="90000"/>
              </a:lnSpc>
              <a:spcBef>
                <a:spcPts val="0"/>
              </a:spcBef>
              <a:spcAft>
                <a:spcPts val="0"/>
              </a:spcAft>
              <a:buNone/>
              <a:defRPr sz="7200" b="1" i="0">
                <a:solidFill>
                  <a:schemeClr val="accent4"/>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0000</a:t>
            </a:r>
          </a:p>
        </p:txBody>
      </p:sp>
      <p:sp>
        <p:nvSpPr>
          <p:cNvPr id="15" name="Text Placeholder 6"/>
          <p:cNvSpPr>
            <a:spLocks noGrp="1"/>
          </p:cNvSpPr>
          <p:nvPr>
            <p:ph type="body" sz="quarter" idx="17"/>
          </p:nvPr>
        </p:nvSpPr>
        <p:spPr>
          <a:xfrm>
            <a:off x="6058841" y="1626039"/>
            <a:ext cx="3441387" cy="1552590"/>
          </a:xfrm>
          <a:prstGeom prst="rect">
            <a:avLst/>
          </a:prstGeom>
        </p:spPr>
        <p:txBody>
          <a:bodyPr/>
          <a:lstStyle>
            <a:lvl1pPr marL="0" indent="0">
              <a:spcAft>
                <a:spcPts val="0"/>
              </a:spcAft>
              <a:buNone/>
              <a:defRPr sz="1400"/>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16" name="Text Placeholder 6"/>
          <p:cNvSpPr>
            <a:spLocks noGrp="1"/>
          </p:cNvSpPr>
          <p:nvPr>
            <p:ph type="body" sz="quarter" idx="18" hasCustomPrompt="1"/>
          </p:nvPr>
        </p:nvSpPr>
        <p:spPr>
          <a:xfrm>
            <a:off x="6042925" y="674914"/>
            <a:ext cx="3441387" cy="951125"/>
          </a:xfrm>
          <a:prstGeom prst="rect">
            <a:avLst/>
          </a:prstGeom>
        </p:spPr>
        <p:txBody>
          <a:bodyPr anchor="t"/>
          <a:lstStyle>
            <a:lvl1pPr marL="0" indent="0">
              <a:lnSpc>
                <a:spcPct val="90000"/>
              </a:lnSpc>
              <a:spcBef>
                <a:spcPts val="0"/>
              </a:spcBef>
              <a:spcAft>
                <a:spcPts val="0"/>
              </a:spcAft>
              <a:buNone/>
              <a:defRPr sz="7200" b="1" i="0">
                <a:solidFill>
                  <a:schemeClr val="accent4"/>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0000</a:t>
            </a:r>
          </a:p>
        </p:txBody>
      </p:sp>
      <p:sp>
        <p:nvSpPr>
          <p:cNvPr id="18" name="Text Placeholder 6"/>
          <p:cNvSpPr>
            <a:spLocks noGrp="1"/>
          </p:cNvSpPr>
          <p:nvPr>
            <p:ph type="body" sz="quarter" idx="19"/>
          </p:nvPr>
        </p:nvSpPr>
        <p:spPr>
          <a:xfrm>
            <a:off x="9934155" y="4565184"/>
            <a:ext cx="3441387" cy="1552590"/>
          </a:xfrm>
          <a:prstGeom prst="rect">
            <a:avLst/>
          </a:prstGeom>
        </p:spPr>
        <p:txBody>
          <a:bodyPr/>
          <a:lstStyle>
            <a:lvl1pPr marL="0" indent="0">
              <a:spcAft>
                <a:spcPts val="0"/>
              </a:spcAft>
              <a:buNone/>
              <a:defRPr sz="1400"/>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19" name="Text Placeholder 6"/>
          <p:cNvSpPr>
            <a:spLocks noGrp="1"/>
          </p:cNvSpPr>
          <p:nvPr>
            <p:ph type="body" sz="quarter" idx="20" hasCustomPrompt="1"/>
          </p:nvPr>
        </p:nvSpPr>
        <p:spPr>
          <a:xfrm>
            <a:off x="9918239" y="3614059"/>
            <a:ext cx="3441387" cy="951125"/>
          </a:xfrm>
          <a:prstGeom prst="rect">
            <a:avLst/>
          </a:prstGeom>
        </p:spPr>
        <p:txBody>
          <a:bodyPr anchor="t"/>
          <a:lstStyle>
            <a:lvl1pPr marL="0" indent="0">
              <a:lnSpc>
                <a:spcPct val="90000"/>
              </a:lnSpc>
              <a:spcBef>
                <a:spcPts val="0"/>
              </a:spcBef>
              <a:spcAft>
                <a:spcPts val="0"/>
              </a:spcAft>
              <a:buNone/>
              <a:defRPr sz="7200" b="1" i="0">
                <a:solidFill>
                  <a:schemeClr val="accent4"/>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0000</a:t>
            </a:r>
          </a:p>
        </p:txBody>
      </p:sp>
      <p:sp>
        <p:nvSpPr>
          <p:cNvPr id="20" name="Text Placeholder 6"/>
          <p:cNvSpPr>
            <a:spLocks noGrp="1"/>
          </p:cNvSpPr>
          <p:nvPr>
            <p:ph type="body" sz="quarter" idx="21"/>
          </p:nvPr>
        </p:nvSpPr>
        <p:spPr>
          <a:xfrm>
            <a:off x="6058841" y="4565184"/>
            <a:ext cx="3441387" cy="1552590"/>
          </a:xfrm>
          <a:prstGeom prst="rect">
            <a:avLst/>
          </a:prstGeom>
        </p:spPr>
        <p:txBody>
          <a:bodyPr/>
          <a:lstStyle>
            <a:lvl1pPr marL="0" indent="0">
              <a:spcAft>
                <a:spcPts val="0"/>
              </a:spcAft>
              <a:buNone/>
              <a:defRPr sz="1400"/>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21" name="Text Placeholder 6"/>
          <p:cNvSpPr>
            <a:spLocks noGrp="1"/>
          </p:cNvSpPr>
          <p:nvPr>
            <p:ph type="body" sz="quarter" idx="22" hasCustomPrompt="1"/>
          </p:nvPr>
        </p:nvSpPr>
        <p:spPr>
          <a:xfrm>
            <a:off x="6042925" y="3614059"/>
            <a:ext cx="3441387" cy="951125"/>
          </a:xfrm>
          <a:prstGeom prst="rect">
            <a:avLst/>
          </a:prstGeom>
        </p:spPr>
        <p:txBody>
          <a:bodyPr anchor="t"/>
          <a:lstStyle>
            <a:lvl1pPr marL="0" indent="0">
              <a:lnSpc>
                <a:spcPct val="90000"/>
              </a:lnSpc>
              <a:spcBef>
                <a:spcPts val="0"/>
              </a:spcBef>
              <a:spcAft>
                <a:spcPts val="0"/>
              </a:spcAft>
              <a:buNone/>
              <a:defRPr sz="7200" b="1" i="0">
                <a:solidFill>
                  <a:schemeClr val="accent4"/>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0000</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tats Page 3">
    <p:spTree>
      <p:nvGrpSpPr>
        <p:cNvPr id="1" name=""/>
        <p:cNvGrpSpPr/>
        <p:nvPr/>
      </p:nvGrpSpPr>
      <p:grpSpPr>
        <a:xfrm>
          <a:off x="0" y="0"/>
          <a:ext cx="0" cy="0"/>
          <a:chOff x="0" y="0"/>
          <a:chExt cx="0" cy="0"/>
        </a:xfrm>
      </p:grpSpPr>
      <p:sp>
        <p:nvSpPr>
          <p:cNvPr id="2" name="Title 1"/>
          <p:cNvSpPr>
            <a:spLocks noGrp="1"/>
          </p:cNvSpPr>
          <p:nvPr>
            <p:ph type="title"/>
          </p:nvPr>
        </p:nvSpPr>
        <p:spPr>
          <a:xfrm>
            <a:off x="723900" y="114300"/>
            <a:ext cx="4530025" cy="1234053"/>
          </a:xfrm>
        </p:spPr>
        <p:txBody>
          <a:bodyPr anchor="b"/>
          <a:lstStyle>
            <a:lvl1pPr>
              <a:defRPr sz="3000" b="1" i="0">
                <a:latin typeface="DM Sans" pitchFamily="2" charset="77"/>
              </a:defRPr>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sp>
        <p:nvSpPr>
          <p:cNvPr id="10" name="Text Placeholder 6"/>
          <p:cNvSpPr>
            <a:spLocks noGrp="1"/>
          </p:cNvSpPr>
          <p:nvPr>
            <p:ph type="body" sz="quarter" idx="14"/>
          </p:nvPr>
        </p:nvSpPr>
        <p:spPr>
          <a:xfrm>
            <a:off x="715783" y="2085260"/>
            <a:ext cx="4335187" cy="4316186"/>
          </a:xfrm>
          <a:prstGeom prst="rect">
            <a:avLst/>
          </a:prstGeom>
        </p:spPr>
        <p:txBody>
          <a:bodyPr/>
          <a:lstStyle>
            <a:lvl1pPr marL="0" indent="0">
              <a:spcAft>
                <a:spcPts val="0"/>
              </a:spcAft>
              <a:buNone/>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6"/>
          <p:cNvSpPr>
            <a:spLocks noGrp="1"/>
          </p:cNvSpPr>
          <p:nvPr>
            <p:ph type="body" sz="quarter" idx="15"/>
          </p:nvPr>
        </p:nvSpPr>
        <p:spPr>
          <a:xfrm>
            <a:off x="9934155" y="1626039"/>
            <a:ext cx="3441387" cy="1552590"/>
          </a:xfrm>
          <a:prstGeom prst="rect">
            <a:avLst/>
          </a:prstGeom>
        </p:spPr>
        <p:txBody>
          <a:bodyPr/>
          <a:lstStyle>
            <a:lvl1pPr marL="0" indent="0">
              <a:spcAft>
                <a:spcPts val="0"/>
              </a:spcAft>
              <a:buNone/>
              <a:defRPr sz="1400"/>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13" name="Text Placeholder 6"/>
          <p:cNvSpPr>
            <a:spLocks noGrp="1"/>
          </p:cNvSpPr>
          <p:nvPr>
            <p:ph type="body" sz="quarter" idx="16" hasCustomPrompt="1"/>
          </p:nvPr>
        </p:nvSpPr>
        <p:spPr>
          <a:xfrm>
            <a:off x="9918239" y="674914"/>
            <a:ext cx="3441387" cy="951125"/>
          </a:xfrm>
          <a:prstGeom prst="rect">
            <a:avLst/>
          </a:prstGeom>
        </p:spPr>
        <p:txBody>
          <a:bodyPr anchor="t"/>
          <a:lstStyle>
            <a:lvl1pPr marL="0" indent="0">
              <a:lnSpc>
                <a:spcPct val="90000"/>
              </a:lnSpc>
              <a:spcBef>
                <a:spcPts val="0"/>
              </a:spcBef>
              <a:spcAft>
                <a:spcPts val="0"/>
              </a:spcAft>
              <a:buNone/>
              <a:defRPr sz="7200" b="1" i="0">
                <a:solidFill>
                  <a:srgbClr val="0785F2"/>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0000</a:t>
            </a:r>
          </a:p>
        </p:txBody>
      </p:sp>
      <p:sp>
        <p:nvSpPr>
          <p:cNvPr id="15" name="Text Placeholder 6"/>
          <p:cNvSpPr>
            <a:spLocks noGrp="1"/>
          </p:cNvSpPr>
          <p:nvPr>
            <p:ph type="body" sz="quarter" idx="17"/>
          </p:nvPr>
        </p:nvSpPr>
        <p:spPr>
          <a:xfrm>
            <a:off x="6058841" y="1626039"/>
            <a:ext cx="3441387" cy="1552590"/>
          </a:xfrm>
          <a:prstGeom prst="rect">
            <a:avLst/>
          </a:prstGeom>
        </p:spPr>
        <p:txBody>
          <a:bodyPr/>
          <a:lstStyle>
            <a:lvl1pPr marL="0" indent="0">
              <a:spcAft>
                <a:spcPts val="0"/>
              </a:spcAft>
              <a:buNone/>
              <a:defRPr sz="1400"/>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16" name="Text Placeholder 6"/>
          <p:cNvSpPr>
            <a:spLocks noGrp="1"/>
          </p:cNvSpPr>
          <p:nvPr>
            <p:ph type="body" sz="quarter" idx="18" hasCustomPrompt="1"/>
          </p:nvPr>
        </p:nvSpPr>
        <p:spPr>
          <a:xfrm>
            <a:off x="6042925" y="674914"/>
            <a:ext cx="3441387" cy="951125"/>
          </a:xfrm>
          <a:prstGeom prst="rect">
            <a:avLst/>
          </a:prstGeom>
        </p:spPr>
        <p:txBody>
          <a:bodyPr anchor="t"/>
          <a:lstStyle>
            <a:lvl1pPr marL="0" indent="0">
              <a:lnSpc>
                <a:spcPct val="90000"/>
              </a:lnSpc>
              <a:spcBef>
                <a:spcPts val="0"/>
              </a:spcBef>
              <a:spcAft>
                <a:spcPts val="0"/>
              </a:spcAft>
              <a:buNone/>
              <a:defRPr sz="7200" b="1" i="0">
                <a:solidFill>
                  <a:srgbClr val="0785F2"/>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0000</a:t>
            </a:r>
          </a:p>
        </p:txBody>
      </p:sp>
      <p:sp>
        <p:nvSpPr>
          <p:cNvPr id="18" name="Text Placeholder 6"/>
          <p:cNvSpPr>
            <a:spLocks noGrp="1"/>
          </p:cNvSpPr>
          <p:nvPr>
            <p:ph type="body" sz="quarter" idx="19"/>
          </p:nvPr>
        </p:nvSpPr>
        <p:spPr>
          <a:xfrm>
            <a:off x="9934155" y="4565184"/>
            <a:ext cx="3441387" cy="1552590"/>
          </a:xfrm>
          <a:prstGeom prst="rect">
            <a:avLst/>
          </a:prstGeom>
        </p:spPr>
        <p:txBody>
          <a:bodyPr/>
          <a:lstStyle>
            <a:lvl1pPr marL="0" indent="0">
              <a:spcAft>
                <a:spcPts val="0"/>
              </a:spcAft>
              <a:buNone/>
              <a:defRPr sz="1400"/>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19" name="Text Placeholder 6"/>
          <p:cNvSpPr>
            <a:spLocks noGrp="1"/>
          </p:cNvSpPr>
          <p:nvPr>
            <p:ph type="body" sz="quarter" idx="20" hasCustomPrompt="1"/>
          </p:nvPr>
        </p:nvSpPr>
        <p:spPr>
          <a:xfrm>
            <a:off x="9918239" y="3614059"/>
            <a:ext cx="3441387" cy="951125"/>
          </a:xfrm>
          <a:prstGeom prst="rect">
            <a:avLst/>
          </a:prstGeom>
        </p:spPr>
        <p:txBody>
          <a:bodyPr anchor="t"/>
          <a:lstStyle>
            <a:lvl1pPr marL="0" indent="0">
              <a:lnSpc>
                <a:spcPct val="90000"/>
              </a:lnSpc>
              <a:spcBef>
                <a:spcPts val="0"/>
              </a:spcBef>
              <a:spcAft>
                <a:spcPts val="0"/>
              </a:spcAft>
              <a:buNone/>
              <a:defRPr sz="7200" b="1" i="0">
                <a:solidFill>
                  <a:srgbClr val="0785F2"/>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0000</a:t>
            </a:r>
          </a:p>
        </p:txBody>
      </p:sp>
      <p:sp>
        <p:nvSpPr>
          <p:cNvPr id="20" name="Text Placeholder 6"/>
          <p:cNvSpPr>
            <a:spLocks noGrp="1"/>
          </p:cNvSpPr>
          <p:nvPr>
            <p:ph type="body" sz="quarter" idx="21"/>
          </p:nvPr>
        </p:nvSpPr>
        <p:spPr>
          <a:xfrm>
            <a:off x="6058841" y="4565184"/>
            <a:ext cx="3441387" cy="1552590"/>
          </a:xfrm>
          <a:prstGeom prst="rect">
            <a:avLst/>
          </a:prstGeom>
        </p:spPr>
        <p:txBody>
          <a:bodyPr/>
          <a:lstStyle>
            <a:lvl1pPr marL="0" indent="0">
              <a:spcAft>
                <a:spcPts val="0"/>
              </a:spcAft>
              <a:buNone/>
              <a:defRPr sz="1400"/>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21" name="Text Placeholder 6"/>
          <p:cNvSpPr>
            <a:spLocks noGrp="1"/>
          </p:cNvSpPr>
          <p:nvPr>
            <p:ph type="body" sz="quarter" idx="22" hasCustomPrompt="1"/>
          </p:nvPr>
        </p:nvSpPr>
        <p:spPr>
          <a:xfrm>
            <a:off x="6042925" y="3614059"/>
            <a:ext cx="3441387" cy="951125"/>
          </a:xfrm>
          <a:prstGeom prst="rect">
            <a:avLst/>
          </a:prstGeom>
        </p:spPr>
        <p:txBody>
          <a:bodyPr anchor="t"/>
          <a:lstStyle>
            <a:lvl1pPr marL="0" indent="0">
              <a:lnSpc>
                <a:spcPct val="90000"/>
              </a:lnSpc>
              <a:spcBef>
                <a:spcPts val="0"/>
              </a:spcBef>
              <a:spcAft>
                <a:spcPts val="0"/>
              </a:spcAft>
              <a:buNone/>
              <a:defRPr sz="7200" b="1" i="0">
                <a:solidFill>
                  <a:srgbClr val="0785F2"/>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0000</a:t>
            </a:r>
          </a:p>
        </p:txBody>
      </p:sp>
      <p:cxnSp>
        <p:nvCxnSpPr>
          <p:cNvPr id="22" name="Straight Connector 21">
            <a:extLst>
              <a:ext uri="{FF2B5EF4-FFF2-40B4-BE49-F238E27FC236}">
                <a16:creationId xmlns:a16="http://schemas.microsoft.com/office/drawing/2014/main" id="{717F13FE-D5C2-3148-BE87-CD38AB6DDBF9}"/>
              </a:ext>
            </a:extLst>
          </p:cNvPr>
          <p:cNvCxnSpPr>
            <a:cxnSpLocks/>
          </p:cNvCxnSpPr>
          <p:nvPr userDrawn="1"/>
        </p:nvCxnSpPr>
        <p:spPr>
          <a:xfrm>
            <a:off x="535170" y="1676400"/>
            <a:ext cx="5121711"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tats Page 4">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3901" y="243900"/>
            <a:ext cx="4327070" cy="1141063"/>
          </a:xfrm>
        </p:spPr>
        <p:txBody>
          <a:bodyPr anchor="b"/>
          <a:lstStyle>
            <a:lvl1pPr>
              <a:defRPr sz="3000" b="1" i="0">
                <a:solidFill>
                  <a:schemeClr val="bg1"/>
                </a:solidFill>
                <a:latin typeface="DM Sans" pitchFamily="2" charset="77"/>
              </a:defRPr>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sp>
        <p:nvSpPr>
          <p:cNvPr id="10" name="Text Placeholder 6"/>
          <p:cNvSpPr>
            <a:spLocks noGrp="1"/>
          </p:cNvSpPr>
          <p:nvPr>
            <p:ph type="body" sz="quarter" idx="14"/>
          </p:nvPr>
        </p:nvSpPr>
        <p:spPr>
          <a:xfrm>
            <a:off x="715783" y="2196556"/>
            <a:ext cx="4335187" cy="4316186"/>
          </a:xfrm>
          <a:prstGeom prst="rect">
            <a:avLst/>
          </a:prstGeom>
        </p:spPr>
        <p:txBody>
          <a:bodyPr/>
          <a:lstStyle>
            <a:lvl1pPr marL="0" indent="0">
              <a:spcAft>
                <a:spcPts val="0"/>
              </a:spcAft>
              <a:buNone/>
              <a:defRPr>
                <a:solidFill>
                  <a:schemeClr val="bg1"/>
                </a:solidFill>
              </a:defRPr>
            </a:lvl1pPr>
            <a:lvl2pPr marL="228600" indent="0">
              <a:spcAft>
                <a:spcPts val="0"/>
              </a:spcAft>
              <a:buNone/>
              <a:defRPr>
                <a:solidFill>
                  <a:schemeClr val="bg1"/>
                </a:solidFill>
              </a:defRPr>
            </a:lvl2pPr>
            <a:lvl3pPr marL="457200" indent="0">
              <a:spcAft>
                <a:spcPts val="0"/>
              </a:spcAft>
              <a:buNone/>
              <a:defRPr>
                <a:solidFill>
                  <a:schemeClr val="bg1"/>
                </a:solidFill>
              </a:defRPr>
            </a:lvl3pPr>
            <a:lvl4pPr marL="685800" indent="0">
              <a:spcAft>
                <a:spcPts val="0"/>
              </a:spcAft>
              <a:buNone/>
              <a:defRPr>
                <a:solidFill>
                  <a:schemeClr val="bg1"/>
                </a:solidFill>
              </a:defRPr>
            </a:lvl4pPr>
            <a:lvl5pPr marL="914400" indent="0">
              <a:spcAft>
                <a:spcPts val="0"/>
              </a:spcAft>
              <a:buNone/>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6"/>
          <p:cNvSpPr>
            <a:spLocks noGrp="1"/>
          </p:cNvSpPr>
          <p:nvPr>
            <p:ph type="body" sz="quarter" idx="15"/>
          </p:nvPr>
        </p:nvSpPr>
        <p:spPr>
          <a:xfrm>
            <a:off x="9934155" y="1626039"/>
            <a:ext cx="3441387" cy="1552590"/>
          </a:xfrm>
          <a:prstGeom prst="rect">
            <a:avLst/>
          </a:prstGeom>
        </p:spPr>
        <p:txBody>
          <a:bodyPr/>
          <a:lstStyle>
            <a:lvl1pPr marL="0" indent="0">
              <a:spcAft>
                <a:spcPts val="0"/>
              </a:spcAft>
              <a:buNone/>
              <a:defRPr sz="1400">
                <a:solidFill>
                  <a:schemeClr val="bg1"/>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13" name="Text Placeholder 6"/>
          <p:cNvSpPr>
            <a:spLocks noGrp="1"/>
          </p:cNvSpPr>
          <p:nvPr>
            <p:ph type="body" sz="quarter" idx="16" hasCustomPrompt="1"/>
          </p:nvPr>
        </p:nvSpPr>
        <p:spPr>
          <a:xfrm>
            <a:off x="9918239" y="674914"/>
            <a:ext cx="3441387" cy="951125"/>
          </a:xfrm>
          <a:prstGeom prst="rect">
            <a:avLst/>
          </a:prstGeom>
        </p:spPr>
        <p:txBody>
          <a:bodyPr anchor="t"/>
          <a:lstStyle>
            <a:lvl1pPr marL="0" indent="0">
              <a:lnSpc>
                <a:spcPct val="90000"/>
              </a:lnSpc>
              <a:spcBef>
                <a:spcPts val="0"/>
              </a:spcBef>
              <a:spcAft>
                <a:spcPts val="0"/>
              </a:spcAft>
              <a:buNone/>
              <a:defRPr sz="7200" b="1" i="0">
                <a:solidFill>
                  <a:srgbClr val="30F298"/>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0000</a:t>
            </a:r>
          </a:p>
        </p:txBody>
      </p:sp>
      <p:sp>
        <p:nvSpPr>
          <p:cNvPr id="15" name="Text Placeholder 6"/>
          <p:cNvSpPr>
            <a:spLocks noGrp="1"/>
          </p:cNvSpPr>
          <p:nvPr>
            <p:ph type="body" sz="quarter" idx="17"/>
          </p:nvPr>
        </p:nvSpPr>
        <p:spPr>
          <a:xfrm>
            <a:off x="6058841" y="1626039"/>
            <a:ext cx="3441387" cy="1552590"/>
          </a:xfrm>
          <a:prstGeom prst="rect">
            <a:avLst/>
          </a:prstGeom>
        </p:spPr>
        <p:txBody>
          <a:bodyPr/>
          <a:lstStyle>
            <a:lvl1pPr marL="0" indent="0">
              <a:spcAft>
                <a:spcPts val="0"/>
              </a:spcAft>
              <a:buNone/>
              <a:defRPr sz="1400">
                <a:solidFill>
                  <a:schemeClr val="bg1"/>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16" name="Text Placeholder 6"/>
          <p:cNvSpPr>
            <a:spLocks noGrp="1"/>
          </p:cNvSpPr>
          <p:nvPr>
            <p:ph type="body" sz="quarter" idx="18" hasCustomPrompt="1"/>
          </p:nvPr>
        </p:nvSpPr>
        <p:spPr>
          <a:xfrm>
            <a:off x="6042925" y="674914"/>
            <a:ext cx="3441387" cy="951125"/>
          </a:xfrm>
          <a:prstGeom prst="rect">
            <a:avLst/>
          </a:prstGeom>
        </p:spPr>
        <p:txBody>
          <a:bodyPr anchor="t"/>
          <a:lstStyle>
            <a:lvl1pPr marL="0" indent="0">
              <a:lnSpc>
                <a:spcPct val="90000"/>
              </a:lnSpc>
              <a:spcBef>
                <a:spcPts val="0"/>
              </a:spcBef>
              <a:spcAft>
                <a:spcPts val="0"/>
              </a:spcAft>
              <a:buNone/>
              <a:defRPr sz="7200" b="1" i="0">
                <a:solidFill>
                  <a:srgbClr val="30F298"/>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0000</a:t>
            </a:r>
          </a:p>
        </p:txBody>
      </p:sp>
      <p:sp>
        <p:nvSpPr>
          <p:cNvPr id="18" name="Text Placeholder 6"/>
          <p:cNvSpPr>
            <a:spLocks noGrp="1"/>
          </p:cNvSpPr>
          <p:nvPr>
            <p:ph type="body" sz="quarter" idx="19"/>
          </p:nvPr>
        </p:nvSpPr>
        <p:spPr>
          <a:xfrm>
            <a:off x="9934155" y="4565184"/>
            <a:ext cx="3441387" cy="1552590"/>
          </a:xfrm>
          <a:prstGeom prst="rect">
            <a:avLst/>
          </a:prstGeom>
        </p:spPr>
        <p:txBody>
          <a:bodyPr/>
          <a:lstStyle>
            <a:lvl1pPr marL="0" indent="0">
              <a:spcAft>
                <a:spcPts val="0"/>
              </a:spcAft>
              <a:buNone/>
              <a:defRPr sz="1400">
                <a:solidFill>
                  <a:schemeClr val="bg1"/>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19" name="Text Placeholder 6"/>
          <p:cNvSpPr>
            <a:spLocks noGrp="1"/>
          </p:cNvSpPr>
          <p:nvPr>
            <p:ph type="body" sz="quarter" idx="20" hasCustomPrompt="1"/>
          </p:nvPr>
        </p:nvSpPr>
        <p:spPr>
          <a:xfrm>
            <a:off x="9918239" y="3614059"/>
            <a:ext cx="3441387" cy="951125"/>
          </a:xfrm>
          <a:prstGeom prst="rect">
            <a:avLst/>
          </a:prstGeom>
        </p:spPr>
        <p:txBody>
          <a:bodyPr anchor="t"/>
          <a:lstStyle>
            <a:lvl1pPr marL="0" indent="0">
              <a:lnSpc>
                <a:spcPct val="90000"/>
              </a:lnSpc>
              <a:spcBef>
                <a:spcPts val="0"/>
              </a:spcBef>
              <a:spcAft>
                <a:spcPts val="0"/>
              </a:spcAft>
              <a:buNone/>
              <a:defRPr sz="7200" b="1" i="0">
                <a:solidFill>
                  <a:srgbClr val="30F298"/>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0000</a:t>
            </a:r>
          </a:p>
        </p:txBody>
      </p:sp>
      <p:sp>
        <p:nvSpPr>
          <p:cNvPr id="20" name="Text Placeholder 6"/>
          <p:cNvSpPr>
            <a:spLocks noGrp="1"/>
          </p:cNvSpPr>
          <p:nvPr>
            <p:ph type="body" sz="quarter" idx="21"/>
          </p:nvPr>
        </p:nvSpPr>
        <p:spPr>
          <a:xfrm>
            <a:off x="6058841" y="4565184"/>
            <a:ext cx="3441387" cy="1552590"/>
          </a:xfrm>
          <a:prstGeom prst="rect">
            <a:avLst/>
          </a:prstGeom>
        </p:spPr>
        <p:txBody>
          <a:bodyPr/>
          <a:lstStyle>
            <a:lvl1pPr marL="0" indent="0">
              <a:spcAft>
                <a:spcPts val="0"/>
              </a:spcAft>
              <a:buNone/>
              <a:defRPr sz="1400">
                <a:solidFill>
                  <a:schemeClr val="bg1"/>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21" name="Text Placeholder 6"/>
          <p:cNvSpPr>
            <a:spLocks noGrp="1"/>
          </p:cNvSpPr>
          <p:nvPr>
            <p:ph type="body" sz="quarter" idx="22" hasCustomPrompt="1"/>
          </p:nvPr>
        </p:nvSpPr>
        <p:spPr>
          <a:xfrm>
            <a:off x="6042925" y="3614059"/>
            <a:ext cx="3441387" cy="951125"/>
          </a:xfrm>
          <a:prstGeom prst="rect">
            <a:avLst/>
          </a:prstGeom>
        </p:spPr>
        <p:txBody>
          <a:bodyPr anchor="t"/>
          <a:lstStyle>
            <a:lvl1pPr marL="0" indent="0">
              <a:lnSpc>
                <a:spcPct val="90000"/>
              </a:lnSpc>
              <a:spcBef>
                <a:spcPts val="0"/>
              </a:spcBef>
              <a:spcAft>
                <a:spcPts val="0"/>
              </a:spcAft>
              <a:buNone/>
              <a:defRPr sz="7200" b="1" i="0">
                <a:solidFill>
                  <a:srgbClr val="30F298"/>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0000</a:t>
            </a:r>
          </a:p>
        </p:txBody>
      </p:sp>
      <p:cxnSp>
        <p:nvCxnSpPr>
          <p:cNvPr id="22" name="Straight Connector 21">
            <a:extLst>
              <a:ext uri="{FF2B5EF4-FFF2-40B4-BE49-F238E27FC236}">
                <a16:creationId xmlns:a16="http://schemas.microsoft.com/office/drawing/2014/main" id="{00BF1072-4605-4A4E-8774-C69A17A18873}"/>
              </a:ext>
            </a:extLst>
          </p:cNvPr>
          <p:cNvCxnSpPr>
            <a:cxnSpLocks/>
          </p:cNvCxnSpPr>
          <p:nvPr userDrawn="1"/>
        </p:nvCxnSpPr>
        <p:spPr>
          <a:xfrm>
            <a:off x="535170" y="1676400"/>
            <a:ext cx="5121711"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tats Page 5">
    <p:bg>
      <p:bgPr>
        <a:solidFill>
          <a:schemeClr val="tx1"/>
        </a:soli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sp>
        <p:nvSpPr>
          <p:cNvPr id="10" name="Text Placeholder 6"/>
          <p:cNvSpPr>
            <a:spLocks noGrp="1"/>
          </p:cNvSpPr>
          <p:nvPr>
            <p:ph type="body" sz="quarter" idx="14"/>
          </p:nvPr>
        </p:nvSpPr>
        <p:spPr>
          <a:xfrm>
            <a:off x="715783" y="2193749"/>
            <a:ext cx="4335187" cy="4316186"/>
          </a:xfrm>
          <a:prstGeom prst="rect">
            <a:avLst/>
          </a:prstGeom>
        </p:spPr>
        <p:txBody>
          <a:bodyPr/>
          <a:lstStyle>
            <a:lvl1pPr marL="0" indent="0">
              <a:spcAft>
                <a:spcPts val="0"/>
              </a:spcAft>
              <a:buNone/>
              <a:defRPr>
                <a:solidFill>
                  <a:schemeClr val="bg1"/>
                </a:solidFill>
              </a:defRPr>
            </a:lvl1pPr>
            <a:lvl2pPr marL="228600" indent="0">
              <a:spcAft>
                <a:spcPts val="0"/>
              </a:spcAft>
              <a:buNone/>
              <a:defRPr>
                <a:solidFill>
                  <a:schemeClr val="bg1"/>
                </a:solidFill>
              </a:defRPr>
            </a:lvl2pPr>
            <a:lvl3pPr marL="457200" indent="0">
              <a:spcAft>
                <a:spcPts val="0"/>
              </a:spcAft>
              <a:buNone/>
              <a:defRPr>
                <a:solidFill>
                  <a:schemeClr val="bg1"/>
                </a:solidFill>
              </a:defRPr>
            </a:lvl3pPr>
            <a:lvl4pPr marL="685800" indent="0">
              <a:spcAft>
                <a:spcPts val="0"/>
              </a:spcAft>
              <a:buNone/>
              <a:defRPr>
                <a:solidFill>
                  <a:schemeClr val="bg1"/>
                </a:solidFill>
              </a:defRPr>
            </a:lvl4pPr>
            <a:lvl5pPr marL="914400" indent="0">
              <a:spcAft>
                <a:spcPts val="0"/>
              </a:spcAft>
              <a:buNone/>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6"/>
          <p:cNvSpPr>
            <a:spLocks noGrp="1"/>
          </p:cNvSpPr>
          <p:nvPr>
            <p:ph type="body" sz="quarter" idx="15"/>
          </p:nvPr>
        </p:nvSpPr>
        <p:spPr>
          <a:xfrm>
            <a:off x="9934155" y="1626039"/>
            <a:ext cx="3441387" cy="1552590"/>
          </a:xfrm>
          <a:prstGeom prst="rect">
            <a:avLst/>
          </a:prstGeom>
        </p:spPr>
        <p:txBody>
          <a:bodyPr/>
          <a:lstStyle>
            <a:lvl1pPr marL="0" indent="0">
              <a:spcAft>
                <a:spcPts val="0"/>
              </a:spcAft>
              <a:buNone/>
              <a:defRPr sz="1400">
                <a:solidFill>
                  <a:schemeClr val="bg1"/>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13" name="Text Placeholder 6"/>
          <p:cNvSpPr>
            <a:spLocks noGrp="1"/>
          </p:cNvSpPr>
          <p:nvPr>
            <p:ph type="body" sz="quarter" idx="16" hasCustomPrompt="1"/>
          </p:nvPr>
        </p:nvSpPr>
        <p:spPr>
          <a:xfrm>
            <a:off x="9918239" y="674914"/>
            <a:ext cx="3441387" cy="951125"/>
          </a:xfrm>
          <a:prstGeom prst="rect">
            <a:avLst/>
          </a:prstGeom>
        </p:spPr>
        <p:txBody>
          <a:bodyPr anchor="t"/>
          <a:lstStyle>
            <a:lvl1pPr marL="0" indent="0">
              <a:lnSpc>
                <a:spcPct val="90000"/>
              </a:lnSpc>
              <a:spcBef>
                <a:spcPts val="0"/>
              </a:spcBef>
              <a:spcAft>
                <a:spcPts val="0"/>
              </a:spcAft>
              <a:buNone/>
              <a:defRPr sz="7200" b="1" i="0">
                <a:solidFill>
                  <a:srgbClr val="FFC628"/>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0000</a:t>
            </a:r>
          </a:p>
        </p:txBody>
      </p:sp>
      <p:sp>
        <p:nvSpPr>
          <p:cNvPr id="15" name="Text Placeholder 6"/>
          <p:cNvSpPr>
            <a:spLocks noGrp="1"/>
          </p:cNvSpPr>
          <p:nvPr>
            <p:ph type="body" sz="quarter" idx="17"/>
          </p:nvPr>
        </p:nvSpPr>
        <p:spPr>
          <a:xfrm>
            <a:off x="6058841" y="1626039"/>
            <a:ext cx="3441387" cy="1552590"/>
          </a:xfrm>
          <a:prstGeom prst="rect">
            <a:avLst/>
          </a:prstGeom>
        </p:spPr>
        <p:txBody>
          <a:bodyPr/>
          <a:lstStyle>
            <a:lvl1pPr marL="0" indent="0">
              <a:spcAft>
                <a:spcPts val="0"/>
              </a:spcAft>
              <a:buNone/>
              <a:defRPr sz="1400">
                <a:solidFill>
                  <a:schemeClr val="bg1"/>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16" name="Text Placeholder 6"/>
          <p:cNvSpPr>
            <a:spLocks noGrp="1"/>
          </p:cNvSpPr>
          <p:nvPr>
            <p:ph type="body" sz="quarter" idx="18" hasCustomPrompt="1"/>
          </p:nvPr>
        </p:nvSpPr>
        <p:spPr>
          <a:xfrm>
            <a:off x="6042925" y="674914"/>
            <a:ext cx="3441387" cy="951125"/>
          </a:xfrm>
          <a:prstGeom prst="rect">
            <a:avLst/>
          </a:prstGeom>
        </p:spPr>
        <p:txBody>
          <a:bodyPr anchor="t"/>
          <a:lstStyle>
            <a:lvl1pPr marL="0" indent="0">
              <a:lnSpc>
                <a:spcPct val="90000"/>
              </a:lnSpc>
              <a:spcBef>
                <a:spcPts val="0"/>
              </a:spcBef>
              <a:spcAft>
                <a:spcPts val="0"/>
              </a:spcAft>
              <a:buNone/>
              <a:defRPr sz="7200" b="1" i="0">
                <a:solidFill>
                  <a:srgbClr val="FFC628"/>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0000</a:t>
            </a:r>
          </a:p>
        </p:txBody>
      </p:sp>
      <p:sp>
        <p:nvSpPr>
          <p:cNvPr id="18" name="Text Placeholder 6"/>
          <p:cNvSpPr>
            <a:spLocks noGrp="1"/>
          </p:cNvSpPr>
          <p:nvPr>
            <p:ph type="body" sz="quarter" idx="19"/>
          </p:nvPr>
        </p:nvSpPr>
        <p:spPr>
          <a:xfrm>
            <a:off x="9934155" y="4565184"/>
            <a:ext cx="3441387" cy="1552590"/>
          </a:xfrm>
          <a:prstGeom prst="rect">
            <a:avLst/>
          </a:prstGeom>
        </p:spPr>
        <p:txBody>
          <a:bodyPr/>
          <a:lstStyle>
            <a:lvl1pPr marL="0" indent="0">
              <a:spcAft>
                <a:spcPts val="0"/>
              </a:spcAft>
              <a:buNone/>
              <a:defRPr sz="1400">
                <a:solidFill>
                  <a:schemeClr val="bg1"/>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19" name="Text Placeholder 6"/>
          <p:cNvSpPr>
            <a:spLocks noGrp="1"/>
          </p:cNvSpPr>
          <p:nvPr>
            <p:ph type="body" sz="quarter" idx="20" hasCustomPrompt="1"/>
          </p:nvPr>
        </p:nvSpPr>
        <p:spPr>
          <a:xfrm>
            <a:off x="9918239" y="3614059"/>
            <a:ext cx="3441387" cy="951125"/>
          </a:xfrm>
          <a:prstGeom prst="rect">
            <a:avLst/>
          </a:prstGeom>
        </p:spPr>
        <p:txBody>
          <a:bodyPr anchor="t"/>
          <a:lstStyle>
            <a:lvl1pPr marL="0" indent="0">
              <a:lnSpc>
                <a:spcPct val="90000"/>
              </a:lnSpc>
              <a:spcBef>
                <a:spcPts val="0"/>
              </a:spcBef>
              <a:spcAft>
                <a:spcPts val="0"/>
              </a:spcAft>
              <a:buNone/>
              <a:defRPr sz="7200" b="1" i="0">
                <a:solidFill>
                  <a:srgbClr val="FFC628"/>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0000</a:t>
            </a:r>
          </a:p>
        </p:txBody>
      </p:sp>
      <p:sp>
        <p:nvSpPr>
          <p:cNvPr id="20" name="Text Placeholder 6"/>
          <p:cNvSpPr>
            <a:spLocks noGrp="1"/>
          </p:cNvSpPr>
          <p:nvPr>
            <p:ph type="body" sz="quarter" idx="21"/>
          </p:nvPr>
        </p:nvSpPr>
        <p:spPr>
          <a:xfrm>
            <a:off x="6058841" y="4565184"/>
            <a:ext cx="3441387" cy="1552590"/>
          </a:xfrm>
          <a:prstGeom prst="rect">
            <a:avLst/>
          </a:prstGeom>
        </p:spPr>
        <p:txBody>
          <a:bodyPr/>
          <a:lstStyle>
            <a:lvl1pPr marL="0" indent="0">
              <a:spcAft>
                <a:spcPts val="0"/>
              </a:spcAft>
              <a:buNone/>
              <a:defRPr sz="1400">
                <a:solidFill>
                  <a:schemeClr val="bg1"/>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21" name="Text Placeholder 6"/>
          <p:cNvSpPr>
            <a:spLocks noGrp="1"/>
          </p:cNvSpPr>
          <p:nvPr>
            <p:ph type="body" sz="quarter" idx="22" hasCustomPrompt="1"/>
          </p:nvPr>
        </p:nvSpPr>
        <p:spPr>
          <a:xfrm>
            <a:off x="6042925" y="3614059"/>
            <a:ext cx="3441387" cy="951125"/>
          </a:xfrm>
          <a:prstGeom prst="rect">
            <a:avLst/>
          </a:prstGeom>
        </p:spPr>
        <p:txBody>
          <a:bodyPr anchor="t"/>
          <a:lstStyle>
            <a:lvl1pPr marL="0" indent="0">
              <a:lnSpc>
                <a:spcPct val="90000"/>
              </a:lnSpc>
              <a:spcBef>
                <a:spcPts val="0"/>
              </a:spcBef>
              <a:spcAft>
                <a:spcPts val="0"/>
              </a:spcAft>
              <a:buNone/>
              <a:defRPr sz="7200" b="1" i="0">
                <a:solidFill>
                  <a:srgbClr val="FFC628"/>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0000</a:t>
            </a:r>
          </a:p>
        </p:txBody>
      </p:sp>
      <p:cxnSp>
        <p:nvCxnSpPr>
          <p:cNvPr id="22" name="Straight Connector 21">
            <a:extLst>
              <a:ext uri="{FF2B5EF4-FFF2-40B4-BE49-F238E27FC236}">
                <a16:creationId xmlns:a16="http://schemas.microsoft.com/office/drawing/2014/main" id="{D5A56FD4-EFF1-5F42-99BD-9A1B0419AF94}"/>
              </a:ext>
            </a:extLst>
          </p:cNvPr>
          <p:cNvCxnSpPr>
            <a:cxnSpLocks/>
          </p:cNvCxnSpPr>
          <p:nvPr userDrawn="1"/>
        </p:nvCxnSpPr>
        <p:spPr>
          <a:xfrm>
            <a:off x="535170" y="1676400"/>
            <a:ext cx="5121711"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17" name="Title 1">
            <a:extLst>
              <a:ext uri="{FF2B5EF4-FFF2-40B4-BE49-F238E27FC236}">
                <a16:creationId xmlns:a16="http://schemas.microsoft.com/office/drawing/2014/main" id="{DF311889-7E63-9443-872D-3EF57E28BF8F}"/>
              </a:ext>
            </a:extLst>
          </p:cNvPr>
          <p:cNvSpPr>
            <a:spLocks noGrp="1"/>
          </p:cNvSpPr>
          <p:nvPr>
            <p:ph type="title"/>
          </p:nvPr>
        </p:nvSpPr>
        <p:spPr>
          <a:xfrm>
            <a:off x="723901" y="243900"/>
            <a:ext cx="4327070" cy="1141063"/>
          </a:xfrm>
        </p:spPr>
        <p:txBody>
          <a:bodyPr anchor="b"/>
          <a:lstStyle>
            <a:lvl1pPr>
              <a:defRPr sz="3000" b="1" i="0">
                <a:solidFill>
                  <a:schemeClr val="bg1"/>
                </a:solidFill>
                <a:latin typeface="DM Sans" pitchFamily="2" charset="77"/>
              </a:defRPr>
            </a:lvl1pPr>
          </a:lstStyle>
          <a:p>
            <a:r>
              <a:rPr lang="en-US"/>
              <a:t>Click to edit Master title style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nfo slide 1">
    <p:spTree>
      <p:nvGrpSpPr>
        <p:cNvPr id="1" name=""/>
        <p:cNvGrpSpPr/>
        <p:nvPr/>
      </p:nvGrpSpPr>
      <p:grpSpPr>
        <a:xfrm>
          <a:off x="0" y="0"/>
          <a:ext cx="0" cy="0"/>
          <a:chOff x="0" y="0"/>
          <a:chExt cx="0" cy="0"/>
        </a:xfrm>
      </p:grpSpPr>
      <p:sp>
        <p:nvSpPr>
          <p:cNvPr id="2" name="Title 1"/>
          <p:cNvSpPr>
            <a:spLocks noGrp="1"/>
          </p:cNvSpPr>
          <p:nvPr>
            <p:ph type="title"/>
          </p:nvPr>
        </p:nvSpPr>
        <p:spPr>
          <a:xfrm>
            <a:off x="723900" y="116637"/>
            <a:ext cx="12839700" cy="912063"/>
          </a:xfrm>
        </p:spPr>
        <p:txBody>
          <a:bodyPr anchor="ctr"/>
          <a:lstStyle>
            <a:lvl1pPr>
              <a:defRPr sz="3000" b="0">
                <a:latin typeface="+mj-lt"/>
              </a:defRPr>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044587"/>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15" name="Text Placeholder 6"/>
          <p:cNvSpPr>
            <a:spLocks noGrp="1"/>
          </p:cNvSpPr>
          <p:nvPr>
            <p:ph type="body" sz="quarter" idx="17"/>
          </p:nvPr>
        </p:nvSpPr>
        <p:spPr>
          <a:xfrm>
            <a:off x="729620" y="2632739"/>
            <a:ext cx="3457303" cy="1552590"/>
          </a:xfrm>
          <a:prstGeom prst="rect">
            <a:avLst/>
          </a:prstGeom>
        </p:spPr>
        <p:txBody>
          <a:bodyPr/>
          <a:lstStyle>
            <a:lvl1pPr marL="0" indent="0">
              <a:spcAft>
                <a:spcPts val="0"/>
              </a:spcAft>
              <a:buNone/>
              <a:defRPr sz="1400"/>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16" name="Text Placeholder 6"/>
          <p:cNvSpPr>
            <a:spLocks noGrp="1"/>
          </p:cNvSpPr>
          <p:nvPr>
            <p:ph type="body" sz="quarter" idx="18" hasCustomPrompt="1"/>
          </p:nvPr>
        </p:nvSpPr>
        <p:spPr>
          <a:xfrm>
            <a:off x="729620" y="1681614"/>
            <a:ext cx="3441387" cy="951125"/>
          </a:xfrm>
          <a:prstGeom prst="rect">
            <a:avLst/>
          </a:prstGeom>
        </p:spPr>
        <p:txBody>
          <a:bodyPr anchor="b"/>
          <a:lstStyle>
            <a:lvl1pPr marL="0" indent="0">
              <a:lnSpc>
                <a:spcPct val="90000"/>
              </a:lnSpc>
              <a:spcBef>
                <a:spcPts val="0"/>
              </a:spcBef>
              <a:spcAft>
                <a:spcPts val="0"/>
              </a:spcAft>
              <a:buNone/>
              <a:defRPr sz="3200" b="1" i="0">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sp>
        <p:nvSpPr>
          <p:cNvPr id="22" name="Text Placeholder 6"/>
          <p:cNvSpPr>
            <a:spLocks noGrp="1"/>
          </p:cNvSpPr>
          <p:nvPr>
            <p:ph type="body" sz="quarter" idx="23"/>
          </p:nvPr>
        </p:nvSpPr>
        <p:spPr>
          <a:xfrm>
            <a:off x="5495584" y="2632739"/>
            <a:ext cx="3457303" cy="1552590"/>
          </a:xfrm>
          <a:prstGeom prst="rect">
            <a:avLst/>
          </a:prstGeom>
        </p:spPr>
        <p:txBody>
          <a:bodyPr/>
          <a:lstStyle>
            <a:lvl1pPr marL="0" indent="0">
              <a:spcAft>
                <a:spcPts val="0"/>
              </a:spcAft>
              <a:buNone/>
              <a:defRPr sz="1400"/>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23" name="Text Placeholder 6"/>
          <p:cNvSpPr>
            <a:spLocks noGrp="1"/>
          </p:cNvSpPr>
          <p:nvPr>
            <p:ph type="body" sz="quarter" idx="24" hasCustomPrompt="1"/>
          </p:nvPr>
        </p:nvSpPr>
        <p:spPr>
          <a:xfrm>
            <a:off x="5495584" y="1681614"/>
            <a:ext cx="3441387" cy="951125"/>
          </a:xfrm>
          <a:prstGeom prst="rect">
            <a:avLst/>
          </a:prstGeom>
        </p:spPr>
        <p:txBody>
          <a:bodyPr anchor="b"/>
          <a:lstStyle>
            <a:lvl1pPr marL="0" indent="0">
              <a:lnSpc>
                <a:spcPct val="90000"/>
              </a:lnSpc>
              <a:spcBef>
                <a:spcPts val="0"/>
              </a:spcBef>
              <a:spcAft>
                <a:spcPts val="0"/>
              </a:spcAft>
              <a:buNone/>
              <a:defRPr sz="3200" b="1" i="0">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sp>
        <p:nvSpPr>
          <p:cNvPr id="24" name="Text Placeholder 6"/>
          <p:cNvSpPr>
            <a:spLocks noGrp="1"/>
          </p:cNvSpPr>
          <p:nvPr>
            <p:ph type="body" sz="quarter" idx="25"/>
          </p:nvPr>
        </p:nvSpPr>
        <p:spPr>
          <a:xfrm>
            <a:off x="10088269" y="2632739"/>
            <a:ext cx="3457303" cy="1552590"/>
          </a:xfrm>
          <a:prstGeom prst="rect">
            <a:avLst/>
          </a:prstGeom>
        </p:spPr>
        <p:txBody>
          <a:bodyPr/>
          <a:lstStyle>
            <a:lvl1pPr marL="0" indent="0">
              <a:spcAft>
                <a:spcPts val="0"/>
              </a:spcAft>
              <a:buNone/>
              <a:defRPr sz="1400"/>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25" name="Text Placeholder 6"/>
          <p:cNvSpPr>
            <a:spLocks noGrp="1"/>
          </p:cNvSpPr>
          <p:nvPr>
            <p:ph type="body" sz="quarter" idx="26" hasCustomPrompt="1"/>
          </p:nvPr>
        </p:nvSpPr>
        <p:spPr>
          <a:xfrm>
            <a:off x="10088269" y="1681614"/>
            <a:ext cx="3441387" cy="951125"/>
          </a:xfrm>
          <a:prstGeom prst="rect">
            <a:avLst/>
          </a:prstGeom>
        </p:spPr>
        <p:txBody>
          <a:bodyPr anchor="b"/>
          <a:lstStyle>
            <a:lvl1pPr marL="0" indent="0">
              <a:lnSpc>
                <a:spcPct val="90000"/>
              </a:lnSpc>
              <a:spcBef>
                <a:spcPts val="0"/>
              </a:spcBef>
              <a:spcAft>
                <a:spcPts val="0"/>
              </a:spcAft>
              <a:buNone/>
              <a:defRPr sz="3200" b="1" i="0">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sp>
        <p:nvSpPr>
          <p:cNvPr id="26" name="Text Placeholder 6"/>
          <p:cNvSpPr>
            <a:spLocks noGrp="1"/>
          </p:cNvSpPr>
          <p:nvPr>
            <p:ph type="body" sz="quarter" idx="27"/>
          </p:nvPr>
        </p:nvSpPr>
        <p:spPr>
          <a:xfrm>
            <a:off x="729620" y="5560998"/>
            <a:ext cx="3457303" cy="1552590"/>
          </a:xfrm>
          <a:prstGeom prst="rect">
            <a:avLst/>
          </a:prstGeom>
        </p:spPr>
        <p:txBody>
          <a:bodyPr/>
          <a:lstStyle>
            <a:lvl1pPr marL="0" indent="0">
              <a:spcAft>
                <a:spcPts val="0"/>
              </a:spcAft>
              <a:buNone/>
              <a:defRPr sz="1400"/>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27" name="Text Placeholder 6"/>
          <p:cNvSpPr>
            <a:spLocks noGrp="1"/>
          </p:cNvSpPr>
          <p:nvPr>
            <p:ph type="body" sz="quarter" idx="28" hasCustomPrompt="1"/>
          </p:nvPr>
        </p:nvSpPr>
        <p:spPr>
          <a:xfrm>
            <a:off x="729620" y="4609873"/>
            <a:ext cx="3441387" cy="951125"/>
          </a:xfrm>
          <a:prstGeom prst="rect">
            <a:avLst/>
          </a:prstGeom>
        </p:spPr>
        <p:txBody>
          <a:bodyPr anchor="b"/>
          <a:lstStyle>
            <a:lvl1pPr marL="0" indent="0">
              <a:lnSpc>
                <a:spcPct val="90000"/>
              </a:lnSpc>
              <a:spcBef>
                <a:spcPts val="0"/>
              </a:spcBef>
              <a:spcAft>
                <a:spcPts val="0"/>
              </a:spcAft>
              <a:buNone/>
              <a:defRPr sz="3200" b="1" i="0">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sp>
        <p:nvSpPr>
          <p:cNvPr id="28" name="Text Placeholder 6"/>
          <p:cNvSpPr>
            <a:spLocks noGrp="1"/>
          </p:cNvSpPr>
          <p:nvPr>
            <p:ph type="body" sz="quarter" idx="29"/>
          </p:nvPr>
        </p:nvSpPr>
        <p:spPr>
          <a:xfrm>
            <a:off x="5495584" y="5560998"/>
            <a:ext cx="3457303" cy="1552590"/>
          </a:xfrm>
          <a:prstGeom prst="rect">
            <a:avLst/>
          </a:prstGeom>
        </p:spPr>
        <p:txBody>
          <a:bodyPr/>
          <a:lstStyle>
            <a:lvl1pPr marL="0" indent="0">
              <a:spcAft>
                <a:spcPts val="0"/>
              </a:spcAft>
              <a:buNone/>
              <a:defRPr sz="1400"/>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29" name="Text Placeholder 6"/>
          <p:cNvSpPr>
            <a:spLocks noGrp="1"/>
          </p:cNvSpPr>
          <p:nvPr>
            <p:ph type="body" sz="quarter" idx="30" hasCustomPrompt="1"/>
          </p:nvPr>
        </p:nvSpPr>
        <p:spPr>
          <a:xfrm>
            <a:off x="5495584" y="4609873"/>
            <a:ext cx="3441387" cy="951125"/>
          </a:xfrm>
          <a:prstGeom prst="rect">
            <a:avLst/>
          </a:prstGeom>
        </p:spPr>
        <p:txBody>
          <a:bodyPr anchor="b"/>
          <a:lstStyle>
            <a:lvl1pPr marL="0" indent="0">
              <a:lnSpc>
                <a:spcPct val="90000"/>
              </a:lnSpc>
              <a:spcBef>
                <a:spcPts val="0"/>
              </a:spcBef>
              <a:spcAft>
                <a:spcPts val="0"/>
              </a:spcAft>
              <a:buNone/>
              <a:defRPr sz="3200" b="1" i="0">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sp>
        <p:nvSpPr>
          <p:cNvPr id="30" name="Text Placeholder 6"/>
          <p:cNvSpPr>
            <a:spLocks noGrp="1"/>
          </p:cNvSpPr>
          <p:nvPr>
            <p:ph type="body" sz="quarter" idx="31"/>
          </p:nvPr>
        </p:nvSpPr>
        <p:spPr>
          <a:xfrm>
            <a:off x="10088269" y="5560998"/>
            <a:ext cx="3457303" cy="1552590"/>
          </a:xfrm>
          <a:prstGeom prst="rect">
            <a:avLst/>
          </a:prstGeom>
        </p:spPr>
        <p:txBody>
          <a:bodyPr/>
          <a:lstStyle>
            <a:lvl1pPr marL="0" indent="0">
              <a:spcAft>
                <a:spcPts val="0"/>
              </a:spcAft>
              <a:buNone/>
              <a:defRPr sz="1400"/>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31" name="Text Placeholder 6"/>
          <p:cNvSpPr>
            <a:spLocks noGrp="1"/>
          </p:cNvSpPr>
          <p:nvPr>
            <p:ph type="body" sz="quarter" idx="32" hasCustomPrompt="1"/>
          </p:nvPr>
        </p:nvSpPr>
        <p:spPr>
          <a:xfrm>
            <a:off x="10088269" y="4609873"/>
            <a:ext cx="3441387" cy="951125"/>
          </a:xfrm>
          <a:prstGeom prst="rect">
            <a:avLst/>
          </a:prstGeom>
        </p:spPr>
        <p:txBody>
          <a:bodyPr anchor="b"/>
          <a:lstStyle>
            <a:lvl1pPr marL="0" indent="0">
              <a:lnSpc>
                <a:spcPct val="90000"/>
              </a:lnSpc>
              <a:spcBef>
                <a:spcPts val="0"/>
              </a:spcBef>
              <a:spcAft>
                <a:spcPts val="0"/>
              </a:spcAft>
              <a:buNone/>
              <a:defRPr sz="3200" b="1" i="0">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nfo slide 2">
    <p:spTree>
      <p:nvGrpSpPr>
        <p:cNvPr id="1" name=""/>
        <p:cNvGrpSpPr/>
        <p:nvPr/>
      </p:nvGrpSpPr>
      <p:grpSpPr>
        <a:xfrm>
          <a:off x="0" y="0"/>
          <a:ext cx="0" cy="0"/>
          <a:chOff x="0" y="0"/>
          <a:chExt cx="0" cy="0"/>
        </a:xfrm>
      </p:grpSpPr>
      <p:sp>
        <p:nvSpPr>
          <p:cNvPr id="2" name="Title 1"/>
          <p:cNvSpPr>
            <a:spLocks noGrp="1"/>
          </p:cNvSpPr>
          <p:nvPr>
            <p:ph type="title"/>
          </p:nvPr>
        </p:nvSpPr>
        <p:spPr>
          <a:xfrm>
            <a:off x="723900" y="114301"/>
            <a:ext cx="12839700" cy="914400"/>
          </a:xfrm>
        </p:spPr>
        <p:txBody>
          <a:bodyPr anchor="ctr"/>
          <a:lstStyle>
            <a:lvl1pPr>
              <a:defRPr sz="3000" b="1" i="0">
                <a:latin typeface="DM Sans" pitchFamily="2" charset="77"/>
              </a:defRPr>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028700"/>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15" name="Text Placeholder 6"/>
          <p:cNvSpPr>
            <a:spLocks noGrp="1"/>
          </p:cNvSpPr>
          <p:nvPr>
            <p:ph type="body" sz="quarter" idx="17"/>
          </p:nvPr>
        </p:nvSpPr>
        <p:spPr>
          <a:xfrm>
            <a:off x="733248" y="2632739"/>
            <a:ext cx="3457303" cy="1552590"/>
          </a:xfrm>
          <a:prstGeom prst="rect">
            <a:avLst/>
          </a:prstGeom>
        </p:spPr>
        <p:txBody>
          <a:bodyPr/>
          <a:lstStyle>
            <a:lvl1pPr marL="0" indent="0">
              <a:spcAft>
                <a:spcPts val="0"/>
              </a:spcAft>
              <a:buNone/>
              <a:defRPr sz="1400"/>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16" name="Text Placeholder 6"/>
          <p:cNvSpPr>
            <a:spLocks noGrp="1"/>
          </p:cNvSpPr>
          <p:nvPr>
            <p:ph type="body" sz="quarter" idx="18" hasCustomPrompt="1"/>
          </p:nvPr>
        </p:nvSpPr>
        <p:spPr>
          <a:xfrm>
            <a:off x="733248" y="1681614"/>
            <a:ext cx="3441387" cy="951125"/>
          </a:xfrm>
          <a:prstGeom prst="rect">
            <a:avLst/>
          </a:prstGeom>
        </p:spPr>
        <p:txBody>
          <a:bodyPr anchor="b"/>
          <a:lstStyle>
            <a:lvl1pPr marL="0" indent="0">
              <a:lnSpc>
                <a:spcPct val="90000"/>
              </a:lnSpc>
              <a:spcBef>
                <a:spcPts val="0"/>
              </a:spcBef>
              <a:spcAft>
                <a:spcPts val="0"/>
              </a:spcAft>
              <a:buNone/>
              <a:defRPr sz="3200" b="1" i="0">
                <a:solidFill>
                  <a:srgbClr val="0785F2"/>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sp>
        <p:nvSpPr>
          <p:cNvPr id="22" name="Text Placeholder 6"/>
          <p:cNvSpPr>
            <a:spLocks noGrp="1"/>
          </p:cNvSpPr>
          <p:nvPr>
            <p:ph type="body" sz="quarter" idx="23"/>
          </p:nvPr>
        </p:nvSpPr>
        <p:spPr>
          <a:xfrm>
            <a:off x="5499212" y="2632739"/>
            <a:ext cx="3457303" cy="1552590"/>
          </a:xfrm>
          <a:prstGeom prst="rect">
            <a:avLst/>
          </a:prstGeom>
        </p:spPr>
        <p:txBody>
          <a:bodyPr/>
          <a:lstStyle>
            <a:lvl1pPr marL="0" indent="0">
              <a:spcAft>
                <a:spcPts val="0"/>
              </a:spcAft>
              <a:buNone/>
              <a:defRPr sz="1400"/>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23" name="Text Placeholder 6"/>
          <p:cNvSpPr>
            <a:spLocks noGrp="1"/>
          </p:cNvSpPr>
          <p:nvPr>
            <p:ph type="body" sz="quarter" idx="24" hasCustomPrompt="1"/>
          </p:nvPr>
        </p:nvSpPr>
        <p:spPr>
          <a:xfrm>
            <a:off x="5499212" y="1681614"/>
            <a:ext cx="3441387" cy="951125"/>
          </a:xfrm>
          <a:prstGeom prst="rect">
            <a:avLst/>
          </a:prstGeom>
        </p:spPr>
        <p:txBody>
          <a:bodyPr anchor="b"/>
          <a:lstStyle>
            <a:lvl1pPr marL="0" indent="0">
              <a:lnSpc>
                <a:spcPct val="90000"/>
              </a:lnSpc>
              <a:spcBef>
                <a:spcPts val="0"/>
              </a:spcBef>
              <a:spcAft>
                <a:spcPts val="0"/>
              </a:spcAft>
              <a:buNone/>
              <a:defRPr sz="3200" b="1" i="0">
                <a:solidFill>
                  <a:srgbClr val="0785F2"/>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sp>
        <p:nvSpPr>
          <p:cNvPr id="24" name="Text Placeholder 6"/>
          <p:cNvSpPr>
            <a:spLocks noGrp="1"/>
          </p:cNvSpPr>
          <p:nvPr>
            <p:ph type="body" sz="quarter" idx="25"/>
          </p:nvPr>
        </p:nvSpPr>
        <p:spPr>
          <a:xfrm>
            <a:off x="10091897" y="2632739"/>
            <a:ext cx="3457303" cy="1552590"/>
          </a:xfrm>
          <a:prstGeom prst="rect">
            <a:avLst/>
          </a:prstGeom>
        </p:spPr>
        <p:txBody>
          <a:bodyPr/>
          <a:lstStyle>
            <a:lvl1pPr marL="0" indent="0">
              <a:spcAft>
                <a:spcPts val="0"/>
              </a:spcAft>
              <a:buNone/>
              <a:defRPr sz="1400"/>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25" name="Text Placeholder 6"/>
          <p:cNvSpPr>
            <a:spLocks noGrp="1"/>
          </p:cNvSpPr>
          <p:nvPr>
            <p:ph type="body" sz="quarter" idx="26" hasCustomPrompt="1"/>
          </p:nvPr>
        </p:nvSpPr>
        <p:spPr>
          <a:xfrm>
            <a:off x="10091897" y="1681614"/>
            <a:ext cx="3441387" cy="951125"/>
          </a:xfrm>
          <a:prstGeom prst="rect">
            <a:avLst/>
          </a:prstGeom>
        </p:spPr>
        <p:txBody>
          <a:bodyPr anchor="b"/>
          <a:lstStyle>
            <a:lvl1pPr marL="0" indent="0">
              <a:lnSpc>
                <a:spcPct val="90000"/>
              </a:lnSpc>
              <a:spcBef>
                <a:spcPts val="0"/>
              </a:spcBef>
              <a:spcAft>
                <a:spcPts val="0"/>
              </a:spcAft>
              <a:buNone/>
              <a:defRPr sz="3200" b="1" i="0">
                <a:solidFill>
                  <a:srgbClr val="0785F2"/>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sp>
        <p:nvSpPr>
          <p:cNvPr id="26" name="Text Placeholder 6"/>
          <p:cNvSpPr>
            <a:spLocks noGrp="1"/>
          </p:cNvSpPr>
          <p:nvPr>
            <p:ph type="body" sz="quarter" idx="27"/>
          </p:nvPr>
        </p:nvSpPr>
        <p:spPr>
          <a:xfrm>
            <a:off x="733248" y="5560998"/>
            <a:ext cx="3457303" cy="1552590"/>
          </a:xfrm>
          <a:prstGeom prst="rect">
            <a:avLst/>
          </a:prstGeom>
        </p:spPr>
        <p:txBody>
          <a:bodyPr/>
          <a:lstStyle>
            <a:lvl1pPr marL="0" indent="0">
              <a:spcAft>
                <a:spcPts val="0"/>
              </a:spcAft>
              <a:buNone/>
              <a:defRPr sz="1400"/>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27" name="Text Placeholder 6"/>
          <p:cNvSpPr>
            <a:spLocks noGrp="1"/>
          </p:cNvSpPr>
          <p:nvPr>
            <p:ph type="body" sz="quarter" idx="28" hasCustomPrompt="1"/>
          </p:nvPr>
        </p:nvSpPr>
        <p:spPr>
          <a:xfrm>
            <a:off x="733248" y="4609873"/>
            <a:ext cx="3441387" cy="951125"/>
          </a:xfrm>
          <a:prstGeom prst="rect">
            <a:avLst/>
          </a:prstGeom>
        </p:spPr>
        <p:txBody>
          <a:bodyPr anchor="b"/>
          <a:lstStyle>
            <a:lvl1pPr marL="0" indent="0">
              <a:lnSpc>
                <a:spcPct val="90000"/>
              </a:lnSpc>
              <a:spcBef>
                <a:spcPts val="0"/>
              </a:spcBef>
              <a:spcAft>
                <a:spcPts val="0"/>
              </a:spcAft>
              <a:buNone/>
              <a:defRPr sz="3200" b="1" i="0">
                <a:solidFill>
                  <a:srgbClr val="0785F2"/>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sp>
        <p:nvSpPr>
          <p:cNvPr id="28" name="Text Placeholder 6"/>
          <p:cNvSpPr>
            <a:spLocks noGrp="1"/>
          </p:cNvSpPr>
          <p:nvPr>
            <p:ph type="body" sz="quarter" idx="29"/>
          </p:nvPr>
        </p:nvSpPr>
        <p:spPr>
          <a:xfrm>
            <a:off x="5499212" y="5560998"/>
            <a:ext cx="3457303" cy="1552590"/>
          </a:xfrm>
          <a:prstGeom prst="rect">
            <a:avLst/>
          </a:prstGeom>
        </p:spPr>
        <p:txBody>
          <a:bodyPr/>
          <a:lstStyle>
            <a:lvl1pPr marL="0" indent="0">
              <a:spcAft>
                <a:spcPts val="0"/>
              </a:spcAft>
              <a:buNone/>
              <a:defRPr sz="1400"/>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29" name="Text Placeholder 6"/>
          <p:cNvSpPr>
            <a:spLocks noGrp="1"/>
          </p:cNvSpPr>
          <p:nvPr>
            <p:ph type="body" sz="quarter" idx="30" hasCustomPrompt="1"/>
          </p:nvPr>
        </p:nvSpPr>
        <p:spPr>
          <a:xfrm>
            <a:off x="5499212" y="4609873"/>
            <a:ext cx="3441387" cy="951125"/>
          </a:xfrm>
          <a:prstGeom prst="rect">
            <a:avLst/>
          </a:prstGeom>
        </p:spPr>
        <p:txBody>
          <a:bodyPr anchor="b"/>
          <a:lstStyle>
            <a:lvl1pPr marL="0" indent="0">
              <a:lnSpc>
                <a:spcPct val="90000"/>
              </a:lnSpc>
              <a:spcBef>
                <a:spcPts val="0"/>
              </a:spcBef>
              <a:spcAft>
                <a:spcPts val="0"/>
              </a:spcAft>
              <a:buNone/>
              <a:defRPr sz="3200" b="1" i="0">
                <a:solidFill>
                  <a:srgbClr val="0785F2"/>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sp>
        <p:nvSpPr>
          <p:cNvPr id="30" name="Text Placeholder 6"/>
          <p:cNvSpPr>
            <a:spLocks noGrp="1"/>
          </p:cNvSpPr>
          <p:nvPr>
            <p:ph type="body" sz="quarter" idx="31"/>
          </p:nvPr>
        </p:nvSpPr>
        <p:spPr>
          <a:xfrm>
            <a:off x="10091897" y="5560998"/>
            <a:ext cx="3457303" cy="1552590"/>
          </a:xfrm>
          <a:prstGeom prst="rect">
            <a:avLst/>
          </a:prstGeom>
        </p:spPr>
        <p:txBody>
          <a:bodyPr/>
          <a:lstStyle>
            <a:lvl1pPr marL="0" indent="0">
              <a:spcAft>
                <a:spcPts val="0"/>
              </a:spcAft>
              <a:buNone/>
              <a:defRPr sz="1400"/>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31" name="Text Placeholder 6"/>
          <p:cNvSpPr>
            <a:spLocks noGrp="1"/>
          </p:cNvSpPr>
          <p:nvPr>
            <p:ph type="body" sz="quarter" idx="32" hasCustomPrompt="1"/>
          </p:nvPr>
        </p:nvSpPr>
        <p:spPr>
          <a:xfrm>
            <a:off x="10091897" y="4609873"/>
            <a:ext cx="3441387" cy="951125"/>
          </a:xfrm>
          <a:prstGeom prst="rect">
            <a:avLst/>
          </a:prstGeom>
        </p:spPr>
        <p:txBody>
          <a:bodyPr anchor="b"/>
          <a:lstStyle>
            <a:lvl1pPr marL="0" indent="0">
              <a:lnSpc>
                <a:spcPct val="90000"/>
              </a:lnSpc>
              <a:spcBef>
                <a:spcPts val="0"/>
              </a:spcBef>
              <a:spcAft>
                <a:spcPts val="0"/>
              </a:spcAft>
              <a:buNone/>
              <a:defRPr sz="3200" b="1" i="0">
                <a:solidFill>
                  <a:srgbClr val="0785F2"/>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Info slide 2">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114301"/>
            <a:ext cx="12839700" cy="914400"/>
          </a:xfrm>
        </p:spPr>
        <p:txBody>
          <a:bodyPr anchor="ctr"/>
          <a:lstStyle>
            <a:lvl1pPr>
              <a:defRPr sz="3000" b="1" i="0">
                <a:solidFill>
                  <a:schemeClr val="bg1"/>
                </a:solidFill>
                <a:latin typeface="DM Sans" pitchFamily="2" charset="77"/>
              </a:defRPr>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sp>
        <p:nvSpPr>
          <p:cNvPr id="15" name="Text Placeholder 6"/>
          <p:cNvSpPr>
            <a:spLocks noGrp="1"/>
          </p:cNvSpPr>
          <p:nvPr>
            <p:ph type="body" sz="quarter" idx="17"/>
          </p:nvPr>
        </p:nvSpPr>
        <p:spPr>
          <a:xfrm>
            <a:off x="733898" y="2632739"/>
            <a:ext cx="3457303" cy="1552590"/>
          </a:xfrm>
          <a:prstGeom prst="rect">
            <a:avLst/>
          </a:prstGeom>
        </p:spPr>
        <p:txBody>
          <a:bodyPr/>
          <a:lstStyle>
            <a:lvl1pPr marL="0" indent="0">
              <a:spcAft>
                <a:spcPts val="0"/>
              </a:spcAft>
              <a:buNone/>
              <a:defRPr sz="1400">
                <a:solidFill>
                  <a:schemeClr val="bg1"/>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16" name="Text Placeholder 6"/>
          <p:cNvSpPr>
            <a:spLocks noGrp="1"/>
          </p:cNvSpPr>
          <p:nvPr>
            <p:ph type="body" sz="quarter" idx="18" hasCustomPrompt="1"/>
          </p:nvPr>
        </p:nvSpPr>
        <p:spPr>
          <a:xfrm>
            <a:off x="733898" y="1681614"/>
            <a:ext cx="3441387" cy="951125"/>
          </a:xfrm>
          <a:prstGeom prst="rect">
            <a:avLst/>
          </a:prstGeom>
        </p:spPr>
        <p:txBody>
          <a:bodyPr anchor="t"/>
          <a:lstStyle>
            <a:lvl1pPr marL="0" indent="0">
              <a:lnSpc>
                <a:spcPct val="90000"/>
              </a:lnSpc>
              <a:spcBef>
                <a:spcPts val="0"/>
              </a:spcBef>
              <a:spcAft>
                <a:spcPts val="0"/>
              </a:spcAft>
              <a:buNone/>
              <a:defRPr sz="3200" b="1" i="0">
                <a:solidFill>
                  <a:schemeClr val="accent4"/>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sp>
        <p:nvSpPr>
          <p:cNvPr id="22" name="Text Placeholder 6"/>
          <p:cNvSpPr>
            <a:spLocks noGrp="1"/>
          </p:cNvSpPr>
          <p:nvPr>
            <p:ph type="body" sz="quarter" idx="23"/>
          </p:nvPr>
        </p:nvSpPr>
        <p:spPr>
          <a:xfrm>
            <a:off x="5499862" y="2632739"/>
            <a:ext cx="3457303" cy="1552590"/>
          </a:xfrm>
          <a:prstGeom prst="rect">
            <a:avLst/>
          </a:prstGeom>
        </p:spPr>
        <p:txBody>
          <a:bodyPr/>
          <a:lstStyle>
            <a:lvl1pPr marL="0" indent="0">
              <a:spcAft>
                <a:spcPts val="0"/>
              </a:spcAft>
              <a:buNone/>
              <a:defRPr sz="1400">
                <a:solidFill>
                  <a:schemeClr val="bg1"/>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23" name="Text Placeholder 6"/>
          <p:cNvSpPr>
            <a:spLocks noGrp="1"/>
          </p:cNvSpPr>
          <p:nvPr>
            <p:ph type="body" sz="quarter" idx="24" hasCustomPrompt="1"/>
          </p:nvPr>
        </p:nvSpPr>
        <p:spPr>
          <a:xfrm>
            <a:off x="5499862" y="1681614"/>
            <a:ext cx="3441387" cy="951125"/>
          </a:xfrm>
          <a:prstGeom prst="rect">
            <a:avLst/>
          </a:prstGeom>
        </p:spPr>
        <p:txBody>
          <a:bodyPr anchor="t"/>
          <a:lstStyle>
            <a:lvl1pPr marL="0" indent="0">
              <a:lnSpc>
                <a:spcPct val="90000"/>
              </a:lnSpc>
              <a:spcBef>
                <a:spcPts val="0"/>
              </a:spcBef>
              <a:spcAft>
                <a:spcPts val="0"/>
              </a:spcAft>
              <a:buNone/>
              <a:defRPr sz="3200" b="1" i="0">
                <a:solidFill>
                  <a:schemeClr val="accent4"/>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sp>
        <p:nvSpPr>
          <p:cNvPr id="24" name="Text Placeholder 6"/>
          <p:cNvSpPr>
            <a:spLocks noGrp="1"/>
          </p:cNvSpPr>
          <p:nvPr>
            <p:ph type="body" sz="quarter" idx="25"/>
          </p:nvPr>
        </p:nvSpPr>
        <p:spPr>
          <a:xfrm>
            <a:off x="10092547" y="2632739"/>
            <a:ext cx="3457303" cy="1552590"/>
          </a:xfrm>
          <a:prstGeom prst="rect">
            <a:avLst/>
          </a:prstGeom>
        </p:spPr>
        <p:txBody>
          <a:bodyPr/>
          <a:lstStyle>
            <a:lvl1pPr marL="0" indent="0">
              <a:spcAft>
                <a:spcPts val="0"/>
              </a:spcAft>
              <a:buNone/>
              <a:defRPr sz="1400">
                <a:solidFill>
                  <a:schemeClr val="bg1"/>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25" name="Text Placeholder 6"/>
          <p:cNvSpPr>
            <a:spLocks noGrp="1"/>
          </p:cNvSpPr>
          <p:nvPr>
            <p:ph type="body" sz="quarter" idx="26" hasCustomPrompt="1"/>
          </p:nvPr>
        </p:nvSpPr>
        <p:spPr>
          <a:xfrm>
            <a:off x="10092547" y="1681614"/>
            <a:ext cx="3441387" cy="951125"/>
          </a:xfrm>
          <a:prstGeom prst="rect">
            <a:avLst/>
          </a:prstGeom>
        </p:spPr>
        <p:txBody>
          <a:bodyPr anchor="t"/>
          <a:lstStyle>
            <a:lvl1pPr marL="0" indent="0">
              <a:lnSpc>
                <a:spcPct val="90000"/>
              </a:lnSpc>
              <a:spcBef>
                <a:spcPts val="0"/>
              </a:spcBef>
              <a:spcAft>
                <a:spcPts val="0"/>
              </a:spcAft>
              <a:buNone/>
              <a:defRPr sz="3200" b="1" i="0">
                <a:solidFill>
                  <a:schemeClr val="accent4"/>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sp>
        <p:nvSpPr>
          <p:cNvPr id="26" name="Text Placeholder 6"/>
          <p:cNvSpPr>
            <a:spLocks noGrp="1"/>
          </p:cNvSpPr>
          <p:nvPr>
            <p:ph type="body" sz="quarter" idx="27"/>
          </p:nvPr>
        </p:nvSpPr>
        <p:spPr>
          <a:xfrm>
            <a:off x="733898" y="5560998"/>
            <a:ext cx="3457303" cy="1552590"/>
          </a:xfrm>
          <a:prstGeom prst="rect">
            <a:avLst/>
          </a:prstGeom>
        </p:spPr>
        <p:txBody>
          <a:bodyPr/>
          <a:lstStyle>
            <a:lvl1pPr marL="0" indent="0">
              <a:spcAft>
                <a:spcPts val="0"/>
              </a:spcAft>
              <a:buNone/>
              <a:defRPr sz="1400">
                <a:solidFill>
                  <a:schemeClr val="bg1"/>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27" name="Text Placeholder 6"/>
          <p:cNvSpPr>
            <a:spLocks noGrp="1"/>
          </p:cNvSpPr>
          <p:nvPr>
            <p:ph type="body" sz="quarter" idx="28" hasCustomPrompt="1"/>
          </p:nvPr>
        </p:nvSpPr>
        <p:spPr>
          <a:xfrm>
            <a:off x="733898" y="4609873"/>
            <a:ext cx="3441387" cy="951125"/>
          </a:xfrm>
          <a:prstGeom prst="rect">
            <a:avLst/>
          </a:prstGeom>
        </p:spPr>
        <p:txBody>
          <a:bodyPr anchor="t"/>
          <a:lstStyle>
            <a:lvl1pPr marL="0" indent="0">
              <a:lnSpc>
                <a:spcPct val="90000"/>
              </a:lnSpc>
              <a:spcBef>
                <a:spcPts val="0"/>
              </a:spcBef>
              <a:spcAft>
                <a:spcPts val="0"/>
              </a:spcAft>
              <a:buNone/>
              <a:defRPr sz="3200" b="1" i="0">
                <a:solidFill>
                  <a:schemeClr val="accent4"/>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sp>
        <p:nvSpPr>
          <p:cNvPr id="28" name="Text Placeholder 6"/>
          <p:cNvSpPr>
            <a:spLocks noGrp="1"/>
          </p:cNvSpPr>
          <p:nvPr>
            <p:ph type="body" sz="quarter" idx="29"/>
          </p:nvPr>
        </p:nvSpPr>
        <p:spPr>
          <a:xfrm>
            <a:off x="5499862" y="5560998"/>
            <a:ext cx="3457303" cy="1552590"/>
          </a:xfrm>
          <a:prstGeom prst="rect">
            <a:avLst/>
          </a:prstGeom>
        </p:spPr>
        <p:txBody>
          <a:bodyPr/>
          <a:lstStyle>
            <a:lvl1pPr marL="0" indent="0">
              <a:spcAft>
                <a:spcPts val="0"/>
              </a:spcAft>
              <a:buNone/>
              <a:defRPr sz="1400">
                <a:solidFill>
                  <a:schemeClr val="bg1"/>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29" name="Text Placeholder 6"/>
          <p:cNvSpPr>
            <a:spLocks noGrp="1"/>
          </p:cNvSpPr>
          <p:nvPr>
            <p:ph type="body" sz="quarter" idx="30" hasCustomPrompt="1"/>
          </p:nvPr>
        </p:nvSpPr>
        <p:spPr>
          <a:xfrm>
            <a:off x="5499862" y="4609873"/>
            <a:ext cx="3441387" cy="951125"/>
          </a:xfrm>
          <a:prstGeom prst="rect">
            <a:avLst/>
          </a:prstGeom>
        </p:spPr>
        <p:txBody>
          <a:bodyPr anchor="t"/>
          <a:lstStyle>
            <a:lvl1pPr marL="0" indent="0">
              <a:lnSpc>
                <a:spcPct val="90000"/>
              </a:lnSpc>
              <a:spcBef>
                <a:spcPts val="0"/>
              </a:spcBef>
              <a:spcAft>
                <a:spcPts val="0"/>
              </a:spcAft>
              <a:buNone/>
              <a:defRPr sz="3200" b="1" i="0">
                <a:solidFill>
                  <a:schemeClr val="accent4"/>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sp>
        <p:nvSpPr>
          <p:cNvPr id="30" name="Text Placeholder 6"/>
          <p:cNvSpPr>
            <a:spLocks noGrp="1"/>
          </p:cNvSpPr>
          <p:nvPr>
            <p:ph type="body" sz="quarter" idx="31"/>
          </p:nvPr>
        </p:nvSpPr>
        <p:spPr>
          <a:xfrm>
            <a:off x="10092547" y="5560998"/>
            <a:ext cx="3457303" cy="1552590"/>
          </a:xfrm>
          <a:prstGeom prst="rect">
            <a:avLst/>
          </a:prstGeom>
        </p:spPr>
        <p:txBody>
          <a:bodyPr/>
          <a:lstStyle>
            <a:lvl1pPr marL="0" indent="0">
              <a:spcAft>
                <a:spcPts val="0"/>
              </a:spcAft>
              <a:buNone/>
              <a:defRPr sz="1400">
                <a:solidFill>
                  <a:schemeClr val="bg1"/>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31" name="Text Placeholder 6"/>
          <p:cNvSpPr>
            <a:spLocks noGrp="1"/>
          </p:cNvSpPr>
          <p:nvPr>
            <p:ph type="body" sz="quarter" idx="32" hasCustomPrompt="1"/>
          </p:nvPr>
        </p:nvSpPr>
        <p:spPr>
          <a:xfrm>
            <a:off x="10092547" y="4609873"/>
            <a:ext cx="3441387" cy="951125"/>
          </a:xfrm>
          <a:prstGeom prst="rect">
            <a:avLst/>
          </a:prstGeom>
        </p:spPr>
        <p:txBody>
          <a:bodyPr anchor="t"/>
          <a:lstStyle>
            <a:lvl1pPr marL="0" indent="0">
              <a:lnSpc>
                <a:spcPct val="90000"/>
              </a:lnSpc>
              <a:spcBef>
                <a:spcPts val="0"/>
              </a:spcBef>
              <a:spcAft>
                <a:spcPts val="0"/>
              </a:spcAft>
              <a:buNone/>
              <a:defRPr sz="3200" b="1" i="0">
                <a:solidFill>
                  <a:schemeClr val="accent4"/>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cxnSp>
        <p:nvCxnSpPr>
          <p:cNvPr id="17" name="Straight Connector 16">
            <a:extLst>
              <a:ext uri="{FF2B5EF4-FFF2-40B4-BE49-F238E27FC236}">
                <a16:creationId xmlns:a16="http://schemas.microsoft.com/office/drawing/2014/main" id="{A5056D64-AB13-194A-BA6A-921AFCC9999A}"/>
              </a:ext>
            </a:extLst>
          </p:cNvPr>
          <p:cNvCxnSpPr>
            <a:cxnSpLocks/>
          </p:cNvCxnSpPr>
          <p:nvPr userDrawn="1"/>
        </p:nvCxnSpPr>
        <p:spPr>
          <a:xfrm>
            <a:off x="535170" y="1029088"/>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4746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nfo slide 4">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114301"/>
            <a:ext cx="13030200" cy="914400"/>
          </a:xfrm>
        </p:spPr>
        <p:txBody>
          <a:bodyPr anchor="ctr"/>
          <a:lstStyle>
            <a:lvl1pPr>
              <a:defRPr sz="3000" b="1" i="0">
                <a:solidFill>
                  <a:schemeClr val="bg1"/>
                </a:solidFill>
                <a:latin typeface="DM Sans" pitchFamily="2" charset="77"/>
              </a:defRPr>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028700"/>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15" name="Text Placeholder 6"/>
          <p:cNvSpPr>
            <a:spLocks noGrp="1"/>
          </p:cNvSpPr>
          <p:nvPr>
            <p:ph type="body" sz="quarter" idx="17"/>
          </p:nvPr>
        </p:nvSpPr>
        <p:spPr>
          <a:xfrm>
            <a:off x="731100" y="2641925"/>
            <a:ext cx="3457303" cy="1552590"/>
          </a:xfrm>
          <a:prstGeom prst="rect">
            <a:avLst/>
          </a:prstGeom>
        </p:spPr>
        <p:txBody>
          <a:bodyPr/>
          <a:lstStyle>
            <a:lvl1pPr marL="0" indent="0">
              <a:spcAft>
                <a:spcPts val="0"/>
              </a:spcAft>
              <a:buNone/>
              <a:defRPr sz="1400">
                <a:solidFill>
                  <a:schemeClr val="bg1"/>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16" name="Text Placeholder 6"/>
          <p:cNvSpPr>
            <a:spLocks noGrp="1"/>
          </p:cNvSpPr>
          <p:nvPr>
            <p:ph type="body" sz="quarter" idx="18" hasCustomPrompt="1"/>
          </p:nvPr>
        </p:nvSpPr>
        <p:spPr>
          <a:xfrm>
            <a:off x="731100" y="1690800"/>
            <a:ext cx="3441387" cy="951125"/>
          </a:xfrm>
          <a:prstGeom prst="rect">
            <a:avLst/>
          </a:prstGeom>
        </p:spPr>
        <p:txBody>
          <a:bodyPr anchor="t"/>
          <a:lstStyle>
            <a:lvl1pPr marL="0" indent="0">
              <a:lnSpc>
                <a:spcPct val="90000"/>
              </a:lnSpc>
              <a:spcBef>
                <a:spcPts val="0"/>
              </a:spcBef>
              <a:spcAft>
                <a:spcPts val="0"/>
              </a:spcAft>
              <a:buNone/>
              <a:defRPr sz="3200" b="1" i="0">
                <a:solidFill>
                  <a:schemeClr val="accent1"/>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sp>
        <p:nvSpPr>
          <p:cNvPr id="22" name="Text Placeholder 6"/>
          <p:cNvSpPr>
            <a:spLocks noGrp="1"/>
          </p:cNvSpPr>
          <p:nvPr>
            <p:ph type="body" sz="quarter" idx="23"/>
          </p:nvPr>
        </p:nvSpPr>
        <p:spPr>
          <a:xfrm>
            <a:off x="5497064" y="2641925"/>
            <a:ext cx="3457303" cy="1552590"/>
          </a:xfrm>
          <a:prstGeom prst="rect">
            <a:avLst/>
          </a:prstGeom>
        </p:spPr>
        <p:txBody>
          <a:bodyPr/>
          <a:lstStyle>
            <a:lvl1pPr marL="0" indent="0">
              <a:spcAft>
                <a:spcPts val="0"/>
              </a:spcAft>
              <a:buNone/>
              <a:defRPr sz="1400">
                <a:solidFill>
                  <a:schemeClr val="bg1"/>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23" name="Text Placeholder 6"/>
          <p:cNvSpPr>
            <a:spLocks noGrp="1"/>
          </p:cNvSpPr>
          <p:nvPr>
            <p:ph type="body" sz="quarter" idx="24" hasCustomPrompt="1"/>
          </p:nvPr>
        </p:nvSpPr>
        <p:spPr>
          <a:xfrm>
            <a:off x="5497064" y="1690800"/>
            <a:ext cx="3441387" cy="951125"/>
          </a:xfrm>
          <a:prstGeom prst="rect">
            <a:avLst/>
          </a:prstGeom>
        </p:spPr>
        <p:txBody>
          <a:bodyPr anchor="t"/>
          <a:lstStyle>
            <a:lvl1pPr marL="0" indent="0">
              <a:lnSpc>
                <a:spcPct val="90000"/>
              </a:lnSpc>
              <a:spcBef>
                <a:spcPts val="0"/>
              </a:spcBef>
              <a:spcAft>
                <a:spcPts val="0"/>
              </a:spcAft>
              <a:buNone/>
              <a:defRPr sz="3200" b="1" i="0">
                <a:solidFill>
                  <a:schemeClr val="accent1"/>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sp>
        <p:nvSpPr>
          <p:cNvPr id="24" name="Text Placeholder 6"/>
          <p:cNvSpPr>
            <a:spLocks noGrp="1"/>
          </p:cNvSpPr>
          <p:nvPr>
            <p:ph type="body" sz="quarter" idx="25"/>
          </p:nvPr>
        </p:nvSpPr>
        <p:spPr>
          <a:xfrm>
            <a:off x="10089749" y="2641925"/>
            <a:ext cx="3457303" cy="1552590"/>
          </a:xfrm>
          <a:prstGeom prst="rect">
            <a:avLst/>
          </a:prstGeom>
        </p:spPr>
        <p:txBody>
          <a:bodyPr/>
          <a:lstStyle>
            <a:lvl1pPr marL="0" indent="0">
              <a:spcAft>
                <a:spcPts val="0"/>
              </a:spcAft>
              <a:buNone/>
              <a:defRPr sz="1400">
                <a:solidFill>
                  <a:schemeClr val="bg1"/>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25" name="Text Placeholder 6"/>
          <p:cNvSpPr>
            <a:spLocks noGrp="1"/>
          </p:cNvSpPr>
          <p:nvPr>
            <p:ph type="body" sz="quarter" idx="26" hasCustomPrompt="1"/>
          </p:nvPr>
        </p:nvSpPr>
        <p:spPr>
          <a:xfrm>
            <a:off x="10089749" y="1690800"/>
            <a:ext cx="3441387" cy="951125"/>
          </a:xfrm>
          <a:prstGeom prst="rect">
            <a:avLst/>
          </a:prstGeom>
        </p:spPr>
        <p:txBody>
          <a:bodyPr anchor="t"/>
          <a:lstStyle>
            <a:lvl1pPr marL="0" indent="0">
              <a:lnSpc>
                <a:spcPct val="90000"/>
              </a:lnSpc>
              <a:spcBef>
                <a:spcPts val="0"/>
              </a:spcBef>
              <a:spcAft>
                <a:spcPts val="0"/>
              </a:spcAft>
              <a:buNone/>
              <a:defRPr sz="3200" b="1" i="0">
                <a:solidFill>
                  <a:schemeClr val="accent1"/>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sp>
        <p:nvSpPr>
          <p:cNvPr id="26" name="Text Placeholder 6"/>
          <p:cNvSpPr>
            <a:spLocks noGrp="1"/>
          </p:cNvSpPr>
          <p:nvPr>
            <p:ph type="body" sz="quarter" idx="27"/>
          </p:nvPr>
        </p:nvSpPr>
        <p:spPr>
          <a:xfrm>
            <a:off x="731100" y="5570184"/>
            <a:ext cx="3457303" cy="1552590"/>
          </a:xfrm>
          <a:prstGeom prst="rect">
            <a:avLst/>
          </a:prstGeom>
        </p:spPr>
        <p:txBody>
          <a:bodyPr/>
          <a:lstStyle>
            <a:lvl1pPr marL="0" indent="0">
              <a:spcAft>
                <a:spcPts val="0"/>
              </a:spcAft>
              <a:buNone/>
              <a:defRPr sz="1400">
                <a:solidFill>
                  <a:schemeClr val="bg1"/>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27" name="Text Placeholder 6"/>
          <p:cNvSpPr>
            <a:spLocks noGrp="1"/>
          </p:cNvSpPr>
          <p:nvPr>
            <p:ph type="body" sz="quarter" idx="28" hasCustomPrompt="1"/>
          </p:nvPr>
        </p:nvSpPr>
        <p:spPr>
          <a:xfrm>
            <a:off x="731100" y="4619059"/>
            <a:ext cx="3441387" cy="951125"/>
          </a:xfrm>
          <a:prstGeom prst="rect">
            <a:avLst/>
          </a:prstGeom>
        </p:spPr>
        <p:txBody>
          <a:bodyPr anchor="t"/>
          <a:lstStyle>
            <a:lvl1pPr marL="0" indent="0">
              <a:lnSpc>
                <a:spcPct val="90000"/>
              </a:lnSpc>
              <a:spcBef>
                <a:spcPts val="0"/>
              </a:spcBef>
              <a:spcAft>
                <a:spcPts val="0"/>
              </a:spcAft>
              <a:buNone/>
              <a:defRPr sz="3200" b="1" i="0">
                <a:solidFill>
                  <a:schemeClr val="accent1"/>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sp>
        <p:nvSpPr>
          <p:cNvPr id="28" name="Text Placeholder 6"/>
          <p:cNvSpPr>
            <a:spLocks noGrp="1"/>
          </p:cNvSpPr>
          <p:nvPr>
            <p:ph type="body" sz="quarter" idx="29"/>
          </p:nvPr>
        </p:nvSpPr>
        <p:spPr>
          <a:xfrm>
            <a:off x="5497064" y="5570184"/>
            <a:ext cx="3457303" cy="1552590"/>
          </a:xfrm>
          <a:prstGeom prst="rect">
            <a:avLst/>
          </a:prstGeom>
        </p:spPr>
        <p:txBody>
          <a:bodyPr/>
          <a:lstStyle>
            <a:lvl1pPr marL="0" indent="0">
              <a:spcAft>
                <a:spcPts val="0"/>
              </a:spcAft>
              <a:buNone/>
              <a:defRPr sz="1400">
                <a:solidFill>
                  <a:schemeClr val="bg1"/>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29" name="Text Placeholder 6"/>
          <p:cNvSpPr>
            <a:spLocks noGrp="1"/>
          </p:cNvSpPr>
          <p:nvPr>
            <p:ph type="body" sz="quarter" idx="30" hasCustomPrompt="1"/>
          </p:nvPr>
        </p:nvSpPr>
        <p:spPr>
          <a:xfrm>
            <a:off x="5497064" y="4619059"/>
            <a:ext cx="3441387" cy="951125"/>
          </a:xfrm>
          <a:prstGeom prst="rect">
            <a:avLst/>
          </a:prstGeom>
        </p:spPr>
        <p:txBody>
          <a:bodyPr anchor="t"/>
          <a:lstStyle>
            <a:lvl1pPr marL="0" indent="0">
              <a:lnSpc>
                <a:spcPct val="90000"/>
              </a:lnSpc>
              <a:spcBef>
                <a:spcPts val="0"/>
              </a:spcBef>
              <a:spcAft>
                <a:spcPts val="0"/>
              </a:spcAft>
              <a:buNone/>
              <a:defRPr sz="3200" b="1" i="0">
                <a:solidFill>
                  <a:schemeClr val="accent1"/>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sp>
        <p:nvSpPr>
          <p:cNvPr id="30" name="Text Placeholder 6"/>
          <p:cNvSpPr>
            <a:spLocks noGrp="1"/>
          </p:cNvSpPr>
          <p:nvPr>
            <p:ph type="body" sz="quarter" idx="31"/>
          </p:nvPr>
        </p:nvSpPr>
        <p:spPr>
          <a:xfrm>
            <a:off x="10089749" y="5570184"/>
            <a:ext cx="3457303" cy="1552590"/>
          </a:xfrm>
          <a:prstGeom prst="rect">
            <a:avLst/>
          </a:prstGeom>
        </p:spPr>
        <p:txBody>
          <a:bodyPr/>
          <a:lstStyle>
            <a:lvl1pPr marL="0" indent="0">
              <a:spcAft>
                <a:spcPts val="0"/>
              </a:spcAft>
              <a:buNone/>
              <a:defRPr sz="1400">
                <a:solidFill>
                  <a:schemeClr val="bg1"/>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31" name="Text Placeholder 6"/>
          <p:cNvSpPr>
            <a:spLocks noGrp="1"/>
          </p:cNvSpPr>
          <p:nvPr>
            <p:ph type="body" sz="quarter" idx="32" hasCustomPrompt="1"/>
          </p:nvPr>
        </p:nvSpPr>
        <p:spPr>
          <a:xfrm>
            <a:off x="10089749" y="4619059"/>
            <a:ext cx="3441387" cy="951125"/>
          </a:xfrm>
          <a:prstGeom prst="rect">
            <a:avLst/>
          </a:prstGeom>
        </p:spPr>
        <p:txBody>
          <a:bodyPr anchor="t"/>
          <a:lstStyle>
            <a:lvl1pPr marL="0" indent="0">
              <a:lnSpc>
                <a:spcPct val="90000"/>
              </a:lnSpc>
              <a:spcBef>
                <a:spcPts val="0"/>
              </a:spcBef>
              <a:spcAft>
                <a:spcPts val="0"/>
              </a:spcAft>
              <a:buNone/>
              <a:defRPr sz="3200" b="1" i="0">
                <a:solidFill>
                  <a:schemeClr val="accent1"/>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nfo slide 5">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114301"/>
            <a:ext cx="13030200" cy="914400"/>
          </a:xfrm>
        </p:spPr>
        <p:txBody>
          <a:bodyPr anchor="ctr"/>
          <a:lstStyle>
            <a:lvl1pPr>
              <a:defRPr sz="3000" b="0" i="0">
                <a:solidFill>
                  <a:schemeClr val="bg1"/>
                </a:solidFill>
                <a:latin typeface="+mj-lt"/>
              </a:defRPr>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028700"/>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15" name="Text Placeholder 6"/>
          <p:cNvSpPr>
            <a:spLocks noGrp="1"/>
          </p:cNvSpPr>
          <p:nvPr>
            <p:ph type="body" sz="quarter" idx="17"/>
          </p:nvPr>
        </p:nvSpPr>
        <p:spPr>
          <a:xfrm>
            <a:off x="731100" y="2641925"/>
            <a:ext cx="3457303" cy="1552590"/>
          </a:xfrm>
          <a:prstGeom prst="rect">
            <a:avLst/>
          </a:prstGeom>
        </p:spPr>
        <p:txBody>
          <a:bodyPr/>
          <a:lstStyle>
            <a:lvl1pPr marL="0" indent="0">
              <a:spcAft>
                <a:spcPts val="0"/>
              </a:spcAft>
              <a:buNone/>
              <a:defRPr sz="1400">
                <a:solidFill>
                  <a:schemeClr val="bg1"/>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16" name="Text Placeholder 6"/>
          <p:cNvSpPr>
            <a:spLocks noGrp="1"/>
          </p:cNvSpPr>
          <p:nvPr>
            <p:ph type="body" sz="quarter" idx="18" hasCustomPrompt="1"/>
          </p:nvPr>
        </p:nvSpPr>
        <p:spPr>
          <a:xfrm>
            <a:off x="731100" y="1690800"/>
            <a:ext cx="3441387" cy="951125"/>
          </a:xfrm>
          <a:prstGeom prst="rect">
            <a:avLst/>
          </a:prstGeom>
        </p:spPr>
        <p:txBody>
          <a:bodyPr anchor="t"/>
          <a:lstStyle>
            <a:lvl1pPr marL="0" indent="0">
              <a:lnSpc>
                <a:spcPct val="90000"/>
              </a:lnSpc>
              <a:spcBef>
                <a:spcPts val="0"/>
              </a:spcBef>
              <a:spcAft>
                <a:spcPts val="0"/>
              </a:spcAft>
              <a:buNone/>
              <a:defRPr sz="3200" b="1" i="0">
                <a:solidFill>
                  <a:srgbClr val="FFC628"/>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sp>
        <p:nvSpPr>
          <p:cNvPr id="22" name="Text Placeholder 6"/>
          <p:cNvSpPr>
            <a:spLocks noGrp="1"/>
          </p:cNvSpPr>
          <p:nvPr>
            <p:ph type="body" sz="quarter" idx="23"/>
          </p:nvPr>
        </p:nvSpPr>
        <p:spPr>
          <a:xfrm>
            <a:off x="5497064" y="2641925"/>
            <a:ext cx="3457303" cy="1552590"/>
          </a:xfrm>
          <a:prstGeom prst="rect">
            <a:avLst/>
          </a:prstGeom>
        </p:spPr>
        <p:txBody>
          <a:bodyPr/>
          <a:lstStyle>
            <a:lvl1pPr marL="0" indent="0">
              <a:spcAft>
                <a:spcPts val="0"/>
              </a:spcAft>
              <a:buNone/>
              <a:defRPr sz="1400">
                <a:solidFill>
                  <a:schemeClr val="bg1"/>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23" name="Text Placeholder 6"/>
          <p:cNvSpPr>
            <a:spLocks noGrp="1"/>
          </p:cNvSpPr>
          <p:nvPr>
            <p:ph type="body" sz="quarter" idx="24" hasCustomPrompt="1"/>
          </p:nvPr>
        </p:nvSpPr>
        <p:spPr>
          <a:xfrm>
            <a:off x="5497064" y="1690800"/>
            <a:ext cx="3441387" cy="951125"/>
          </a:xfrm>
          <a:prstGeom prst="rect">
            <a:avLst/>
          </a:prstGeom>
        </p:spPr>
        <p:txBody>
          <a:bodyPr anchor="t"/>
          <a:lstStyle>
            <a:lvl1pPr marL="0" indent="0">
              <a:lnSpc>
                <a:spcPct val="90000"/>
              </a:lnSpc>
              <a:spcBef>
                <a:spcPts val="0"/>
              </a:spcBef>
              <a:spcAft>
                <a:spcPts val="0"/>
              </a:spcAft>
              <a:buNone/>
              <a:defRPr sz="3200" b="1" i="0">
                <a:solidFill>
                  <a:srgbClr val="FFC628"/>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sp>
        <p:nvSpPr>
          <p:cNvPr id="24" name="Text Placeholder 6"/>
          <p:cNvSpPr>
            <a:spLocks noGrp="1"/>
          </p:cNvSpPr>
          <p:nvPr>
            <p:ph type="body" sz="quarter" idx="25"/>
          </p:nvPr>
        </p:nvSpPr>
        <p:spPr>
          <a:xfrm>
            <a:off x="10089749" y="2641925"/>
            <a:ext cx="3457303" cy="1552590"/>
          </a:xfrm>
          <a:prstGeom prst="rect">
            <a:avLst/>
          </a:prstGeom>
        </p:spPr>
        <p:txBody>
          <a:bodyPr/>
          <a:lstStyle>
            <a:lvl1pPr marL="0" indent="0">
              <a:spcAft>
                <a:spcPts val="0"/>
              </a:spcAft>
              <a:buNone/>
              <a:defRPr sz="1400">
                <a:solidFill>
                  <a:schemeClr val="bg1"/>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25" name="Text Placeholder 6"/>
          <p:cNvSpPr>
            <a:spLocks noGrp="1"/>
          </p:cNvSpPr>
          <p:nvPr>
            <p:ph type="body" sz="quarter" idx="26" hasCustomPrompt="1"/>
          </p:nvPr>
        </p:nvSpPr>
        <p:spPr>
          <a:xfrm>
            <a:off x="10089749" y="1690800"/>
            <a:ext cx="3441387" cy="951125"/>
          </a:xfrm>
          <a:prstGeom prst="rect">
            <a:avLst/>
          </a:prstGeom>
        </p:spPr>
        <p:txBody>
          <a:bodyPr anchor="t"/>
          <a:lstStyle>
            <a:lvl1pPr marL="0" indent="0">
              <a:lnSpc>
                <a:spcPct val="90000"/>
              </a:lnSpc>
              <a:spcBef>
                <a:spcPts val="0"/>
              </a:spcBef>
              <a:spcAft>
                <a:spcPts val="0"/>
              </a:spcAft>
              <a:buNone/>
              <a:defRPr sz="3200" b="1" i="0">
                <a:solidFill>
                  <a:srgbClr val="FFC628"/>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sp>
        <p:nvSpPr>
          <p:cNvPr id="26" name="Text Placeholder 6"/>
          <p:cNvSpPr>
            <a:spLocks noGrp="1"/>
          </p:cNvSpPr>
          <p:nvPr>
            <p:ph type="body" sz="quarter" idx="27"/>
          </p:nvPr>
        </p:nvSpPr>
        <p:spPr>
          <a:xfrm>
            <a:off x="731100" y="5570184"/>
            <a:ext cx="3457303" cy="1552590"/>
          </a:xfrm>
          <a:prstGeom prst="rect">
            <a:avLst/>
          </a:prstGeom>
        </p:spPr>
        <p:txBody>
          <a:bodyPr/>
          <a:lstStyle>
            <a:lvl1pPr marL="0" indent="0">
              <a:spcAft>
                <a:spcPts val="0"/>
              </a:spcAft>
              <a:buNone/>
              <a:defRPr sz="1400">
                <a:solidFill>
                  <a:schemeClr val="bg1"/>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27" name="Text Placeholder 6"/>
          <p:cNvSpPr>
            <a:spLocks noGrp="1"/>
          </p:cNvSpPr>
          <p:nvPr>
            <p:ph type="body" sz="quarter" idx="28" hasCustomPrompt="1"/>
          </p:nvPr>
        </p:nvSpPr>
        <p:spPr>
          <a:xfrm>
            <a:off x="731100" y="4619059"/>
            <a:ext cx="3441387" cy="951125"/>
          </a:xfrm>
          <a:prstGeom prst="rect">
            <a:avLst/>
          </a:prstGeom>
        </p:spPr>
        <p:txBody>
          <a:bodyPr anchor="t"/>
          <a:lstStyle>
            <a:lvl1pPr marL="0" indent="0">
              <a:lnSpc>
                <a:spcPct val="90000"/>
              </a:lnSpc>
              <a:spcBef>
                <a:spcPts val="0"/>
              </a:spcBef>
              <a:spcAft>
                <a:spcPts val="0"/>
              </a:spcAft>
              <a:buNone/>
              <a:defRPr sz="3200" b="1" i="0">
                <a:solidFill>
                  <a:srgbClr val="FFC628"/>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sp>
        <p:nvSpPr>
          <p:cNvPr id="28" name="Text Placeholder 6"/>
          <p:cNvSpPr>
            <a:spLocks noGrp="1"/>
          </p:cNvSpPr>
          <p:nvPr>
            <p:ph type="body" sz="quarter" idx="29"/>
          </p:nvPr>
        </p:nvSpPr>
        <p:spPr>
          <a:xfrm>
            <a:off x="5497064" y="5570184"/>
            <a:ext cx="3457303" cy="1552590"/>
          </a:xfrm>
          <a:prstGeom prst="rect">
            <a:avLst/>
          </a:prstGeom>
        </p:spPr>
        <p:txBody>
          <a:bodyPr/>
          <a:lstStyle>
            <a:lvl1pPr marL="0" indent="0">
              <a:spcAft>
                <a:spcPts val="0"/>
              </a:spcAft>
              <a:buNone/>
              <a:defRPr sz="1400">
                <a:solidFill>
                  <a:schemeClr val="bg1"/>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29" name="Text Placeholder 6"/>
          <p:cNvSpPr>
            <a:spLocks noGrp="1"/>
          </p:cNvSpPr>
          <p:nvPr>
            <p:ph type="body" sz="quarter" idx="30" hasCustomPrompt="1"/>
          </p:nvPr>
        </p:nvSpPr>
        <p:spPr>
          <a:xfrm>
            <a:off x="5497064" y="4619059"/>
            <a:ext cx="3441387" cy="951125"/>
          </a:xfrm>
          <a:prstGeom prst="rect">
            <a:avLst/>
          </a:prstGeom>
        </p:spPr>
        <p:txBody>
          <a:bodyPr anchor="t"/>
          <a:lstStyle>
            <a:lvl1pPr marL="0" indent="0">
              <a:lnSpc>
                <a:spcPct val="90000"/>
              </a:lnSpc>
              <a:spcBef>
                <a:spcPts val="0"/>
              </a:spcBef>
              <a:spcAft>
                <a:spcPts val="0"/>
              </a:spcAft>
              <a:buNone/>
              <a:defRPr sz="3200" b="1" i="0">
                <a:solidFill>
                  <a:srgbClr val="FFC628"/>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sp>
        <p:nvSpPr>
          <p:cNvPr id="30" name="Text Placeholder 6"/>
          <p:cNvSpPr>
            <a:spLocks noGrp="1"/>
          </p:cNvSpPr>
          <p:nvPr>
            <p:ph type="body" sz="quarter" idx="31"/>
          </p:nvPr>
        </p:nvSpPr>
        <p:spPr>
          <a:xfrm>
            <a:off x="10089749" y="5570184"/>
            <a:ext cx="3457303" cy="1552590"/>
          </a:xfrm>
          <a:prstGeom prst="rect">
            <a:avLst/>
          </a:prstGeom>
        </p:spPr>
        <p:txBody>
          <a:bodyPr/>
          <a:lstStyle>
            <a:lvl1pPr marL="0" indent="0">
              <a:spcAft>
                <a:spcPts val="0"/>
              </a:spcAft>
              <a:buNone/>
              <a:defRPr sz="1400">
                <a:solidFill>
                  <a:schemeClr val="bg1"/>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31" name="Text Placeholder 6"/>
          <p:cNvSpPr>
            <a:spLocks noGrp="1"/>
          </p:cNvSpPr>
          <p:nvPr>
            <p:ph type="body" sz="quarter" idx="32" hasCustomPrompt="1"/>
          </p:nvPr>
        </p:nvSpPr>
        <p:spPr>
          <a:xfrm>
            <a:off x="10089749" y="4619059"/>
            <a:ext cx="3441387" cy="951125"/>
          </a:xfrm>
          <a:prstGeom prst="rect">
            <a:avLst/>
          </a:prstGeom>
        </p:spPr>
        <p:txBody>
          <a:bodyPr anchor="t"/>
          <a:lstStyle>
            <a:lvl1pPr marL="0" indent="0">
              <a:lnSpc>
                <a:spcPct val="90000"/>
              </a:lnSpc>
              <a:spcBef>
                <a:spcPts val="0"/>
              </a:spcBef>
              <a:spcAft>
                <a:spcPts val="0"/>
              </a:spcAft>
              <a:buNone/>
              <a:defRPr sz="3200" b="1" i="0">
                <a:solidFill>
                  <a:srgbClr val="FFC628"/>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nfo Slide Split 1">
    <p:spTree>
      <p:nvGrpSpPr>
        <p:cNvPr id="1" name=""/>
        <p:cNvGrpSpPr/>
        <p:nvPr/>
      </p:nvGrpSpPr>
      <p:grpSpPr>
        <a:xfrm>
          <a:off x="0" y="0"/>
          <a:ext cx="0" cy="0"/>
          <a:chOff x="0" y="0"/>
          <a:chExt cx="0" cy="0"/>
        </a:xfrm>
      </p:grpSpPr>
      <p:sp>
        <p:nvSpPr>
          <p:cNvPr id="2" name="Title 1"/>
          <p:cNvSpPr>
            <a:spLocks noGrp="1"/>
          </p:cNvSpPr>
          <p:nvPr>
            <p:ph type="title"/>
          </p:nvPr>
        </p:nvSpPr>
        <p:spPr>
          <a:xfrm>
            <a:off x="533400" y="114301"/>
            <a:ext cx="13030200" cy="914400"/>
          </a:xfrm>
        </p:spPr>
        <p:txBody>
          <a:bodyPr anchor="ctr"/>
          <a:lstStyle>
            <a:lvl1pPr>
              <a:defRPr sz="3000" b="1" i="0">
                <a:latin typeface="DM Sans" pitchFamily="2" charset="77"/>
              </a:defRPr>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022563"/>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15" name="Text Placeholder 6"/>
          <p:cNvSpPr>
            <a:spLocks noGrp="1"/>
          </p:cNvSpPr>
          <p:nvPr>
            <p:ph type="body" sz="quarter" idx="17"/>
          </p:nvPr>
        </p:nvSpPr>
        <p:spPr>
          <a:xfrm>
            <a:off x="723900" y="2627525"/>
            <a:ext cx="3457303" cy="1552590"/>
          </a:xfrm>
          <a:prstGeom prst="rect">
            <a:avLst/>
          </a:prstGeom>
        </p:spPr>
        <p:txBody>
          <a:bodyPr/>
          <a:lstStyle>
            <a:lvl1pPr marL="0" indent="0">
              <a:spcAft>
                <a:spcPts val="0"/>
              </a:spcAft>
              <a:buNone/>
              <a:defRPr sz="1400"/>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16" name="Text Placeholder 6"/>
          <p:cNvSpPr>
            <a:spLocks noGrp="1"/>
          </p:cNvSpPr>
          <p:nvPr>
            <p:ph type="body" sz="quarter" idx="18" hasCustomPrompt="1"/>
          </p:nvPr>
        </p:nvSpPr>
        <p:spPr>
          <a:xfrm>
            <a:off x="723900" y="1676400"/>
            <a:ext cx="3441387" cy="951125"/>
          </a:xfrm>
          <a:prstGeom prst="rect">
            <a:avLst/>
          </a:prstGeom>
        </p:spPr>
        <p:txBody>
          <a:bodyPr anchor="t"/>
          <a:lstStyle>
            <a:lvl1pPr marL="0" indent="0">
              <a:lnSpc>
                <a:spcPct val="90000"/>
              </a:lnSpc>
              <a:spcBef>
                <a:spcPts val="0"/>
              </a:spcBef>
              <a:spcAft>
                <a:spcPts val="0"/>
              </a:spcAft>
              <a:buNone/>
              <a:defRPr sz="3200" b="1" i="0">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sp>
        <p:nvSpPr>
          <p:cNvPr id="22" name="Text Placeholder 6"/>
          <p:cNvSpPr>
            <a:spLocks noGrp="1"/>
          </p:cNvSpPr>
          <p:nvPr>
            <p:ph type="body" sz="quarter" idx="23"/>
          </p:nvPr>
        </p:nvSpPr>
        <p:spPr>
          <a:xfrm>
            <a:off x="5489864" y="2627525"/>
            <a:ext cx="3457303" cy="1552590"/>
          </a:xfrm>
          <a:prstGeom prst="rect">
            <a:avLst/>
          </a:prstGeom>
        </p:spPr>
        <p:txBody>
          <a:bodyPr/>
          <a:lstStyle>
            <a:lvl1pPr marL="0" indent="0">
              <a:spcAft>
                <a:spcPts val="0"/>
              </a:spcAft>
              <a:buNone/>
              <a:defRPr sz="1400"/>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23" name="Text Placeholder 6"/>
          <p:cNvSpPr>
            <a:spLocks noGrp="1"/>
          </p:cNvSpPr>
          <p:nvPr>
            <p:ph type="body" sz="quarter" idx="24" hasCustomPrompt="1"/>
          </p:nvPr>
        </p:nvSpPr>
        <p:spPr>
          <a:xfrm>
            <a:off x="5489864" y="1676400"/>
            <a:ext cx="3441387" cy="951125"/>
          </a:xfrm>
          <a:prstGeom prst="rect">
            <a:avLst/>
          </a:prstGeom>
        </p:spPr>
        <p:txBody>
          <a:bodyPr anchor="t"/>
          <a:lstStyle>
            <a:lvl1pPr marL="0" indent="0">
              <a:lnSpc>
                <a:spcPct val="90000"/>
              </a:lnSpc>
              <a:spcBef>
                <a:spcPts val="0"/>
              </a:spcBef>
              <a:spcAft>
                <a:spcPts val="0"/>
              </a:spcAft>
              <a:buNone/>
              <a:defRPr sz="3200" b="1" i="0">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sp>
        <p:nvSpPr>
          <p:cNvPr id="24" name="Text Placeholder 6"/>
          <p:cNvSpPr>
            <a:spLocks noGrp="1"/>
          </p:cNvSpPr>
          <p:nvPr>
            <p:ph type="body" sz="quarter" idx="25"/>
          </p:nvPr>
        </p:nvSpPr>
        <p:spPr>
          <a:xfrm>
            <a:off x="10082549" y="2627525"/>
            <a:ext cx="3457303" cy="1552590"/>
          </a:xfrm>
          <a:prstGeom prst="rect">
            <a:avLst/>
          </a:prstGeom>
        </p:spPr>
        <p:txBody>
          <a:bodyPr/>
          <a:lstStyle>
            <a:lvl1pPr marL="0" indent="0">
              <a:spcAft>
                <a:spcPts val="0"/>
              </a:spcAft>
              <a:buNone/>
              <a:defRPr sz="1400"/>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25" name="Text Placeholder 6"/>
          <p:cNvSpPr>
            <a:spLocks noGrp="1"/>
          </p:cNvSpPr>
          <p:nvPr>
            <p:ph type="body" sz="quarter" idx="26" hasCustomPrompt="1"/>
          </p:nvPr>
        </p:nvSpPr>
        <p:spPr>
          <a:xfrm>
            <a:off x="10082549" y="1676400"/>
            <a:ext cx="3441387" cy="951125"/>
          </a:xfrm>
          <a:prstGeom prst="rect">
            <a:avLst/>
          </a:prstGeom>
        </p:spPr>
        <p:txBody>
          <a:bodyPr anchor="t"/>
          <a:lstStyle>
            <a:lvl1pPr marL="0" indent="0">
              <a:lnSpc>
                <a:spcPct val="90000"/>
              </a:lnSpc>
              <a:spcBef>
                <a:spcPts val="0"/>
              </a:spcBef>
              <a:spcAft>
                <a:spcPts val="0"/>
              </a:spcAft>
              <a:buNone/>
              <a:defRPr sz="3200" b="1" i="0">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cxnSp>
        <p:nvCxnSpPr>
          <p:cNvPr id="32" name="Straight Connector 31">
            <a:extLst>
              <a:ext uri="{FF2B5EF4-FFF2-40B4-BE49-F238E27FC236}">
                <a16:creationId xmlns:a16="http://schemas.microsoft.com/office/drawing/2014/main" id="{8752C573-0C30-824A-9998-990960154B3C}"/>
              </a:ext>
            </a:extLst>
          </p:cNvPr>
          <p:cNvCxnSpPr>
            <a:cxnSpLocks/>
          </p:cNvCxnSpPr>
          <p:nvPr userDrawn="1"/>
        </p:nvCxnSpPr>
        <p:spPr>
          <a:xfrm>
            <a:off x="535170" y="5009073"/>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33" name="Text Placeholder 6"/>
          <p:cNvSpPr>
            <a:spLocks noGrp="1"/>
          </p:cNvSpPr>
          <p:nvPr>
            <p:ph type="body" sz="quarter" idx="27"/>
          </p:nvPr>
        </p:nvSpPr>
        <p:spPr>
          <a:xfrm>
            <a:off x="723900" y="5485662"/>
            <a:ext cx="12839700" cy="1627926"/>
          </a:xfrm>
          <a:prstGeom prst="rect">
            <a:avLst/>
          </a:prstGeom>
        </p:spPr>
        <p:txBody>
          <a:bodyPr/>
          <a:lstStyle>
            <a:lvl1pPr marL="0" indent="0">
              <a:spcAft>
                <a:spcPts val="0"/>
              </a:spcAft>
              <a:buNone/>
              <a:defRPr sz="1600"/>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Info Slide Split 1">
    <p:spTree>
      <p:nvGrpSpPr>
        <p:cNvPr id="1" name=""/>
        <p:cNvGrpSpPr/>
        <p:nvPr/>
      </p:nvGrpSpPr>
      <p:grpSpPr>
        <a:xfrm>
          <a:off x="0" y="0"/>
          <a:ext cx="0" cy="0"/>
          <a:chOff x="0" y="0"/>
          <a:chExt cx="0" cy="0"/>
        </a:xfrm>
      </p:grpSpPr>
      <p:sp>
        <p:nvSpPr>
          <p:cNvPr id="2" name="Title 1"/>
          <p:cNvSpPr>
            <a:spLocks noGrp="1"/>
          </p:cNvSpPr>
          <p:nvPr>
            <p:ph type="title"/>
          </p:nvPr>
        </p:nvSpPr>
        <p:spPr>
          <a:xfrm>
            <a:off x="533400" y="114301"/>
            <a:ext cx="13030200" cy="914400"/>
          </a:xfrm>
        </p:spPr>
        <p:txBody>
          <a:bodyPr anchor="ctr"/>
          <a:lstStyle>
            <a:lvl1pPr>
              <a:defRPr sz="3000" b="1" i="0">
                <a:latin typeface="DM Sans" pitchFamily="2" charset="77"/>
              </a:defRPr>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022563"/>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15" name="Text Placeholder 6"/>
          <p:cNvSpPr>
            <a:spLocks noGrp="1"/>
          </p:cNvSpPr>
          <p:nvPr>
            <p:ph type="body" sz="quarter" idx="17"/>
          </p:nvPr>
        </p:nvSpPr>
        <p:spPr>
          <a:xfrm>
            <a:off x="723900" y="2627525"/>
            <a:ext cx="3457303" cy="1552590"/>
          </a:xfrm>
          <a:prstGeom prst="rect">
            <a:avLst/>
          </a:prstGeom>
        </p:spPr>
        <p:txBody>
          <a:bodyPr/>
          <a:lstStyle>
            <a:lvl1pPr marL="0" indent="0">
              <a:spcAft>
                <a:spcPts val="0"/>
              </a:spcAft>
              <a:buNone/>
              <a:defRPr sz="1400"/>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16" name="Text Placeholder 6"/>
          <p:cNvSpPr>
            <a:spLocks noGrp="1"/>
          </p:cNvSpPr>
          <p:nvPr>
            <p:ph type="body" sz="quarter" idx="18" hasCustomPrompt="1"/>
          </p:nvPr>
        </p:nvSpPr>
        <p:spPr>
          <a:xfrm>
            <a:off x="723900" y="1676400"/>
            <a:ext cx="3441387" cy="951125"/>
          </a:xfrm>
          <a:prstGeom prst="rect">
            <a:avLst/>
          </a:prstGeom>
        </p:spPr>
        <p:txBody>
          <a:bodyPr anchor="t"/>
          <a:lstStyle>
            <a:lvl1pPr marL="0" indent="0">
              <a:lnSpc>
                <a:spcPct val="90000"/>
              </a:lnSpc>
              <a:spcBef>
                <a:spcPts val="0"/>
              </a:spcBef>
              <a:spcAft>
                <a:spcPts val="0"/>
              </a:spcAft>
              <a:buNone/>
              <a:defRPr sz="3200" b="1" i="0">
                <a:solidFill>
                  <a:schemeClr val="accent5"/>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sp>
        <p:nvSpPr>
          <p:cNvPr id="22" name="Text Placeholder 6"/>
          <p:cNvSpPr>
            <a:spLocks noGrp="1"/>
          </p:cNvSpPr>
          <p:nvPr>
            <p:ph type="body" sz="quarter" idx="23"/>
          </p:nvPr>
        </p:nvSpPr>
        <p:spPr>
          <a:xfrm>
            <a:off x="5489864" y="2627525"/>
            <a:ext cx="3457303" cy="1552590"/>
          </a:xfrm>
          <a:prstGeom prst="rect">
            <a:avLst/>
          </a:prstGeom>
        </p:spPr>
        <p:txBody>
          <a:bodyPr/>
          <a:lstStyle>
            <a:lvl1pPr marL="0" indent="0">
              <a:spcAft>
                <a:spcPts val="0"/>
              </a:spcAft>
              <a:buNone/>
              <a:defRPr sz="1400"/>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23" name="Text Placeholder 6"/>
          <p:cNvSpPr>
            <a:spLocks noGrp="1"/>
          </p:cNvSpPr>
          <p:nvPr>
            <p:ph type="body" sz="quarter" idx="24" hasCustomPrompt="1"/>
          </p:nvPr>
        </p:nvSpPr>
        <p:spPr>
          <a:xfrm>
            <a:off x="5489864" y="1676400"/>
            <a:ext cx="3441387" cy="951125"/>
          </a:xfrm>
          <a:prstGeom prst="rect">
            <a:avLst/>
          </a:prstGeom>
        </p:spPr>
        <p:txBody>
          <a:bodyPr anchor="t"/>
          <a:lstStyle>
            <a:lvl1pPr marL="0" indent="0">
              <a:lnSpc>
                <a:spcPct val="90000"/>
              </a:lnSpc>
              <a:spcBef>
                <a:spcPts val="0"/>
              </a:spcBef>
              <a:spcAft>
                <a:spcPts val="0"/>
              </a:spcAft>
              <a:buNone/>
              <a:defRPr sz="3200" b="1" i="0">
                <a:solidFill>
                  <a:schemeClr val="accent5"/>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sp>
        <p:nvSpPr>
          <p:cNvPr id="24" name="Text Placeholder 6"/>
          <p:cNvSpPr>
            <a:spLocks noGrp="1"/>
          </p:cNvSpPr>
          <p:nvPr>
            <p:ph type="body" sz="quarter" idx="25"/>
          </p:nvPr>
        </p:nvSpPr>
        <p:spPr>
          <a:xfrm>
            <a:off x="10082549" y="2627525"/>
            <a:ext cx="3457303" cy="1552590"/>
          </a:xfrm>
          <a:prstGeom prst="rect">
            <a:avLst/>
          </a:prstGeom>
        </p:spPr>
        <p:txBody>
          <a:bodyPr/>
          <a:lstStyle>
            <a:lvl1pPr marL="0" indent="0">
              <a:spcAft>
                <a:spcPts val="0"/>
              </a:spcAft>
              <a:buNone/>
              <a:defRPr sz="1400"/>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25" name="Text Placeholder 6"/>
          <p:cNvSpPr>
            <a:spLocks noGrp="1"/>
          </p:cNvSpPr>
          <p:nvPr>
            <p:ph type="body" sz="quarter" idx="26" hasCustomPrompt="1"/>
          </p:nvPr>
        </p:nvSpPr>
        <p:spPr>
          <a:xfrm>
            <a:off x="10082549" y="1676400"/>
            <a:ext cx="3441387" cy="951125"/>
          </a:xfrm>
          <a:prstGeom prst="rect">
            <a:avLst/>
          </a:prstGeom>
        </p:spPr>
        <p:txBody>
          <a:bodyPr anchor="t"/>
          <a:lstStyle>
            <a:lvl1pPr marL="0" indent="0">
              <a:lnSpc>
                <a:spcPct val="90000"/>
              </a:lnSpc>
              <a:spcBef>
                <a:spcPts val="0"/>
              </a:spcBef>
              <a:spcAft>
                <a:spcPts val="0"/>
              </a:spcAft>
              <a:buNone/>
              <a:defRPr sz="3200" b="1" i="0">
                <a:solidFill>
                  <a:schemeClr val="accent5"/>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cxnSp>
        <p:nvCxnSpPr>
          <p:cNvPr id="32" name="Straight Connector 31">
            <a:extLst>
              <a:ext uri="{FF2B5EF4-FFF2-40B4-BE49-F238E27FC236}">
                <a16:creationId xmlns:a16="http://schemas.microsoft.com/office/drawing/2014/main" id="{8752C573-0C30-824A-9998-990960154B3C}"/>
              </a:ext>
            </a:extLst>
          </p:cNvPr>
          <p:cNvCxnSpPr>
            <a:cxnSpLocks/>
          </p:cNvCxnSpPr>
          <p:nvPr userDrawn="1"/>
        </p:nvCxnSpPr>
        <p:spPr>
          <a:xfrm>
            <a:off x="535170" y="5009073"/>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33" name="Text Placeholder 6"/>
          <p:cNvSpPr>
            <a:spLocks noGrp="1"/>
          </p:cNvSpPr>
          <p:nvPr>
            <p:ph type="body" sz="quarter" idx="27"/>
          </p:nvPr>
        </p:nvSpPr>
        <p:spPr>
          <a:xfrm>
            <a:off x="723900" y="5485662"/>
            <a:ext cx="12839700" cy="1627926"/>
          </a:xfrm>
          <a:prstGeom prst="rect">
            <a:avLst/>
          </a:prstGeom>
        </p:spPr>
        <p:txBody>
          <a:bodyPr/>
          <a:lstStyle>
            <a:lvl1pPr marL="0" indent="0">
              <a:spcAft>
                <a:spcPts val="0"/>
              </a:spcAft>
              <a:buNone/>
              <a:defRPr sz="1600"/>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Tree>
    <p:extLst>
      <p:ext uri="{BB962C8B-B14F-4D97-AF65-F5344CB8AC3E}">
        <p14:creationId xmlns:p14="http://schemas.microsoft.com/office/powerpoint/2010/main" val="2495834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nfo Slide Split 3">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116163"/>
            <a:ext cx="13030200" cy="912537"/>
          </a:xfrm>
        </p:spPr>
        <p:txBody>
          <a:bodyPr anchor="ctr"/>
          <a:lstStyle>
            <a:lvl1pPr>
              <a:defRPr sz="3000" b="1" i="0">
                <a:solidFill>
                  <a:schemeClr val="bg1"/>
                </a:solidFill>
                <a:latin typeface="DM Sans" pitchFamily="2" charset="77"/>
              </a:defRPr>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036313"/>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15" name="Text Placeholder 6"/>
          <p:cNvSpPr>
            <a:spLocks noGrp="1"/>
          </p:cNvSpPr>
          <p:nvPr>
            <p:ph type="body" sz="quarter" idx="17"/>
          </p:nvPr>
        </p:nvSpPr>
        <p:spPr>
          <a:xfrm>
            <a:off x="723900" y="2627525"/>
            <a:ext cx="3457303" cy="1552590"/>
          </a:xfrm>
          <a:prstGeom prst="rect">
            <a:avLst/>
          </a:prstGeom>
        </p:spPr>
        <p:txBody>
          <a:bodyPr/>
          <a:lstStyle>
            <a:lvl1pPr marL="0" indent="0">
              <a:spcAft>
                <a:spcPts val="0"/>
              </a:spcAft>
              <a:buNone/>
              <a:defRPr sz="1400">
                <a:solidFill>
                  <a:schemeClr val="bg1"/>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16" name="Text Placeholder 6"/>
          <p:cNvSpPr>
            <a:spLocks noGrp="1"/>
          </p:cNvSpPr>
          <p:nvPr>
            <p:ph type="body" sz="quarter" idx="18" hasCustomPrompt="1"/>
          </p:nvPr>
        </p:nvSpPr>
        <p:spPr>
          <a:xfrm>
            <a:off x="723900" y="1676400"/>
            <a:ext cx="3441387" cy="951125"/>
          </a:xfrm>
          <a:prstGeom prst="rect">
            <a:avLst/>
          </a:prstGeom>
        </p:spPr>
        <p:txBody>
          <a:bodyPr anchor="t"/>
          <a:lstStyle>
            <a:lvl1pPr marL="0" indent="0">
              <a:lnSpc>
                <a:spcPct val="90000"/>
              </a:lnSpc>
              <a:spcBef>
                <a:spcPts val="0"/>
              </a:spcBef>
              <a:spcAft>
                <a:spcPts val="0"/>
              </a:spcAft>
              <a:buNone/>
              <a:defRPr sz="3200" b="1" i="0">
                <a:solidFill>
                  <a:schemeClr val="accent4"/>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sp>
        <p:nvSpPr>
          <p:cNvPr id="22" name="Text Placeholder 6"/>
          <p:cNvSpPr>
            <a:spLocks noGrp="1"/>
          </p:cNvSpPr>
          <p:nvPr>
            <p:ph type="body" sz="quarter" idx="23"/>
          </p:nvPr>
        </p:nvSpPr>
        <p:spPr>
          <a:xfrm>
            <a:off x="5489864" y="2627525"/>
            <a:ext cx="3457303" cy="1552590"/>
          </a:xfrm>
          <a:prstGeom prst="rect">
            <a:avLst/>
          </a:prstGeom>
        </p:spPr>
        <p:txBody>
          <a:bodyPr/>
          <a:lstStyle>
            <a:lvl1pPr marL="0" indent="0">
              <a:spcAft>
                <a:spcPts val="0"/>
              </a:spcAft>
              <a:buNone/>
              <a:defRPr sz="1400">
                <a:solidFill>
                  <a:schemeClr val="bg1"/>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23" name="Text Placeholder 6"/>
          <p:cNvSpPr>
            <a:spLocks noGrp="1"/>
          </p:cNvSpPr>
          <p:nvPr>
            <p:ph type="body" sz="quarter" idx="24" hasCustomPrompt="1"/>
          </p:nvPr>
        </p:nvSpPr>
        <p:spPr>
          <a:xfrm>
            <a:off x="5489864" y="1676400"/>
            <a:ext cx="3441387" cy="951125"/>
          </a:xfrm>
          <a:prstGeom prst="rect">
            <a:avLst/>
          </a:prstGeom>
        </p:spPr>
        <p:txBody>
          <a:bodyPr anchor="t"/>
          <a:lstStyle>
            <a:lvl1pPr marL="0" indent="0">
              <a:lnSpc>
                <a:spcPct val="90000"/>
              </a:lnSpc>
              <a:spcBef>
                <a:spcPts val="0"/>
              </a:spcBef>
              <a:spcAft>
                <a:spcPts val="0"/>
              </a:spcAft>
              <a:buNone/>
              <a:defRPr sz="3200" b="1" i="0">
                <a:solidFill>
                  <a:schemeClr val="accent4"/>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sp>
        <p:nvSpPr>
          <p:cNvPr id="24" name="Text Placeholder 6"/>
          <p:cNvSpPr>
            <a:spLocks noGrp="1"/>
          </p:cNvSpPr>
          <p:nvPr>
            <p:ph type="body" sz="quarter" idx="25"/>
          </p:nvPr>
        </p:nvSpPr>
        <p:spPr>
          <a:xfrm>
            <a:off x="10082549" y="2627525"/>
            <a:ext cx="3457303" cy="1552590"/>
          </a:xfrm>
          <a:prstGeom prst="rect">
            <a:avLst/>
          </a:prstGeom>
        </p:spPr>
        <p:txBody>
          <a:bodyPr/>
          <a:lstStyle>
            <a:lvl1pPr marL="0" indent="0">
              <a:spcAft>
                <a:spcPts val="0"/>
              </a:spcAft>
              <a:buNone/>
              <a:defRPr sz="1400">
                <a:solidFill>
                  <a:schemeClr val="bg1"/>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25" name="Text Placeholder 6"/>
          <p:cNvSpPr>
            <a:spLocks noGrp="1"/>
          </p:cNvSpPr>
          <p:nvPr>
            <p:ph type="body" sz="quarter" idx="26" hasCustomPrompt="1"/>
          </p:nvPr>
        </p:nvSpPr>
        <p:spPr>
          <a:xfrm>
            <a:off x="10082549" y="1676400"/>
            <a:ext cx="3441387" cy="951125"/>
          </a:xfrm>
          <a:prstGeom prst="rect">
            <a:avLst/>
          </a:prstGeom>
        </p:spPr>
        <p:txBody>
          <a:bodyPr anchor="t"/>
          <a:lstStyle>
            <a:lvl1pPr marL="0" indent="0">
              <a:lnSpc>
                <a:spcPct val="90000"/>
              </a:lnSpc>
              <a:spcBef>
                <a:spcPts val="0"/>
              </a:spcBef>
              <a:spcAft>
                <a:spcPts val="0"/>
              </a:spcAft>
              <a:buNone/>
              <a:defRPr sz="3200" b="1" i="0">
                <a:solidFill>
                  <a:schemeClr val="accent4"/>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cxnSp>
        <p:nvCxnSpPr>
          <p:cNvPr id="32" name="Straight Connector 31">
            <a:extLst>
              <a:ext uri="{FF2B5EF4-FFF2-40B4-BE49-F238E27FC236}">
                <a16:creationId xmlns:a16="http://schemas.microsoft.com/office/drawing/2014/main" id="{8752C573-0C30-824A-9998-990960154B3C}"/>
              </a:ext>
            </a:extLst>
          </p:cNvPr>
          <p:cNvCxnSpPr>
            <a:cxnSpLocks/>
          </p:cNvCxnSpPr>
          <p:nvPr userDrawn="1"/>
        </p:nvCxnSpPr>
        <p:spPr>
          <a:xfrm>
            <a:off x="535170" y="4541560"/>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33" name="Text Placeholder 6"/>
          <p:cNvSpPr>
            <a:spLocks noGrp="1"/>
          </p:cNvSpPr>
          <p:nvPr>
            <p:ph type="body" sz="quarter" idx="27"/>
          </p:nvPr>
        </p:nvSpPr>
        <p:spPr>
          <a:xfrm>
            <a:off x="723900" y="4975626"/>
            <a:ext cx="12839700" cy="2137962"/>
          </a:xfrm>
          <a:prstGeom prst="rect">
            <a:avLst/>
          </a:prstGeom>
        </p:spPr>
        <p:txBody>
          <a:bodyPr/>
          <a:lstStyle>
            <a:lvl1pPr marL="0" indent="0">
              <a:spcAft>
                <a:spcPts val="0"/>
              </a:spcAft>
              <a:buNone/>
              <a:defRPr sz="1600">
                <a:solidFill>
                  <a:schemeClr val="bg1"/>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Info Slide Split 3">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116163"/>
            <a:ext cx="13030200" cy="912537"/>
          </a:xfrm>
        </p:spPr>
        <p:txBody>
          <a:bodyPr anchor="ctr"/>
          <a:lstStyle>
            <a:lvl1pPr>
              <a:defRPr sz="3000" b="1" i="0">
                <a:solidFill>
                  <a:schemeClr val="bg1"/>
                </a:solidFill>
                <a:latin typeface="DM Sans" pitchFamily="2" charset="77"/>
              </a:defRPr>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036313"/>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15" name="Text Placeholder 6"/>
          <p:cNvSpPr>
            <a:spLocks noGrp="1"/>
          </p:cNvSpPr>
          <p:nvPr>
            <p:ph type="body" sz="quarter" idx="17"/>
          </p:nvPr>
        </p:nvSpPr>
        <p:spPr>
          <a:xfrm>
            <a:off x="723900" y="2627525"/>
            <a:ext cx="3457303" cy="1552590"/>
          </a:xfrm>
          <a:prstGeom prst="rect">
            <a:avLst/>
          </a:prstGeom>
        </p:spPr>
        <p:txBody>
          <a:bodyPr/>
          <a:lstStyle>
            <a:lvl1pPr marL="0" indent="0">
              <a:spcAft>
                <a:spcPts val="0"/>
              </a:spcAft>
              <a:buNone/>
              <a:defRPr sz="1400">
                <a:solidFill>
                  <a:schemeClr val="bg1"/>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16" name="Text Placeholder 6"/>
          <p:cNvSpPr>
            <a:spLocks noGrp="1"/>
          </p:cNvSpPr>
          <p:nvPr>
            <p:ph type="body" sz="quarter" idx="18" hasCustomPrompt="1"/>
          </p:nvPr>
        </p:nvSpPr>
        <p:spPr>
          <a:xfrm>
            <a:off x="723900" y="1676400"/>
            <a:ext cx="3441387" cy="951125"/>
          </a:xfrm>
          <a:prstGeom prst="rect">
            <a:avLst/>
          </a:prstGeom>
        </p:spPr>
        <p:txBody>
          <a:bodyPr anchor="t"/>
          <a:lstStyle>
            <a:lvl1pPr marL="0" indent="0">
              <a:lnSpc>
                <a:spcPct val="90000"/>
              </a:lnSpc>
              <a:spcBef>
                <a:spcPts val="0"/>
              </a:spcBef>
              <a:spcAft>
                <a:spcPts val="0"/>
              </a:spcAft>
              <a:buNone/>
              <a:defRPr sz="3200" b="1" i="0">
                <a:solidFill>
                  <a:schemeClr val="accent2"/>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sp>
        <p:nvSpPr>
          <p:cNvPr id="22" name="Text Placeholder 6"/>
          <p:cNvSpPr>
            <a:spLocks noGrp="1"/>
          </p:cNvSpPr>
          <p:nvPr>
            <p:ph type="body" sz="quarter" idx="23"/>
          </p:nvPr>
        </p:nvSpPr>
        <p:spPr>
          <a:xfrm>
            <a:off x="5489864" y="2627525"/>
            <a:ext cx="3457303" cy="1552590"/>
          </a:xfrm>
          <a:prstGeom prst="rect">
            <a:avLst/>
          </a:prstGeom>
        </p:spPr>
        <p:txBody>
          <a:bodyPr/>
          <a:lstStyle>
            <a:lvl1pPr marL="0" indent="0">
              <a:spcAft>
                <a:spcPts val="0"/>
              </a:spcAft>
              <a:buNone/>
              <a:defRPr sz="1400">
                <a:solidFill>
                  <a:schemeClr val="bg1"/>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23" name="Text Placeholder 6"/>
          <p:cNvSpPr>
            <a:spLocks noGrp="1"/>
          </p:cNvSpPr>
          <p:nvPr>
            <p:ph type="body" sz="quarter" idx="24" hasCustomPrompt="1"/>
          </p:nvPr>
        </p:nvSpPr>
        <p:spPr>
          <a:xfrm>
            <a:off x="5489864" y="1676400"/>
            <a:ext cx="3441387" cy="951125"/>
          </a:xfrm>
          <a:prstGeom prst="rect">
            <a:avLst/>
          </a:prstGeom>
        </p:spPr>
        <p:txBody>
          <a:bodyPr anchor="t"/>
          <a:lstStyle>
            <a:lvl1pPr marL="0" indent="0">
              <a:lnSpc>
                <a:spcPct val="90000"/>
              </a:lnSpc>
              <a:spcBef>
                <a:spcPts val="0"/>
              </a:spcBef>
              <a:spcAft>
                <a:spcPts val="0"/>
              </a:spcAft>
              <a:buNone/>
              <a:defRPr sz="3200" b="1" i="0">
                <a:solidFill>
                  <a:schemeClr val="accent2"/>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sp>
        <p:nvSpPr>
          <p:cNvPr id="24" name="Text Placeholder 6"/>
          <p:cNvSpPr>
            <a:spLocks noGrp="1"/>
          </p:cNvSpPr>
          <p:nvPr>
            <p:ph type="body" sz="quarter" idx="25"/>
          </p:nvPr>
        </p:nvSpPr>
        <p:spPr>
          <a:xfrm>
            <a:off x="10082549" y="2627525"/>
            <a:ext cx="3457303" cy="1552590"/>
          </a:xfrm>
          <a:prstGeom prst="rect">
            <a:avLst/>
          </a:prstGeom>
        </p:spPr>
        <p:txBody>
          <a:bodyPr/>
          <a:lstStyle>
            <a:lvl1pPr marL="0" indent="0">
              <a:spcAft>
                <a:spcPts val="0"/>
              </a:spcAft>
              <a:buNone/>
              <a:defRPr sz="1400">
                <a:solidFill>
                  <a:schemeClr val="bg1"/>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25" name="Text Placeholder 6"/>
          <p:cNvSpPr>
            <a:spLocks noGrp="1"/>
          </p:cNvSpPr>
          <p:nvPr>
            <p:ph type="body" sz="quarter" idx="26" hasCustomPrompt="1"/>
          </p:nvPr>
        </p:nvSpPr>
        <p:spPr>
          <a:xfrm>
            <a:off x="10082549" y="1676400"/>
            <a:ext cx="3441387" cy="951125"/>
          </a:xfrm>
          <a:prstGeom prst="rect">
            <a:avLst/>
          </a:prstGeom>
        </p:spPr>
        <p:txBody>
          <a:bodyPr anchor="t"/>
          <a:lstStyle>
            <a:lvl1pPr marL="0" indent="0">
              <a:lnSpc>
                <a:spcPct val="90000"/>
              </a:lnSpc>
              <a:spcBef>
                <a:spcPts val="0"/>
              </a:spcBef>
              <a:spcAft>
                <a:spcPts val="0"/>
              </a:spcAft>
              <a:buNone/>
              <a:defRPr sz="3200" b="1" i="0">
                <a:solidFill>
                  <a:schemeClr val="accent2"/>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cxnSp>
        <p:nvCxnSpPr>
          <p:cNvPr id="32" name="Straight Connector 31">
            <a:extLst>
              <a:ext uri="{FF2B5EF4-FFF2-40B4-BE49-F238E27FC236}">
                <a16:creationId xmlns:a16="http://schemas.microsoft.com/office/drawing/2014/main" id="{8752C573-0C30-824A-9998-990960154B3C}"/>
              </a:ext>
            </a:extLst>
          </p:cNvPr>
          <p:cNvCxnSpPr>
            <a:cxnSpLocks/>
          </p:cNvCxnSpPr>
          <p:nvPr userDrawn="1"/>
        </p:nvCxnSpPr>
        <p:spPr>
          <a:xfrm>
            <a:off x="535170" y="4541560"/>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33" name="Text Placeholder 6"/>
          <p:cNvSpPr>
            <a:spLocks noGrp="1"/>
          </p:cNvSpPr>
          <p:nvPr>
            <p:ph type="body" sz="quarter" idx="27"/>
          </p:nvPr>
        </p:nvSpPr>
        <p:spPr>
          <a:xfrm>
            <a:off x="723900" y="4975626"/>
            <a:ext cx="12800036" cy="2137962"/>
          </a:xfrm>
          <a:prstGeom prst="rect">
            <a:avLst/>
          </a:prstGeom>
        </p:spPr>
        <p:txBody>
          <a:bodyPr/>
          <a:lstStyle>
            <a:lvl1pPr marL="0" indent="0">
              <a:spcAft>
                <a:spcPts val="0"/>
              </a:spcAft>
              <a:buNone/>
              <a:defRPr sz="1600">
                <a:solidFill>
                  <a:schemeClr val="bg1"/>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Tree>
    <p:extLst>
      <p:ext uri="{BB962C8B-B14F-4D97-AF65-F5344CB8AC3E}">
        <p14:creationId xmlns:p14="http://schemas.microsoft.com/office/powerpoint/2010/main" val="781050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Info Slide Split 3">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116163"/>
            <a:ext cx="13030200" cy="912537"/>
          </a:xfrm>
        </p:spPr>
        <p:txBody>
          <a:bodyPr anchor="ctr"/>
          <a:lstStyle>
            <a:lvl1pPr>
              <a:defRPr sz="3000" b="1" i="0">
                <a:solidFill>
                  <a:schemeClr val="bg1"/>
                </a:solidFill>
                <a:latin typeface="DM Sans" pitchFamily="2" charset="77"/>
              </a:defRPr>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036313"/>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15" name="Text Placeholder 6"/>
          <p:cNvSpPr>
            <a:spLocks noGrp="1"/>
          </p:cNvSpPr>
          <p:nvPr>
            <p:ph type="body" sz="quarter" idx="17"/>
          </p:nvPr>
        </p:nvSpPr>
        <p:spPr>
          <a:xfrm>
            <a:off x="723900" y="2627525"/>
            <a:ext cx="3457303" cy="1552590"/>
          </a:xfrm>
          <a:prstGeom prst="rect">
            <a:avLst/>
          </a:prstGeom>
        </p:spPr>
        <p:txBody>
          <a:bodyPr/>
          <a:lstStyle>
            <a:lvl1pPr marL="0" indent="0">
              <a:spcAft>
                <a:spcPts val="0"/>
              </a:spcAft>
              <a:buNone/>
              <a:defRPr sz="1400">
                <a:solidFill>
                  <a:schemeClr val="bg1"/>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16" name="Text Placeholder 6"/>
          <p:cNvSpPr>
            <a:spLocks noGrp="1"/>
          </p:cNvSpPr>
          <p:nvPr>
            <p:ph type="body" sz="quarter" idx="18" hasCustomPrompt="1"/>
          </p:nvPr>
        </p:nvSpPr>
        <p:spPr>
          <a:xfrm>
            <a:off x="723900" y="1676400"/>
            <a:ext cx="3441387" cy="951125"/>
          </a:xfrm>
          <a:prstGeom prst="rect">
            <a:avLst/>
          </a:prstGeom>
        </p:spPr>
        <p:txBody>
          <a:bodyPr anchor="t"/>
          <a:lstStyle>
            <a:lvl1pPr marL="0" indent="0">
              <a:lnSpc>
                <a:spcPct val="90000"/>
              </a:lnSpc>
              <a:spcBef>
                <a:spcPts val="0"/>
              </a:spcBef>
              <a:spcAft>
                <a:spcPts val="0"/>
              </a:spcAft>
              <a:buNone/>
              <a:defRPr sz="3200" b="1" i="0">
                <a:solidFill>
                  <a:schemeClr val="accent1"/>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sp>
        <p:nvSpPr>
          <p:cNvPr id="22" name="Text Placeholder 6"/>
          <p:cNvSpPr>
            <a:spLocks noGrp="1"/>
          </p:cNvSpPr>
          <p:nvPr>
            <p:ph type="body" sz="quarter" idx="23"/>
          </p:nvPr>
        </p:nvSpPr>
        <p:spPr>
          <a:xfrm>
            <a:off x="5489864" y="2627525"/>
            <a:ext cx="3457303" cy="1552590"/>
          </a:xfrm>
          <a:prstGeom prst="rect">
            <a:avLst/>
          </a:prstGeom>
        </p:spPr>
        <p:txBody>
          <a:bodyPr/>
          <a:lstStyle>
            <a:lvl1pPr marL="0" indent="0">
              <a:spcAft>
                <a:spcPts val="0"/>
              </a:spcAft>
              <a:buNone/>
              <a:defRPr sz="1400">
                <a:solidFill>
                  <a:schemeClr val="bg1"/>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23" name="Text Placeholder 6"/>
          <p:cNvSpPr>
            <a:spLocks noGrp="1"/>
          </p:cNvSpPr>
          <p:nvPr>
            <p:ph type="body" sz="quarter" idx="24" hasCustomPrompt="1"/>
          </p:nvPr>
        </p:nvSpPr>
        <p:spPr>
          <a:xfrm>
            <a:off x="5489864" y="1676400"/>
            <a:ext cx="3441387" cy="951125"/>
          </a:xfrm>
          <a:prstGeom prst="rect">
            <a:avLst/>
          </a:prstGeom>
        </p:spPr>
        <p:txBody>
          <a:bodyPr anchor="t"/>
          <a:lstStyle>
            <a:lvl1pPr marL="0" indent="0">
              <a:lnSpc>
                <a:spcPct val="90000"/>
              </a:lnSpc>
              <a:spcBef>
                <a:spcPts val="0"/>
              </a:spcBef>
              <a:spcAft>
                <a:spcPts val="0"/>
              </a:spcAft>
              <a:buNone/>
              <a:defRPr sz="3200" b="1" i="0">
                <a:solidFill>
                  <a:schemeClr val="accent1"/>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sp>
        <p:nvSpPr>
          <p:cNvPr id="24" name="Text Placeholder 6"/>
          <p:cNvSpPr>
            <a:spLocks noGrp="1"/>
          </p:cNvSpPr>
          <p:nvPr>
            <p:ph type="body" sz="quarter" idx="25"/>
          </p:nvPr>
        </p:nvSpPr>
        <p:spPr>
          <a:xfrm>
            <a:off x="10082549" y="2627525"/>
            <a:ext cx="3457303" cy="1552590"/>
          </a:xfrm>
          <a:prstGeom prst="rect">
            <a:avLst/>
          </a:prstGeom>
        </p:spPr>
        <p:txBody>
          <a:bodyPr/>
          <a:lstStyle>
            <a:lvl1pPr marL="0" indent="0">
              <a:spcAft>
                <a:spcPts val="0"/>
              </a:spcAft>
              <a:buNone/>
              <a:defRPr sz="1400">
                <a:solidFill>
                  <a:schemeClr val="bg1"/>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
        <p:nvSpPr>
          <p:cNvPr id="25" name="Text Placeholder 6"/>
          <p:cNvSpPr>
            <a:spLocks noGrp="1"/>
          </p:cNvSpPr>
          <p:nvPr>
            <p:ph type="body" sz="quarter" idx="26" hasCustomPrompt="1"/>
          </p:nvPr>
        </p:nvSpPr>
        <p:spPr>
          <a:xfrm>
            <a:off x="10082549" y="1676400"/>
            <a:ext cx="3441387" cy="951125"/>
          </a:xfrm>
          <a:prstGeom prst="rect">
            <a:avLst/>
          </a:prstGeom>
        </p:spPr>
        <p:txBody>
          <a:bodyPr anchor="t"/>
          <a:lstStyle>
            <a:lvl1pPr marL="0" indent="0">
              <a:lnSpc>
                <a:spcPct val="90000"/>
              </a:lnSpc>
              <a:spcBef>
                <a:spcPts val="0"/>
              </a:spcBef>
              <a:spcAft>
                <a:spcPts val="0"/>
              </a:spcAft>
              <a:buNone/>
              <a:defRPr sz="3200" b="1" i="0">
                <a:solidFill>
                  <a:schemeClr val="accent1"/>
                </a:solidFill>
                <a:latin typeface="DM Sans" charset="0"/>
                <a:ea typeface="DM Sans" charset="0"/>
                <a:cs typeface="DM Sans" charset="0"/>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Header</a:t>
            </a:r>
          </a:p>
        </p:txBody>
      </p:sp>
      <p:cxnSp>
        <p:nvCxnSpPr>
          <p:cNvPr id="32" name="Straight Connector 31">
            <a:extLst>
              <a:ext uri="{FF2B5EF4-FFF2-40B4-BE49-F238E27FC236}">
                <a16:creationId xmlns:a16="http://schemas.microsoft.com/office/drawing/2014/main" id="{8752C573-0C30-824A-9998-990960154B3C}"/>
              </a:ext>
            </a:extLst>
          </p:cNvPr>
          <p:cNvCxnSpPr>
            <a:cxnSpLocks/>
          </p:cNvCxnSpPr>
          <p:nvPr userDrawn="1"/>
        </p:nvCxnSpPr>
        <p:spPr>
          <a:xfrm>
            <a:off x="535170" y="4541560"/>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33" name="Text Placeholder 6"/>
          <p:cNvSpPr>
            <a:spLocks noGrp="1"/>
          </p:cNvSpPr>
          <p:nvPr>
            <p:ph type="body" sz="quarter" idx="27"/>
          </p:nvPr>
        </p:nvSpPr>
        <p:spPr>
          <a:xfrm>
            <a:off x="723900" y="4975626"/>
            <a:ext cx="12800036" cy="2137962"/>
          </a:xfrm>
          <a:prstGeom prst="rect">
            <a:avLst/>
          </a:prstGeom>
        </p:spPr>
        <p:txBody>
          <a:bodyPr/>
          <a:lstStyle>
            <a:lvl1pPr marL="0" indent="0">
              <a:spcAft>
                <a:spcPts val="0"/>
              </a:spcAft>
              <a:buNone/>
              <a:defRPr sz="1600">
                <a:solidFill>
                  <a:schemeClr val="bg1"/>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spTree>
    <p:extLst>
      <p:ext uri="{BB962C8B-B14F-4D97-AF65-F5344CB8AC3E}">
        <p14:creationId xmlns:p14="http://schemas.microsoft.com/office/powerpoint/2010/main" val="3078079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Columns w/arrow 2">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114300"/>
            <a:ext cx="13030200" cy="914400"/>
          </a:xfrm>
        </p:spPr>
        <p:txBody>
          <a:bodyPr anchor="ctr"/>
          <a:lstStyle>
            <a:lvl1pPr>
              <a:defRPr sz="3000" b="1" i="0">
                <a:solidFill>
                  <a:schemeClr val="bg1"/>
                </a:solidFill>
                <a:latin typeface="DM Sans" pitchFamily="2" charset="77"/>
              </a:defRPr>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sp>
        <p:nvSpPr>
          <p:cNvPr id="7" name="Text Placeholder 6"/>
          <p:cNvSpPr>
            <a:spLocks noGrp="1"/>
          </p:cNvSpPr>
          <p:nvPr>
            <p:ph type="body" sz="quarter" idx="13"/>
          </p:nvPr>
        </p:nvSpPr>
        <p:spPr>
          <a:xfrm>
            <a:off x="2990077" y="1676400"/>
            <a:ext cx="10566323" cy="4823460"/>
          </a:xfrm>
          <a:prstGeom prst="rect">
            <a:avLst/>
          </a:prstGeom>
        </p:spPr>
        <p:txBody>
          <a:bodyPr numCol="2" spcCol="457200"/>
          <a:lstStyle>
            <a:lvl1pPr marL="0" indent="0">
              <a:spcAft>
                <a:spcPts val="0"/>
              </a:spcAft>
              <a:buNone/>
              <a:defRPr>
                <a:solidFill>
                  <a:schemeClr val="bg1"/>
                </a:solidFill>
              </a:defRPr>
            </a:lvl1pPr>
            <a:lvl2pPr marL="228600" indent="0">
              <a:spcAft>
                <a:spcPts val="0"/>
              </a:spcAft>
              <a:buNone/>
              <a:defRPr>
                <a:solidFill>
                  <a:schemeClr val="bg1"/>
                </a:solidFill>
              </a:defRPr>
            </a:lvl2pPr>
            <a:lvl3pPr marL="457200" indent="0">
              <a:spcAft>
                <a:spcPts val="0"/>
              </a:spcAft>
              <a:buNone/>
              <a:defRPr>
                <a:solidFill>
                  <a:schemeClr val="bg1"/>
                </a:solidFill>
              </a:defRPr>
            </a:lvl3pPr>
            <a:lvl4pPr marL="685800" indent="0">
              <a:spcAft>
                <a:spcPts val="0"/>
              </a:spcAft>
              <a:buNone/>
              <a:defRPr>
                <a:solidFill>
                  <a:schemeClr val="bg1"/>
                </a:solidFill>
              </a:defRPr>
            </a:lvl4pPr>
            <a:lvl5pPr marL="914400" indent="0">
              <a:spcAft>
                <a:spcPts val="0"/>
              </a:spcAft>
              <a:buNone/>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028700"/>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384CB3DB-54E2-8C40-9F92-734AA39D756C}"/>
              </a:ext>
            </a:extLst>
          </p:cNvPr>
          <p:cNvGrpSpPr/>
          <p:nvPr userDrawn="1"/>
        </p:nvGrpSpPr>
        <p:grpSpPr>
          <a:xfrm>
            <a:off x="715783" y="1717484"/>
            <a:ext cx="1230702" cy="1447376"/>
            <a:chOff x="5871258" y="341719"/>
            <a:chExt cx="1230581" cy="1447234"/>
          </a:xfrm>
          <a:solidFill>
            <a:srgbClr val="BCBEC0"/>
          </a:solidFill>
        </p:grpSpPr>
        <p:sp>
          <p:nvSpPr>
            <p:cNvPr id="11" name="Rectangle 10">
              <a:extLst>
                <a:ext uri="{FF2B5EF4-FFF2-40B4-BE49-F238E27FC236}">
                  <a16:creationId xmlns:a16="http://schemas.microsoft.com/office/drawing/2014/main" id="{13AB58E5-4998-9648-82A7-125F9383F366}"/>
                </a:ext>
              </a:extLst>
            </p:cNvPr>
            <p:cNvSpPr/>
            <p:nvPr/>
          </p:nvSpPr>
          <p:spPr>
            <a:xfrm rot="8100000">
              <a:off x="5871258" y="1536756"/>
              <a:ext cx="1230581" cy="252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8ED9BEE-3E35-8F4C-91B4-985BF0BA9FA2}"/>
                </a:ext>
              </a:extLst>
            </p:cNvPr>
            <p:cNvSpPr/>
            <p:nvPr/>
          </p:nvSpPr>
          <p:spPr>
            <a:xfrm rot="13500000">
              <a:off x="5880397" y="830911"/>
              <a:ext cx="1230581" cy="252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Text Arrow 1">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114300"/>
            <a:ext cx="12973800" cy="914400"/>
          </a:xfrm>
        </p:spPr>
        <p:txBody>
          <a:bodyPr anchor="ctr"/>
          <a:lstStyle>
            <a:lvl1pPr>
              <a:defRPr sz="3000" b="0">
                <a:solidFill>
                  <a:schemeClr val="bg1"/>
                </a:solidFill>
                <a:latin typeface="+mj-lt"/>
              </a:defRPr>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sp>
        <p:nvSpPr>
          <p:cNvPr id="7" name="Text Placeholder 6"/>
          <p:cNvSpPr>
            <a:spLocks noGrp="1"/>
          </p:cNvSpPr>
          <p:nvPr>
            <p:ph type="body" sz="quarter" idx="13"/>
          </p:nvPr>
        </p:nvSpPr>
        <p:spPr>
          <a:xfrm>
            <a:off x="6539948" y="1888434"/>
            <a:ext cx="5546035" cy="4131365"/>
          </a:xfrm>
          <a:prstGeom prst="rect">
            <a:avLst/>
          </a:prstGeom>
        </p:spPr>
        <p:txBody>
          <a:bodyPr/>
          <a:lstStyle>
            <a:lvl1pPr marL="0" indent="0">
              <a:spcAft>
                <a:spcPts val="0"/>
              </a:spcAft>
              <a:buNone/>
              <a:defRPr>
                <a:solidFill>
                  <a:schemeClr val="bg1"/>
                </a:solidFill>
              </a:defRPr>
            </a:lvl1pPr>
            <a:lvl2pPr marL="228600" indent="0">
              <a:spcAft>
                <a:spcPts val="0"/>
              </a:spcAft>
              <a:buNone/>
              <a:defRPr>
                <a:solidFill>
                  <a:schemeClr val="bg1"/>
                </a:solidFill>
              </a:defRPr>
            </a:lvl2pPr>
            <a:lvl3pPr marL="457200" indent="0">
              <a:spcAft>
                <a:spcPts val="0"/>
              </a:spcAft>
              <a:buNone/>
              <a:defRPr>
                <a:solidFill>
                  <a:schemeClr val="bg1"/>
                </a:solidFill>
              </a:defRPr>
            </a:lvl3pPr>
            <a:lvl4pPr marL="685800" indent="0">
              <a:spcAft>
                <a:spcPts val="0"/>
              </a:spcAft>
              <a:buNone/>
              <a:defRPr>
                <a:solidFill>
                  <a:schemeClr val="bg1"/>
                </a:solidFill>
              </a:defRPr>
            </a:lvl4pPr>
            <a:lvl5pPr marL="914400" indent="0">
              <a:spcAft>
                <a:spcPts val="0"/>
              </a:spcAft>
              <a:buNone/>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035068"/>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384CB3DB-54E2-8C40-9F92-734AA39D756C}"/>
              </a:ext>
            </a:extLst>
          </p:cNvPr>
          <p:cNvGrpSpPr/>
          <p:nvPr userDrawn="1"/>
        </p:nvGrpSpPr>
        <p:grpSpPr>
          <a:xfrm>
            <a:off x="3990653" y="1890357"/>
            <a:ext cx="1577405" cy="1855119"/>
            <a:chOff x="5871258" y="341719"/>
            <a:chExt cx="1230581" cy="1447234"/>
          </a:xfrm>
          <a:solidFill>
            <a:srgbClr val="BCBEC0"/>
          </a:solidFill>
        </p:grpSpPr>
        <p:sp>
          <p:nvSpPr>
            <p:cNvPr id="12" name="Rectangle 11">
              <a:extLst>
                <a:ext uri="{FF2B5EF4-FFF2-40B4-BE49-F238E27FC236}">
                  <a16:creationId xmlns:a16="http://schemas.microsoft.com/office/drawing/2014/main" id="{13AB58E5-4998-9648-82A7-125F9383F366}"/>
                </a:ext>
              </a:extLst>
            </p:cNvPr>
            <p:cNvSpPr/>
            <p:nvPr/>
          </p:nvSpPr>
          <p:spPr>
            <a:xfrm rot="8100000">
              <a:off x="5871258" y="1536756"/>
              <a:ext cx="1230581" cy="252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8ED9BEE-3E35-8F4C-91B4-985BF0BA9FA2}"/>
                </a:ext>
              </a:extLst>
            </p:cNvPr>
            <p:cNvSpPr/>
            <p:nvPr/>
          </p:nvSpPr>
          <p:spPr>
            <a:xfrm rot="13500000">
              <a:off x="5880397" y="830911"/>
              <a:ext cx="1230581" cy="252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Text Arrow 2">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114300"/>
            <a:ext cx="13030200" cy="914400"/>
          </a:xfrm>
        </p:spPr>
        <p:txBody>
          <a:bodyPr anchor="ctr"/>
          <a:lstStyle>
            <a:lvl1pPr>
              <a:defRPr sz="3000" b="0">
                <a:solidFill>
                  <a:schemeClr val="bg1"/>
                </a:solidFill>
                <a:latin typeface="+mj-lt"/>
              </a:defRPr>
            </a:lvl1pPr>
          </a:lstStyle>
          <a:p>
            <a:r>
              <a:rPr lang="en-US"/>
              <a:t>Click to edit Master title style</a:t>
            </a:r>
          </a:p>
        </p:txBody>
      </p:sp>
      <p:sp>
        <p:nvSpPr>
          <p:cNvPr id="5" name="Slide Number Placeholder 4"/>
          <p:cNvSpPr>
            <a:spLocks noGrp="1"/>
          </p:cNvSpPr>
          <p:nvPr>
            <p:ph type="sldNum" sz="quarter" idx="12"/>
          </p:nvPr>
        </p:nvSpPr>
        <p:spPr>
          <a:xfrm>
            <a:off x="11432177" y="7619150"/>
            <a:ext cx="2893423" cy="438150"/>
          </a:xfrm>
        </p:spPr>
        <p:txBody>
          <a:bodyPr/>
          <a:lstStyle/>
          <a:p>
            <a:fld id="{F384092C-9B9C-9748-AC6A-F06C9D03AD52}" type="slidenum">
              <a:rPr lang="en-US" smtClean="0"/>
              <a:t>‹#›</a:t>
            </a:fld>
            <a:endParaRPr lang="en-US"/>
          </a:p>
        </p:txBody>
      </p:sp>
      <p:sp>
        <p:nvSpPr>
          <p:cNvPr id="7" name="Text Placeholder 6"/>
          <p:cNvSpPr>
            <a:spLocks noGrp="1"/>
          </p:cNvSpPr>
          <p:nvPr>
            <p:ph type="body" sz="quarter" idx="13"/>
          </p:nvPr>
        </p:nvSpPr>
        <p:spPr>
          <a:xfrm>
            <a:off x="6525548" y="1888434"/>
            <a:ext cx="5546035" cy="5225154"/>
          </a:xfrm>
          <a:prstGeom prst="rect">
            <a:avLst/>
          </a:prstGeom>
        </p:spPr>
        <p:txBody>
          <a:bodyPr/>
          <a:lstStyle>
            <a:lvl1pPr marL="0" indent="0">
              <a:spcAft>
                <a:spcPts val="0"/>
              </a:spcAft>
              <a:buNone/>
              <a:defRPr>
                <a:solidFill>
                  <a:schemeClr val="bg1"/>
                </a:solidFill>
              </a:defRPr>
            </a:lvl1pPr>
            <a:lvl2pPr marL="228600" indent="0">
              <a:spcAft>
                <a:spcPts val="0"/>
              </a:spcAft>
              <a:buNone/>
              <a:defRPr>
                <a:solidFill>
                  <a:schemeClr val="bg1"/>
                </a:solidFill>
              </a:defRPr>
            </a:lvl2pPr>
            <a:lvl3pPr marL="457200" indent="0">
              <a:spcAft>
                <a:spcPts val="0"/>
              </a:spcAft>
              <a:buNone/>
              <a:defRPr>
                <a:solidFill>
                  <a:schemeClr val="bg1"/>
                </a:solidFill>
              </a:defRPr>
            </a:lvl3pPr>
            <a:lvl4pPr marL="685800" indent="0">
              <a:spcAft>
                <a:spcPts val="0"/>
              </a:spcAft>
              <a:buNone/>
              <a:defRPr>
                <a:solidFill>
                  <a:schemeClr val="bg1"/>
                </a:solidFill>
              </a:defRPr>
            </a:lvl4pPr>
            <a:lvl5pPr marL="914400" indent="0">
              <a:spcAft>
                <a:spcPts val="0"/>
              </a:spcAft>
              <a:buNone/>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028700"/>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384CB3DB-54E2-8C40-9F92-734AA39D756C}"/>
              </a:ext>
            </a:extLst>
          </p:cNvPr>
          <p:cNvGrpSpPr/>
          <p:nvPr userDrawn="1"/>
        </p:nvGrpSpPr>
        <p:grpSpPr>
          <a:xfrm>
            <a:off x="3976253" y="1890357"/>
            <a:ext cx="1577405" cy="1855119"/>
            <a:chOff x="5871258" y="341719"/>
            <a:chExt cx="1230581" cy="1447234"/>
          </a:xfrm>
          <a:solidFill>
            <a:srgbClr val="30F298"/>
          </a:solidFill>
        </p:grpSpPr>
        <p:sp>
          <p:nvSpPr>
            <p:cNvPr id="12" name="Rectangle 11">
              <a:extLst>
                <a:ext uri="{FF2B5EF4-FFF2-40B4-BE49-F238E27FC236}">
                  <a16:creationId xmlns:a16="http://schemas.microsoft.com/office/drawing/2014/main" id="{13AB58E5-4998-9648-82A7-125F9383F366}"/>
                </a:ext>
              </a:extLst>
            </p:cNvPr>
            <p:cNvSpPr/>
            <p:nvPr/>
          </p:nvSpPr>
          <p:spPr>
            <a:xfrm rot="8100000">
              <a:off x="5871258" y="1536756"/>
              <a:ext cx="1230581" cy="252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8ED9BEE-3E35-8F4C-91B4-985BF0BA9FA2}"/>
                </a:ext>
              </a:extLst>
            </p:cNvPr>
            <p:cNvSpPr/>
            <p:nvPr/>
          </p:nvSpPr>
          <p:spPr>
            <a:xfrm rot="13500000">
              <a:off x="5880397" y="830911"/>
              <a:ext cx="1230581" cy="252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Text Arrow 3">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3900" y="114300"/>
            <a:ext cx="12839700" cy="914400"/>
          </a:xfrm>
        </p:spPr>
        <p:txBody>
          <a:bodyPr anchor="ctr"/>
          <a:lstStyle>
            <a:lvl1pPr>
              <a:defRPr sz="3000">
                <a:solidFill>
                  <a:schemeClr val="bg1"/>
                </a:solidFill>
              </a:defRPr>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sp>
        <p:nvSpPr>
          <p:cNvPr id="7" name="Text Placeholder 6"/>
          <p:cNvSpPr>
            <a:spLocks noGrp="1"/>
          </p:cNvSpPr>
          <p:nvPr>
            <p:ph type="body" sz="quarter" idx="13"/>
          </p:nvPr>
        </p:nvSpPr>
        <p:spPr>
          <a:xfrm>
            <a:off x="6539948" y="1888434"/>
            <a:ext cx="5546035" cy="4131365"/>
          </a:xfrm>
          <a:prstGeom prst="rect">
            <a:avLst/>
          </a:prstGeom>
        </p:spPr>
        <p:txBody>
          <a:bodyPr/>
          <a:lstStyle>
            <a:lvl1pPr marL="0" indent="0">
              <a:spcAft>
                <a:spcPts val="0"/>
              </a:spcAft>
              <a:buNone/>
              <a:defRPr>
                <a:solidFill>
                  <a:schemeClr val="bg1"/>
                </a:solidFill>
              </a:defRPr>
            </a:lvl1pPr>
            <a:lvl2pPr marL="228600" indent="0">
              <a:spcAft>
                <a:spcPts val="0"/>
              </a:spcAft>
              <a:buNone/>
              <a:defRPr>
                <a:solidFill>
                  <a:schemeClr val="bg1"/>
                </a:solidFill>
              </a:defRPr>
            </a:lvl2pPr>
            <a:lvl3pPr marL="457200" indent="0">
              <a:spcAft>
                <a:spcPts val="0"/>
              </a:spcAft>
              <a:buNone/>
              <a:defRPr>
                <a:solidFill>
                  <a:schemeClr val="bg1"/>
                </a:solidFill>
              </a:defRPr>
            </a:lvl3pPr>
            <a:lvl4pPr marL="685800" indent="0">
              <a:spcAft>
                <a:spcPts val="0"/>
              </a:spcAft>
              <a:buNone/>
              <a:defRPr>
                <a:solidFill>
                  <a:schemeClr val="bg1"/>
                </a:solidFill>
              </a:defRPr>
            </a:lvl4pPr>
            <a:lvl5pPr marL="914400" indent="0">
              <a:spcAft>
                <a:spcPts val="0"/>
              </a:spcAft>
              <a:buNone/>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1" name="Group 10">
            <a:extLst>
              <a:ext uri="{FF2B5EF4-FFF2-40B4-BE49-F238E27FC236}">
                <a16:creationId xmlns:a16="http://schemas.microsoft.com/office/drawing/2014/main" id="{384CB3DB-54E2-8C40-9F92-734AA39D756C}"/>
              </a:ext>
            </a:extLst>
          </p:cNvPr>
          <p:cNvGrpSpPr/>
          <p:nvPr userDrawn="1"/>
        </p:nvGrpSpPr>
        <p:grpSpPr>
          <a:xfrm>
            <a:off x="3990653" y="1890357"/>
            <a:ext cx="1577405" cy="1855119"/>
            <a:chOff x="5871258" y="341719"/>
            <a:chExt cx="1230581" cy="1447234"/>
          </a:xfrm>
          <a:solidFill>
            <a:srgbClr val="FFC628"/>
          </a:solidFill>
        </p:grpSpPr>
        <p:sp>
          <p:nvSpPr>
            <p:cNvPr id="12" name="Rectangle 11">
              <a:extLst>
                <a:ext uri="{FF2B5EF4-FFF2-40B4-BE49-F238E27FC236}">
                  <a16:creationId xmlns:a16="http://schemas.microsoft.com/office/drawing/2014/main" id="{13AB58E5-4998-9648-82A7-125F9383F366}"/>
                </a:ext>
              </a:extLst>
            </p:cNvPr>
            <p:cNvSpPr/>
            <p:nvPr/>
          </p:nvSpPr>
          <p:spPr>
            <a:xfrm rot="8100000">
              <a:off x="5871258" y="1536756"/>
              <a:ext cx="1230581" cy="252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8ED9BEE-3E35-8F4C-91B4-985BF0BA9FA2}"/>
                </a:ext>
              </a:extLst>
            </p:cNvPr>
            <p:cNvSpPr/>
            <p:nvPr/>
          </p:nvSpPr>
          <p:spPr>
            <a:xfrm rot="13500000">
              <a:off x="5880397" y="830911"/>
              <a:ext cx="1230581" cy="252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4" name="Straight Connector 13">
            <a:extLst>
              <a:ext uri="{FF2B5EF4-FFF2-40B4-BE49-F238E27FC236}">
                <a16:creationId xmlns:a16="http://schemas.microsoft.com/office/drawing/2014/main" id="{50BE20B8-1460-9B49-9F78-AB061869054C}"/>
              </a:ext>
            </a:extLst>
          </p:cNvPr>
          <p:cNvCxnSpPr>
            <a:cxnSpLocks/>
          </p:cNvCxnSpPr>
          <p:nvPr userDrawn="1"/>
        </p:nvCxnSpPr>
        <p:spPr>
          <a:xfrm>
            <a:off x="535170" y="1028700"/>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Text Large Arrow 1">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39948" y="854765"/>
            <a:ext cx="5546035" cy="1033669"/>
          </a:xfrm>
        </p:spPr>
        <p:txBody>
          <a:bodyPr anchor="b"/>
          <a:lstStyle>
            <a:lvl1pPr>
              <a:defRPr>
                <a:solidFill>
                  <a:srgbClr val="BCBEC0"/>
                </a:solidFill>
              </a:defRPr>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sp>
        <p:nvSpPr>
          <p:cNvPr id="7" name="Text Placeholder 6"/>
          <p:cNvSpPr>
            <a:spLocks noGrp="1"/>
          </p:cNvSpPr>
          <p:nvPr>
            <p:ph type="body" sz="quarter" idx="13"/>
          </p:nvPr>
        </p:nvSpPr>
        <p:spPr>
          <a:xfrm>
            <a:off x="6539948" y="1888434"/>
            <a:ext cx="5546035" cy="4131365"/>
          </a:xfrm>
          <a:prstGeom prst="rect">
            <a:avLst/>
          </a:prstGeom>
        </p:spPr>
        <p:txBody>
          <a:bodyPr/>
          <a:lstStyle>
            <a:lvl1pPr marL="0" indent="0">
              <a:spcAft>
                <a:spcPts val="0"/>
              </a:spcAft>
              <a:buNone/>
              <a:defRPr>
                <a:solidFill>
                  <a:schemeClr val="bg1"/>
                </a:solidFill>
              </a:defRPr>
            </a:lvl1pPr>
            <a:lvl2pPr marL="228600" indent="0">
              <a:spcAft>
                <a:spcPts val="0"/>
              </a:spcAft>
              <a:buNone/>
              <a:defRPr>
                <a:solidFill>
                  <a:schemeClr val="bg1"/>
                </a:solidFill>
              </a:defRPr>
            </a:lvl2pPr>
            <a:lvl3pPr marL="457200" indent="0">
              <a:spcAft>
                <a:spcPts val="0"/>
              </a:spcAft>
              <a:buNone/>
              <a:defRPr>
                <a:solidFill>
                  <a:schemeClr val="bg1"/>
                </a:solidFill>
              </a:defRPr>
            </a:lvl3pPr>
            <a:lvl4pPr marL="685800" indent="0">
              <a:spcAft>
                <a:spcPts val="0"/>
              </a:spcAft>
              <a:buNone/>
              <a:defRPr>
                <a:solidFill>
                  <a:schemeClr val="bg1"/>
                </a:solidFill>
              </a:defRPr>
            </a:lvl4pPr>
            <a:lvl5pPr marL="914400" indent="0">
              <a:spcAft>
                <a:spcPts val="0"/>
              </a:spcAft>
              <a:buNone/>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1" name="Group 10">
            <a:extLst>
              <a:ext uri="{FF2B5EF4-FFF2-40B4-BE49-F238E27FC236}">
                <a16:creationId xmlns:a16="http://schemas.microsoft.com/office/drawing/2014/main" id="{384CB3DB-54E2-8C40-9F92-734AA39D756C}"/>
              </a:ext>
            </a:extLst>
          </p:cNvPr>
          <p:cNvGrpSpPr/>
          <p:nvPr userDrawn="1"/>
        </p:nvGrpSpPr>
        <p:grpSpPr>
          <a:xfrm>
            <a:off x="3288904" y="1796221"/>
            <a:ext cx="2877980" cy="3384670"/>
            <a:chOff x="5871258" y="341719"/>
            <a:chExt cx="1230581" cy="1447234"/>
          </a:xfrm>
          <a:solidFill>
            <a:srgbClr val="BCBEC0"/>
          </a:solidFill>
        </p:grpSpPr>
        <p:sp>
          <p:nvSpPr>
            <p:cNvPr id="12" name="Rectangle 11">
              <a:extLst>
                <a:ext uri="{FF2B5EF4-FFF2-40B4-BE49-F238E27FC236}">
                  <a16:creationId xmlns:a16="http://schemas.microsoft.com/office/drawing/2014/main" id="{13AB58E5-4998-9648-82A7-125F9383F366}"/>
                </a:ext>
              </a:extLst>
            </p:cNvPr>
            <p:cNvSpPr/>
            <p:nvPr/>
          </p:nvSpPr>
          <p:spPr>
            <a:xfrm rot="8100000">
              <a:off x="5871258" y="1536756"/>
              <a:ext cx="1230581" cy="252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8ED9BEE-3E35-8F4C-91B4-985BF0BA9FA2}"/>
                </a:ext>
              </a:extLst>
            </p:cNvPr>
            <p:cNvSpPr/>
            <p:nvPr/>
          </p:nvSpPr>
          <p:spPr>
            <a:xfrm rot="13500000">
              <a:off x="5880397" y="830911"/>
              <a:ext cx="1230581" cy="252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0" name="Straight Connector 9">
            <a:extLst>
              <a:ext uri="{FF2B5EF4-FFF2-40B4-BE49-F238E27FC236}">
                <a16:creationId xmlns:a16="http://schemas.microsoft.com/office/drawing/2014/main" id="{EE69AD13-8417-2E4A-8175-0FE1FF8CF89D}"/>
              </a:ext>
            </a:extLst>
          </p:cNvPr>
          <p:cNvCxnSpPr>
            <a:cxnSpLocks/>
          </p:cNvCxnSpPr>
          <p:nvPr userDrawn="1"/>
        </p:nvCxnSpPr>
        <p:spPr>
          <a:xfrm>
            <a:off x="535170" y="7501568"/>
            <a:ext cx="13790430"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Text Large Arrow 2">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39948" y="854765"/>
            <a:ext cx="5546035" cy="1033669"/>
          </a:xfrm>
        </p:spPr>
        <p:txBody>
          <a:bodyPr anchor="b"/>
          <a:lstStyle>
            <a:lvl1pPr>
              <a:defRPr>
                <a:solidFill>
                  <a:srgbClr val="0785F2"/>
                </a:solidFill>
              </a:defRPr>
            </a:lvl1pPr>
          </a:lstStyle>
          <a:p>
            <a:r>
              <a:rPr lang="en-US"/>
              <a:t>Click to edit Master title style</a:t>
            </a:r>
          </a:p>
        </p:txBody>
      </p:sp>
      <p:sp>
        <p:nvSpPr>
          <p:cNvPr id="5" name="Slide Number Placeholder 4"/>
          <p:cNvSpPr>
            <a:spLocks noGrp="1"/>
          </p:cNvSpPr>
          <p:nvPr>
            <p:ph type="sldNum" sz="quarter" idx="12"/>
          </p:nvPr>
        </p:nvSpPr>
        <p:spPr>
          <a:xfrm>
            <a:off x="11432177" y="7667962"/>
            <a:ext cx="2893423" cy="396538"/>
          </a:xfrm>
        </p:spPr>
        <p:txBody>
          <a:bodyPr/>
          <a:lstStyle/>
          <a:p>
            <a:fld id="{F384092C-9B9C-9748-AC6A-F06C9D03AD52}" type="slidenum">
              <a:rPr lang="en-US" smtClean="0"/>
              <a:t>‹#›</a:t>
            </a:fld>
            <a:endParaRPr lang="en-US"/>
          </a:p>
        </p:txBody>
      </p:sp>
      <p:sp>
        <p:nvSpPr>
          <p:cNvPr id="7" name="Text Placeholder 6"/>
          <p:cNvSpPr>
            <a:spLocks noGrp="1"/>
          </p:cNvSpPr>
          <p:nvPr>
            <p:ph type="body" sz="quarter" idx="13"/>
          </p:nvPr>
        </p:nvSpPr>
        <p:spPr>
          <a:xfrm>
            <a:off x="6539948" y="1888434"/>
            <a:ext cx="5546035" cy="4131365"/>
          </a:xfrm>
          <a:prstGeom prst="rect">
            <a:avLst/>
          </a:prstGeom>
        </p:spPr>
        <p:txBody>
          <a:bodyPr/>
          <a:lstStyle>
            <a:lvl1pPr marL="0" indent="0">
              <a:spcAft>
                <a:spcPts val="0"/>
              </a:spcAft>
              <a:buNone/>
              <a:defRPr>
                <a:solidFill>
                  <a:schemeClr val="bg1"/>
                </a:solidFill>
              </a:defRPr>
            </a:lvl1pPr>
            <a:lvl2pPr marL="228600" indent="0">
              <a:spcAft>
                <a:spcPts val="0"/>
              </a:spcAft>
              <a:buNone/>
              <a:defRPr>
                <a:solidFill>
                  <a:schemeClr val="bg1"/>
                </a:solidFill>
              </a:defRPr>
            </a:lvl2pPr>
            <a:lvl3pPr marL="457200" indent="0">
              <a:spcAft>
                <a:spcPts val="0"/>
              </a:spcAft>
              <a:buNone/>
              <a:defRPr>
                <a:solidFill>
                  <a:schemeClr val="bg1"/>
                </a:solidFill>
              </a:defRPr>
            </a:lvl3pPr>
            <a:lvl4pPr marL="685800" indent="0">
              <a:spcAft>
                <a:spcPts val="0"/>
              </a:spcAft>
              <a:buNone/>
              <a:defRPr>
                <a:solidFill>
                  <a:schemeClr val="bg1"/>
                </a:solidFill>
              </a:defRPr>
            </a:lvl4pPr>
            <a:lvl5pPr marL="914400" indent="0">
              <a:spcAft>
                <a:spcPts val="0"/>
              </a:spcAft>
              <a:buNone/>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7501568"/>
            <a:ext cx="13790430"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384CB3DB-54E2-8C40-9F92-734AA39D756C}"/>
              </a:ext>
            </a:extLst>
          </p:cNvPr>
          <p:cNvGrpSpPr/>
          <p:nvPr userDrawn="1"/>
        </p:nvGrpSpPr>
        <p:grpSpPr>
          <a:xfrm>
            <a:off x="3288904" y="1796221"/>
            <a:ext cx="2877980" cy="3384670"/>
            <a:chOff x="5871258" y="341719"/>
            <a:chExt cx="1230581" cy="1447234"/>
          </a:xfrm>
          <a:solidFill>
            <a:srgbClr val="0785F2"/>
          </a:solidFill>
        </p:grpSpPr>
        <p:sp>
          <p:nvSpPr>
            <p:cNvPr id="12" name="Rectangle 11">
              <a:extLst>
                <a:ext uri="{FF2B5EF4-FFF2-40B4-BE49-F238E27FC236}">
                  <a16:creationId xmlns:a16="http://schemas.microsoft.com/office/drawing/2014/main" id="{13AB58E5-4998-9648-82A7-125F9383F366}"/>
                </a:ext>
              </a:extLst>
            </p:cNvPr>
            <p:cNvSpPr/>
            <p:nvPr/>
          </p:nvSpPr>
          <p:spPr>
            <a:xfrm rot="8100000">
              <a:off x="5871258" y="1536756"/>
              <a:ext cx="1230581" cy="252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785F2"/>
                </a:solidFill>
              </a:endParaRPr>
            </a:p>
          </p:txBody>
        </p:sp>
        <p:sp>
          <p:nvSpPr>
            <p:cNvPr id="13" name="Rectangle 12">
              <a:extLst>
                <a:ext uri="{FF2B5EF4-FFF2-40B4-BE49-F238E27FC236}">
                  <a16:creationId xmlns:a16="http://schemas.microsoft.com/office/drawing/2014/main" id="{F8ED9BEE-3E35-8F4C-91B4-985BF0BA9FA2}"/>
                </a:ext>
              </a:extLst>
            </p:cNvPr>
            <p:cNvSpPr/>
            <p:nvPr/>
          </p:nvSpPr>
          <p:spPr>
            <a:xfrm rot="13500000">
              <a:off x="5880397" y="830911"/>
              <a:ext cx="1230581" cy="252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785F2"/>
                </a:solidFill>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1_Title Text Large Arrow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39948" y="854765"/>
            <a:ext cx="5546035" cy="1033669"/>
          </a:xfrm>
        </p:spPr>
        <p:txBody>
          <a:bodyPr anchor="b"/>
          <a:lstStyle>
            <a:lvl1pPr>
              <a:defRPr>
                <a:solidFill>
                  <a:srgbClr val="00457E"/>
                </a:solidFill>
              </a:defRPr>
            </a:lvl1pPr>
          </a:lstStyle>
          <a:p>
            <a:r>
              <a:rPr lang="en-US" dirty="0"/>
              <a:t>Click to edit Master title style</a:t>
            </a:r>
          </a:p>
        </p:txBody>
      </p:sp>
      <p:sp>
        <p:nvSpPr>
          <p:cNvPr id="5" name="Slide Number Placeholder 4"/>
          <p:cNvSpPr>
            <a:spLocks noGrp="1"/>
          </p:cNvSpPr>
          <p:nvPr>
            <p:ph type="sldNum" sz="quarter" idx="12"/>
          </p:nvPr>
        </p:nvSpPr>
        <p:spPr>
          <a:xfrm>
            <a:off x="11432177" y="7667962"/>
            <a:ext cx="2893423" cy="396538"/>
          </a:xfrm>
        </p:spPr>
        <p:txBody>
          <a:bodyPr/>
          <a:lstStyle/>
          <a:p>
            <a:fld id="{F384092C-9B9C-9748-AC6A-F06C9D03AD52}" type="slidenum">
              <a:rPr lang="en-US" smtClean="0"/>
              <a:t>‹#›</a:t>
            </a:fld>
            <a:endParaRPr lang="en-US"/>
          </a:p>
        </p:txBody>
      </p:sp>
      <p:sp>
        <p:nvSpPr>
          <p:cNvPr id="7" name="Text Placeholder 6"/>
          <p:cNvSpPr>
            <a:spLocks noGrp="1"/>
          </p:cNvSpPr>
          <p:nvPr>
            <p:ph type="body" sz="quarter" idx="13"/>
          </p:nvPr>
        </p:nvSpPr>
        <p:spPr>
          <a:xfrm>
            <a:off x="6539948" y="1888434"/>
            <a:ext cx="5546035" cy="4131365"/>
          </a:xfrm>
          <a:prstGeom prst="rect">
            <a:avLst/>
          </a:prstGeom>
        </p:spPr>
        <p:txBody>
          <a:bodyPr/>
          <a:lstStyle>
            <a:lvl1pPr marL="0" indent="0">
              <a:spcAft>
                <a:spcPts val="0"/>
              </a:spcAft>
              <a:buNone/>
              <a:defRPr>
                <a:solidFill>
                  <a:schemeClr val="bg1"/>
                </a:solidFill>
              </a:defRPr>
            </a:lvl1pPr>
            <a:lvl2pPr marL="228600" indent="0">
              <a:spcAft>
                <a:spcPts val="0"/>
              </a:spcAft>
              <a:buNone/>
              <a:defRPr>
                <a:solidFill>
                  <a:schemeClr val="bg1"/>
                </a:solidFill>
              </a:defRPr>
            </a:lvl2pPr>
            <a:lvl3pPr marL="457200" indent="0">
              <a:spcAft>
                <a:spcPts val="0"/>
              </a:spcAft>
              <a:buNone/>
              <a:defRPr>
                <a:solidFill>
                  <a:schemeClr val="bg1"/>
                </a:solidFill>
              </a:defRPr>
            </a:lvl3pPr>
            <a:lvl4pPr marL="685800" indent="0">
              <a:spcAft>
                <a:spcPts val="0"/>
              </a:spcAft>
              <a:buNone/>
              <a:defRPr>
                <a:solidFill>
                  <a:schemeClr val="bg1"/>
                </a:solidFill>
              </a:defRPr>
            </a:lvl4pPr>
            <a:lvl5pPr marL="914400" indent="0">
              <a:spcAft>
                <a:spcPts val="0"/>
              </a:spcAft>
              <a:buNone/>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7501568"/>
            <a:ext cx="13790430"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384CB3DB-54E2-8C40-9F92-734AA39D756C}"/>
              </a:ext>
            </a:extLst>
          </p:cNvPr>
          <p:cNvGrpSpPr/>
          <p:nvPr userDrawn="1"/>
        </p:nvGrpSpPr>
        <p:grpSpPr>
          <a:xfrm>
            <a:off x="3288904" y="1796221"/>
            <a:ext cx="2877980" cy="3384670"/>
            <a:chOff x="5871258" y="341719"/>
            <a:chExt cx="1230581" cy="1447234"/>
          </a:xfrm>
          <a:solidFill>
            <a:srgbClr val="00457E"/>
          </a:solidFill>
        </p:grpSpPr>
        <p:sp>
          <p:nvSpPr>
            <p:cNvPr id="12" name="Rectangle 11">
              <a:extLst>
                <a:ext uri="{FF2B5EF4-FFF2-40B4-BE49-F238E27FC236}">
                  <a16:creationId xmlns:a16="http://schemas.microsoft.com/office/drawing/2014/main" id="{13AB58E5-4998-9648-82A7-125F9383F366}"/>
                </a:ext>
              </a:extLst>
            </p:cNvPr>
            <p:cNvSpPr/>
            <p:nvPr/>
          </p:nvSpPr>
          <p:spPr>
            <a:xfrm rot="8100000">
              <a:off x="5871258" y="1536756"/>
              <a:ext cx="1230581" cy="252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785F2"/>
                </a:solidFill>
              </a:endParaRPr>
            </a:p>
          </p:txBody>
        </p:sp>
        <p:sp>
          <p:nvSpPr>
            <p:cNvPr id="13" name="Rectangle 12">
              <a:extLst>
                <a:ext uri="{FF2B5EF4-FFF2-40B4-BE49-F238E27FC236}">
                  <a16:creationId xmlns:a16="http://schemas.microsoft.com/office/drawing/2014/main" id="{F8ED9BEE-3E35-8F4C-91B4-985BF0BA9FA2}"/>
                </a:ext>
              </a:extLst>
            </p:cNvPr>
            <p:cNvSpPr/>
            <p:nvPr/>
          </p:nvSpPr>
          <p:spPr>
            <a:xfrm rot="13500000">
              <a:off x="5880397" y="830911"/>
              <a:ext cx="1230581" cy="252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785F2"/>
                </a:solidFill>
              </a:endParaRPr>
            </a:p>
          </p:txBody>
        </p:sp>
      </p:grpSp>
    </p:spTree>
    <p:extLst>
      <p:ext uri="{BB962C8B-B14F-4D97-AF65-F5344CB8AC3E}">
        <p14:creationId xmlns:p14="http://schemas.microsoft.com/office/powerpoint/2010/main" val="2444536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Text Large Arrow 3">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39948" y="854765"/>
            <a:ext cx="5546035" cy="1033669"/>
          </a:xfrm>
        </p:spPr>
        <p:txBody>
          <a:bodyPr anchor="b"/>
          <a:lstStyle>
            <a:lvl1pPr>
              <a:defRPr>
                <a:solidFill>
                  <a:srgbClr val="FFC628"/>
                </a:solidFill>
              </a:defRPr>
            </a:lvl1pPr>
          </a:lstStyle>
          <a:p>
            <a:r>
              <a:rPr lang="en-US"/>
              <a:t>Click to edit Master title style</a:t>
            </a:r>
          </a:p>
        </p:txBody>
      </p:sp>
      <p:sp>
        <p:nvSpPr>
          <p:cNvPr id="7" name="Text Placeholder 6"/>
          <p:cNvSpPr>
            <a:spLocks noGrp="1"/>
          </p:cNvSpPr>
          <p:nvPr>
            <p:ph type="body" sz="quarter" idx="13"/>
          </p:nvPr>
        </p:nvSpPr>
        <p:spPr>
          <a:xfrm>
            <a:off x="6539948" y="1888434"/>
            <a:ext cx="5546035" cy="4131365"/>
          </a:xfrm>
          <a:prstGeom prst="rect">
            <a:avLst/>
          </a:prstGeom>
        </p:spPr>
        <p:txBody>
          <a:bodyPr/>
          <a:lstStyle>
            <a:lvl1pPr marL="0" indent="0">
              <a:spcAft>
                <a:spcPts val="0"/>
              </a:spcAft>
              <a:buNone/>
              <a:defRPr>
                <a:solidFill>
                  <a:schemeClr val="bg1"/>
                </a:solidFill>
              </a:defRPr>
            </a:lvl1pPr>
            <a:lvl2pPr marL="228600" indent="0">
              <a:spcAft>
                <a:spcPts val="0"/>
              </a:spcAft>
              <a:buNone/>
              <a:defRPr>
                <a:solidFill>
                  <a:schemeClr val="bg1"/>
                </a:solidFill>
              </a:defRPr>
            </a:lvl2pPr>
            <a:lvl3pPr marL="457200" indent="0">
              <a:spcAft>
                <a:spcPts val="0"/>
              </a:spcAft>
              <a:buNone/>
              <a:defRPr>
                <a:solidFill>
                  <a:schemeClr val="bg1"/>
                </a:solidFill>
              </a:defRPr>
            </a:lvl3pPr>
            <a:lvl4pPr marL="685800" indent="0">
              <a:spcAft>
                <a:spcPts val="0"/>
              </a:spcAft>
              <a:buNone/>
              <a:defRPr>
                <a:solidFill>
                  <a:schemeClr val="bg1"/>
                </a:solidFill>
              </a:defRPr>
            </a:lvl4pPr>
            <a:lvl5pPr marL="914400" indent="0">
              <a:spcAft>
                <a:spcPts val="0"/>
              </a:spcAft>
              <a:buNone/>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1" name="Group 10">
            <a:extLst>
              <a:ext uri="{FF2B5EF4-FFF2-40B4-BE49-F238E27FC236}">
                <a16:creationId xmlns:a16="http://schemas.microsoft.com/office/drawing/2014/main" id="{384CB3DB-54E2-8C40-9F92-734AA39D756C}"/>
              </a:ext>
            </a:extLst>
          </p:cNvPr>
          <p:cNvGrpSpPr/>
          <p:nvPr userDrawn="1"/>
        </p:nvGrpSpPr>
        <p:grpSpPr>
          <a:xfrm>
            <a:off x="3288904" y="1796221"/>
            <a:ext cx="2877980" cy="3384670"/>
            <a:chOff x="5871258" y="341719"/>
            <a:chExt cx="1230581" cy="1447234"/>
          </a:xfrm>
          <a:solidFill>
            <a:srgbClr val="FFC628"/>
          </a:solidFill>
        </p:grpSpPr>
        <p:sp>
          <p:nvSpPr>
            <p:cNvPr id="12" name="Rectangle 11">
              <a:extLst>
                <a:ext uri="{FF2B5EF4-FFF2-40B4-BE49-F238E27FC236}">
                  <a16:creationId xmlns:a16="http://schemas.microsoft.com/office/drawing/2014/main" id="{13AB58E5-4998-9648-82A7-125F9383F366}"/>
                </a:ext>
              </a:extLst>
            </p:cNvPr>
            <p:cNvSpPr/>
            <p:nvPr/>
          </p:nvSpPr>
          <p:spPr>
            <a:xfrm rot="8100000">
              <a:off x="5871258" y="1536756"/>
              <a:ext cx="1230581" cy="252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8ED9BEE-3E35-8F4C-91B4-985BF0BA9FA2}"/>
                </a:ext>
              </a:extLst>
            </p:cNvPr>
            <p:cNvSpPr/>
            <p:nvPr/>
          </p:nvSpPr>
          <p:spPr>
            <a:xfrm rot="13500000">
              <a:off x="5880397" y="830911"/>
              <a:ext cx="1230581" cy="252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Slide Number Placeholder 4">
            <a:extLst>
              <a:ext uri="{FF2B5EF4-FFF2-40B4-BE49-F238E27FC236}">
                <a16:creationId xmlns:a16="http://schemas.microsoft.com/office/drawing/2014/main" id="{811B80CC-81C5-3B45-B840-02E09D0E18A1}"/>
              </a:ext>
            </a:extLst>
          </p:cNvPr>
          <p:cNvSpPr>
            <a:spLocks noGrp="1"/>
          </p:cNvSpPr>
          <p:nvPr>
            <p:ph type="sldNum" sz="quarter" idx="12"/>
          </p:nvPr>
        </p:nvSpPr>
        <p:spPr>
          <a:xfrm>
            <a:off x="11432177" y="7667962"/>
            <a:ext cx="2893423" cy="396538"/>
          </a:xfrm>
        </p:spPr>
        <p:txBody>
          <a:bodyPr/>
          <a:lstStyle/>
          <a:p>
            <a:fld id="{F384092C-9B9C-9748-AC6A-F06C9D03AD52}" type="slidenum">
              <a:rPr lang="en-US" smtClean="0"/>
              <a:t>‹#›</a:t>
            </a:fld>
            <a:endParaRPr lang="en-US"/>
          </a:p>
        </p:txBody>
      </p:sp>
      <p:cxnSp>
        <p:nvCxnSpPr>
          <p:cNvPr id="14" name="Straight Connector 13">
            <a:extLst>
              <a:ext uri="{FF2B5EF4-FFF2-40B4-BE49-F238E27FC236}">
                <a16:creationId xmlns:a16="http://schemas.microsoft.com/office/drawing/2014/main" id="{68F32AAC-046B-2F45-86AB-2B98742DDD9C}"/>
              </a:ext>
            </a:extLst>
          </p:cNvPr>
          <p:cNvCxnSpPr>
            <a:cxnSpLocks/>
          </p:cNvCxnSpPr>
          <p:nvPr userDrawn="1"/>
        </p:nvCxnSpPr>
        <p:spPr>
          <a:xfrm>
            <a:off x="535170" y="7501568"/>
            <a:ext cx="13790430"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Image Plus Column 1">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E6E1E96-957B-054B-A902-48C701387813}"/>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brightnessContrast bright="-67000"/>
                    </a14:imgEffect>
                  </a14:imgLayer>
                </a14:imgProps>
              </a:ext>
              <a:ext uri="{28A0092B-C50C-407E-A947-70E740481C1C}">
                <a14:useLocalDpi xmlns:a14="http://schemas.microsoft.com/office/drawing/2010/main"/>
              </a:ext>
            </a:extLst>
          </a:blip>
          <a:srcRect l="49503" t="15350" b="224"/>
          <a:stretch/>
        </p:blipFill>
        <p:spPr>
          <a:xfrm flipH="1">
            <a:off x="9119953" y="1"/>
            <a:ext cx="5510445" cy="8229600"/>
          </a:xfrm>
          <a:prstGeom prst="rect">
            <a:avLst/>
          </a:prstGeom>
        </p:spPr>
      </p:pic>
      <p:pic>
        <p:nvPicPr>
          <p:cNvPr id="11" name="Picture 10"/>
          <p:cNvPicPr>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0" y="0"/>
            <a:ext cx="9649991" cy="8229601"/>
          </a:xfrm>
          <a:prstGeom prst="rect">
            <a:avLst/>
          </a:prstGeom>
        </p:spPr>
      </p:pic>
      <p:sp>
        <p:nvSpPr>
          <p:cNvPr id="2" name="Title 1"/>
          <p:cNvSpPr>
            <a:spLocks noGrp="1"/>
          </p:cNvSpPr>
          <p:nvPr userDrawn="1">
            <p:ph type="title"/>
          </p:nvPr>
        </p:nvSpPr>
        <p:spPr>
          <a:xfrm>
            <a:off x="533400" y="114300"/>
            <a:ext cx="13030200" cy="914400"/>
          </a:xfrm>
        </p:spPr>
        <p:txBody>
          <a:bodyPr anchor="ctr"/>
          <a:lstStyle>
            <a:lvl1pPr>
              <a:defRPr sz="3000" b="0">
                <a:solidFill>
                  <a:schemeClr val="bg1"/>
                </a:solidFill>
                <a:latin typeface="+mj-lt"/>
              </a:defRPr>
            </a:lvl1pPr>
          </a:lstStyle>
          <a:p>
            <a:r>
              <a:rPr lang="en-US"/>
              <a:t>Click to edit Master title style</a:t>
            </a:r>
          </a:p>
        </p:txBody>
      </p:sp>
      <p:sp>
        <p:nvSpPr>
          <p:cNvPr id="7" name="Text Placeholder 6"/>
          <p:cNvSpPr>
            <a:spLocks noGrp="1"/>
          </p:cNvSpPr>
          <p:nvPr userDrawn="1">
            <p:ph type="body" sz="quarter" idx="13"/>
          </p:nvPr>
        </p:nvSpPr>
        <p:spPr>
          <a:xfrm>
            <a:off x="5486400" y="2107096"/>
            <a:ext cx="8339958" cy="4043804"/>
          </a:xfrm>
          <a:prstGeom prst="rect">
            <a:avLst/>
          </a:prstGeom>
        </p:spPr>
        <p:txBody>
          <a:bodyPr/>
          <a:lstStyle>
            <a:lvl1pPr marL="0" indent="0">
              <a:spcAft>
                <a:spcPts val="0"/>
              </a:spcAft>
              <a:buNone/>
              <a:defRPr>
                <a:solidFill>
                  <a:schemeClr val="bg1"/>
                </a:solidFill>
              </a:defRPr>
            </a:lvl1pPr>
            <a:lvl2pPr marL="228600" indent="0">
              <a:spcAft>
                <a:spcPts val="0"/>
              </a:spcAft>
              <a:buNone/>
              <a:defRPr>
                <a:solidFill>
                  <a:schemeClr val="bg1"/>
                </a:solidFill>
              </a:defRPr>
            </a:lvl2pPr>
            <a:lvl3pPr marL="457200" indent="0">
              <a:spcAft>
                <a:spcPts val="0"/>
              </a:spcAft>
              <a:buNone/>
              <a:defRPr>
                <a:solidFill>
                  <a:schemeClr val="bg1"/>
                </a:solidFill>
              </a:defRPr>
            </a:lvl3pPr>
            <a:lvl4pPr marL="685800" indent="0">
              <a:spcAft>
                <a:spcPts val="0"/>
              </a:spcAft>
              <a:buNone/>
              <a:defRPr>
                <a:solidFill>
                  <a:schemeClr val="bg1"/>
                </a:solidFill>
              </a:defRPr>
            </a:lvl4pPr>
            <a:lvl5pPr marL="914400" indent="0">
              <a:spcAft>
                <a:spcPts val="0"/>
              </a:spcAft>
              <a:buNone/>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4">
            <a:extLst>
              <a:ext uri="{FF2B5EF4-FFF2-40B4-BE49-F238E27FC236}">
                <a16:creationId xmlns:a16="http://schemas.microsoft.com/office/drawing/2014/main" id="{0B50B145-5078-6949-B5D2-585866875A1B}"/>
              </a:ext>
            </a:extLst>
          </p:cNvPr>
          <p:cNvSpPr>
            <a:spLocks noGrp="1"/>
          </p:cNvSpPr>
          <p:nvPr>
            <p:ph type="sldNum" sz="quarter" idx="12"/>
          </p:nvPr>
        </p:nvSpPr>
        <p:spPr>
          <a:xfrm>
            <a:off x="11432177" y="7667962"/>
            <a:ext cx="2893423" cy="396538"/>
          </a:xfrm>
        </p:spPr>
        <p:txBody>
          <a:bodyPr/>
          <a:lstStyle/>
          <a:p>
            <a:fld id="{F384092C-9B9C-9748-AC6A-F06C9D03AD52}" type="slidenum">
              <a:rPr lang="en-US" smtClean="0"/>
              <a:t>‹#›</a:t>
            </a:fld>
            <a:endParaRPr lang="en-US"/>
          </a:p>
        </p:txBody>
      </p:sp>
      <p:cxnSp>
        <p:nvCxnSpPr>
          <p:cNvPr id="13" name="Straight Connector 12">
            <a:extLst>
              <a:ext uri="{FF2B5EF4-FFF2-40B4-BE49-F238E27FC236}">
                <a16:creationId xmlns:a16="http://schemas.microsoft.com/office/drawing/2014/main" id="{A73B18C6-944A-F443-8452-DA8051365EE2}"/>
              </a:ext>
            </a:extLst>
          </p:cNvPr>
          <p:cNvCxnSpPr>
            <a:cxnSpLocks/>
          </p:cNvCxnSpPr>
          <p:nvPr userDrawn="1"/>
        </p:nvCxnSpPr>
        <p:spPr>
          <a:xfrm>
            <a:off x="535170" y="1028768"/>
            <a:ext cx="13790430"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Image Plus Column 2">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CA28A24-56E7-AF41-A080-739AAC3ED60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6330" y="-56065"/>
            <a:ext cx="14761030" cy="8300908"/>
          </a:xfrm>
          <a:prstGeom prst="rect">
            <a:avLst/>
          </a:prstGeom>
        </p:spPr>
      </p:pic>
      <p:sp>
        <p:nvSpPr>
          <p:cNvPr id="2" name="Title 1"/>
          <p:cNvSpPr>
            <a:spLocks noGrp="1"/>
          </p:cNvSpPr>
          <p:nvPr>
            <p:ph type="title"/>
          </p:nvPr>
        </p:nvSpPr>
        <p:spPr>
          <a:xfrm>
            <a:off x="533400" y="114300"/>
            <a:ext cx="13030200" cy="914400"/>
          </a:xfrm>
        </p:spPr>
        <p:txBody>
          <a:bodyPr anchor="ctr"/>
          <a:lstStyle>
            <a:lvl1pPr>
              <a:defRPr sz="3000">
                <a:solidFill>
                  <a:schemeClr val="bg1"/>
                </a:solidFill>
                <a:latin typeface="+mj-lt"/>
              </a:defRPr>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sp>
        <p:nvSpPr>
          <p:cNvPr id="7" name="Text Placeholder 6"/>
          <p:cNvSpPr>
            <a:spLocks noGrp="1"/>
          </p:cNvSpPr>
          <p:nvPr>
            <p:ph type="body" sz="quarter" idx="13"/>
          </p:nvPr>
        </p:nvSpPr>
        <p:spPr>
          <a:xfrm>
            <a:off x="5486400" y="2107096"/>
            <a:ext cx="8339958" cy="4043804"/>
          </a:xfrm>
          <a:prstGeom prst="rect">
            <a:avLst/>
          </a:prstGeom>
        </p:spPr>
        <p:txBody>
          <a:bodyPr/>
          <a:lstStyle>
            <a:lvl1pPr marL="0" indent="0">
              <a:spcAft>
                <a:spcPts val="0"/>
              </a:spcAft>
              <a:buNone/>
              <a:defRPr>
                <a:solidFill>
                  <a:schemeClr val="bg1"/>
                </a:solidFill>
              </a:defRPr>
            </a:lvl1pPr>
            <a:lvl2pPr marL="228600" indent="0">
              <a:spcAft>
                <a:spcPts val="0"/>
              </a:spcAft>
              <a:buNone/>
              <a:defRPr>
                <a:solidFill>
                  <a:schemeClr val="bg1"/>
                </a:solidFill>
              </a:defRPr>
            </a:lvl2pPr>
            <a:lvl3pPr marL="457200" indent="0">
              <a:spcAft>
                <a:spcPts val="0"/>
              </a:spcAft>
              <a:buNone/>
              <a:defRPr>
                <a:solidFill>
                  <a:schemeClr val="bg1"/>
                </a:solidFill>
              </a:defRPr>
            </a:lvl3pPr>
            <a:lvl4pPr marL="685800" indent="0">
              <a:spcAft>
                <a:spcPts val="0"/>
              </a:spcAft>
              <a:buNone/>
              <a:defRPr>
                <a:solidFill>
                  <a:schemeClr val="bg1"/>
                </a:solidFill>
              </a:defRPr>
            </a:lvl4pPr>
            <a:lvl5pPr marL="914400" indent="0">
              <a:spcAft>
                <a:spcPts val="0"/>
              </a:spcAft>
              <a:buNone/>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020668"/>
            <a:ext cx="13790430"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Image Plus Column 3">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CA28A24-56E7-AF41-A080-739AAC3ED60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69704" y="-48984"/>
            <a:ext cx="14832463" cy="8365778"/>
          </a:xfrm>
          <a:prstGeom prst="rect">
            <a:avLst/>
          </a:prstGeom>
        </p:spPr>
      </p:pic>
      <p:sp>
        <p:nvSpPr>
          <p:cNvPr id="2" name="Title 1"/>
          <p:cNvSpPr>
            <a:spLocks noGrp="1"/>
          </p:cNvSpPr>
          <p:nvPr>
            <p:ph type="title"/>
          </p:nvPr>
        </p:nvSpPr>
        <p:spPr>
          <a:xfrm>
            <a:off x="540600" y="114300"/>
            <a:ext cx="13030200" cy="914400"/>
          </a:xfrm>
        </p:spPr>
        <p:txBody>
          <a:bodyPr anchor="ctr"/>
          <a:lstStyle>
            <a:lvl1pPr>
              <a:defRPr sz="3000" b="0" i="0">
                <a:solidFill>
                  <a:schemeClr val="bg1"/>
                </a:solidFill>
                <a:latin typeface="+mj-lt"/>
              </a:defRPr>
            </a:lvl1pPr>
          </a:lstStyle>
          <a:p>
            <a:r>
              <a:rPr lang="en-US"/>
              <a:t>Click to edit Master title style</a:t>
            </a:r>
          </a:p>
        </p:txBody>
      </p:sp>
      <p:sp>
        <p:nvSpPr>
          <p:cNvPr id="5" name="Slide Number Placeholder 4"/>
          <p:cNvSpPr>
            <a:spLocks noGrp="1"/>
          </p:cNvSpPr>
          <p:nvPr>
            <p:ph type="sldNum" sz="quarter" idx="12"/>
          </p:nvPr>
        </p:nvSpPr>
        <p:spPr>
          <a:xfrm>
            <a:off x="11432177" y="7619150"/>
            <a:ext cx="2893423" cy="438150"/>
          </a:xfrm>
        </p:spPr>
        <p:txBody>
          <a:bodyPr/>
          <a:lstStyle/>
          <a:p>
            <a:fld id="{F384092C-9B9C-9748-AC6A-F06C9D03AD52}" type="slidenum">
              <a:rPr lang="en-US" smtClean="0"/>
              <a:t>‹#›</a:t>
            </a:fld>
            <a:endParaRPr lang="en-US"/>
          </a:p>
        </p:txBody>
      </p:sp>
      <p:sp>
        <p:nvSpPr>
          <p:cNvPr id="7" name="Text Placeholder 6"/>
          <p:cNvSpPr>
            <a:spLocks noGrp="1"/>
          </p:cNvSpPr>
          <p:nvPr>
            <p:ph type="body" sz="quarter" idx="13"/>
          </p:nvPr>
        </p:nvSpPr>
        <p:spPr>
          <a:xfrm>
            <a:off x="5486400" y="2107096"/>
            <a:ext cx="8339958" cy="4043804"/>
          </a:xfrm>
          <a:prstGeom prst="rect">
            <a:avLst/>
          </a:prstGeom>
        </p:spPr>
        <p:txBody>
          <a:bodyPr/>
          <a:lstStyle>
            <a:lvl1pPr marL="0" indent="0">
              <a:spcAft>
                <a:spcPts val="0"/>
              </a:spcAft>
              <a:buNone/>
              <a:defRPr>
                <a:solidFill>
                  <a:schemeClr val="bg1"/>
                </a:solidFill>
              </a:defRPr>
            </a:lvl1pPr>
            <a:lvl2pPr marL="228600" indent="0">
              <a:spcAft>
                <a:spcPts val="0"/>
              </a:spcAft>
              <a:buNone/>
              <a:defRPr>
                <a:solidFill>
                  <a:schemeClr val="bg1"/>
                </a:solidFill>
              </a:defRPr>
            </a:lvl2pPr>
            <a:lvl3pPr marL="457200" indent="0">
              <a:spcAft>
                <a:spcPts val="0"/>
              </a:spcAft>
              <a:buNone/>
              <a:defRPr>
                <a:solidFill>
                  <a:schemeClr val="bg1"/>
                </a:solidFill>
              </a:defRPr>
            </a:lvl3pPr>
            <a:lvl4pPr marL="685800" indent="0">
              <a:spcAft>
                <a:spcPts val="0"/>
              </a:spcAft>
              <a:buNone/>
              <a:defRPr>
                <a:solidFill>
                  <a:schemeClr val="bg1"/>
                </a:solidFill>
              </a:defRPr>
            </a:lvl4pPr>
            <a:lvl5pPr marL="914400" indent="0">
              <a:spcAft>
                <a:spcPts val="0"/>
              </a:spcAft>
              <a:buNone/>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028700"/>
            <a:ext cx="13790430"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sp>
        <p:nvSpPr>
          <p:cNvPr id="2" name="Title 1"/>
          <p:cNvSpPr>
            <a:spLocks noGrp="1"/>
          </p:cNvSpPr>
          <p:nvPr>
            <p:ph type="title"/>
          </p:nvPr>
        </p:nvSpPr>
        <p:spPr>
          <a:xfrm>
            <a:off x="533400" y="114300"/>
            <a:ext cx="13792200" cy="914400"/>
          </a:xfrm>
        </p:spPr>
        <p:txBody>
          <a:bodyPr anchor="ctr"/>
          <a:lstStyle>
            <a:lvl1pPr>
              <a:defRPr sz="3000">
                <a:latin typeface="+mj-lt"/>
              </a:defRPr>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sp>
        <p:nvSpPr>
          <p:cNvPr id="7" name="Text Placeholder 6"/>
          <p:cNvSpPr>
            <a:spLocks noGrp="1"/>
          </p:cNvSpPr>
          <p:nvPr>
            <p:ph type="body" sz="quarter" idx="13"/>
          </p:nvPr>
        </p:nvSpPr>
        <p:spPr>
          <a:xfrm>
            <a:off x="3200400" y="1676400"/>
            <a:ext cx="10625957" cy="4823460"/>
          </a:xfrm>
          <a:prstGeom prst="rect">
            <a:avLst/>
          </a:prstGeom>
        </p:spPr>
        <p:txBody>
          <a:bodyPr/>
          <a:lstStyle>
            <a:lvl1pPr>
              <a:spcAft>
                <a:spcPts val="0"/>
              </a:spcAft>
              <a:buClr>
                <a:schemeClr val="tx1"/>
              </a:buClr>
              <a:defRPr sz="2400"/>
            </a:lvl1pPr>
            <a:lvl2pPr>
              <a:spcAft>
                <a:spcPts val="0"/>
              </a:spcAft>
              <a:buClr>
                <a:schemeClr val="tx1"/>
              </a:buClr>
              <a:defRPr/>
            </a:lvl2pPr>
            <a:lvl3pPr>
              <a:spcAft>
                <a:spcPts val="0"/>
              </a:spcAft>
              <a:buClr>
                <a:schemeClr val="tx1"/>
              </a:buClr>
              <a:defRPr/>
            </a:lvl3pPr>
            <a:lvl4pPr>
              <a:spcAft>
                <a:spcPts val="0"/>
              </a:spcAft>
              <a:buClr>
                <a:schemeClr val="tx1"/>
              </a:buClr>
              <a:defRPr/>
            </a:lvl4pPr>
            <a:lvl5pPr>
              <a:spcAft>
                <a:spcPts val="0"/>
              </a:spcAft>
              <a:buClr>
                <a:schemeClr val="tx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028700"/>
            <a:ext cx="13790430"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2352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Agenda 2">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114300"/>
            <a:ext cx="13792200" cy="914400"/>
          </a:xfrm>
        </p:spPr>
        <p:txBody>
          <a:bodyPr anchor="ctr"/>
          <a:lstStyle>
            <a:lvl1pPr>
              <a:defRPr sz="3000">
                <a:solidFill>
                  <a:schemeClr val="bg1"/>
                </a:solidFill>
                <a:latin typeface="+mj-lt"/>
              </a:defRPr>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sp>
        <p:nvSpPr>
          <p:cNvPr id="7" name="Text Placeholder 6"/>
          <p:cNvSpPr>
            <a:spLocks noGrp="1"/>
          </p:cNvSpPr>
          <p:nvPr>
            <p:ph type="body" sz="quarter" idx="13"/>
          </p:nvPr>
        </p:nvSpPr>
        <p:spPr>
          <a:xfrm>
            <a:off x="3200400" y="1676400"/>
            <a:ext cx="10625957" cy="4823460"/>
          </a:xfrm>
          <a:prstGeom prst="rect">
            <a:avLst/>
          </a:prstGeom>
        </p:spPr>
        <p:txBody>
          <a:bodyPr/>
          <a:lstStyle>
            <a:lvl1pPr>
              <a:spcAft>
                <a:spcPts val="0"/>
              </a:spcAft>
              <a:buClr>
                <a:srgbClr val="0785F2"/>
              </a:buClr>
              <a:defRPr sz="2400">
                <a:solidFill>
                  <a:schemeClr val="bg1"/>
                </a:solidFill>
              </a:defRPr>
            </a:lvl1pPr>
            <a:lvl2pPr>
              <a:spcAft>
                <a:spcPts val="0"/>
              </a:spcAft>
              <a:buClr>
                <a:srgbClr val="0785F2"/>
              </a:buClr>
              <a:defRPr>
                <a:solidFill>
                  <a:schemeClr val="bg1"/>
                </a:solidFill>
              </a:defRPr>
            </a:lvl2pPr>
            <a:lvl3pPr>
              <a:spcAft>
                <a:spcPts val="0"/>
              </a:spcAft>
              <a:buClr>
                <a:srgbClr val="0785F2"/>
              </a:buClr>
              <a:defRPr>
                <a:solidFill>
                  <a:schemeClr val="bg1"/>
                </a:solidFill>
              </a:defRPr>
            </a:lvl3pPr>
            <a:lvl4pPr>
              <a:spcAft>
                <a:spcPts val="0"/>
              </a:spcAft>
              <a:buClr>
                <a:srgbClr val="0785F2"/>
              </a:buClr>
              <a:defRPr>
                <a:solidFill>
                  <a:schemeClr val="bg1"/>
                </a:solidFill>
              </a:defRPr>
            </a:lvl4pPr>
            <a:lvl5pPr>
              <a:spcAft>
                <a:spcPts val="0"/>
              </a:spcAft>
              <a:buClr>
                <a:srgbClr val="0785F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028700"/>
            <a:ext cx="13790430"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1_Agenda 2">
    <p:bg>
      <p:bgPr>
        <a:solidFill>
          <a:srgbClr val="00457E"/>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114300"/>
            <a:ext cx="13792200" cy="914400"/>
          </a:xfrm>
        </p:spPr>
        <p:txBody>
          <a:bodyPr anchor="ctr"/>
          <a:lstStyle>
            <a:lvl1pPr>
              <a:defRPr sz="3000">
                <a:solidFill>
                  <a:schemeClr val="bg1"/>
                </a:solidFill>
                <a:latin typeface="+mj-lt"/>
              </a:defRPr>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sp>
        <p:nvSpPr>
          <p:cNvPr id="7" name="Text Placeholder 6"/>
          <p:cNvSpPr>
            <a:spLocks noGrp="1"/>
          </p:cNvSpPr>
          <p:nvPr>
            <p:ph type="body" sz="quarter" idx="13"/>
          </p:nvPr>
        </p:nvSpPr>
        <p:spPr>
          <a:xfrm>
            <a:off x="3200400" y="1676400"/>
            <a:ext cx="10625957" cy="4823460"/>
          </a:xfrm>
          <a:prstGeom prst="rect">
            <a:avLst/>
          </a:prstGeom>
        </p:spPr>
        <p:txBody>
          <a:bodyPr/>
          <a:lstStyle>
            <a:lvl1pPr>
              <a:spcAft>
                <a:spcPts val="0"/>
              </a:spcAft>
              <a:buClr>
                <a:srgbClr val="0785F2"/>
              </a:buClr>
              <a:defRPr sz="2400">
                <a:solidFill>
                  <a:schemeClr val="bg1"/>
                </a:solidFill>
              </a:defRPr>
            </a:lvl1pPr>
            <a:lvl2pPr>
              <a:spcAft>
                <a:spcPts val="0"/>
              </a:spcAft>
              <a:buClr>
                <a:srgbClr val="0785F2"/>
              </a:buClr>
              <a:defRPr>
                <a:solidFill>
                  <a:schemeClr val="bg1"/>
                </a:solidFill>
              </a:defRPr>
            </a:lvl2pPr>
            <a:lvl3pPr>
              <a:spcAft>
                <a:spcPts val="0"/>
              </a:spcAft>
              <a:buClr>
                <a:srgbClr val="0785F2"/>
              </a:buClr>
              <a:defRPr>
                <a:solidFill>
                  <a:schemeClr val="bg1"/>
                </a:solidFill>
              </a:defRPr>
            </a:lvl3pPr>
            <a:lvl4pPr>
              <a:spcAft>
                <a:spcPts val="0"/>
              </a:spcAft>
              <a:buClr>
                <a:srgbClr val="0785F2"/>
              </a:buClr>
              <a:defRPr>
                <a:solidFill>
                  <a:schemeClr val="bg1"/>
                </a:solidFill>
              </a:defRPr>
            </a:lvl4pPr>
            <a:lvl5pPr>
              <a:spcAft>
                <a:spcPts val="0"/>
              </a:spcAft>
              <a:buClr>
                <a:srgbClr val="0785F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028700"/>
            <a:ext cx="13790430"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802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Agenda 3">
    <p:spTree>
      <p:nvGrpSpPr>
        <p:cNvPr id="1" name=""/>
        <p:cNvGrpSpPr/>
        <p:nvPr/>
      </p:nvGrpSpPr>
      <p:grpSpPr>
        <a:xfrm>
          <a:off x="0" y="0"/>
          <a:ext cx="0" cy="0"/>
          <a:chOff x="0" y="0"/>
          <a:chExt cx="0" cy="0"/>
        </a:xfrm>
      </p:grpSpPr>
      <p:sp>
        <p:nvSpPr>
          <p:cNvPr id="2" name="Title 1"/>
          <p:cNvSpPr>
            <a:spLocks noGrp="1"/>
          </p:cNvSpPr>
          <p:nvPr>
            <p:ph type="title"/>
          </p:nvPr>
        </p:nvSpPr>
        <p:spPr>
          <a:xfrm>
            <a:off x="533400" y="114300"/>
            <a:ext cx="13030200" cy="914400"/>
          </a:xfrm>
        </p:spPr>
        <p:txBody>
          <a:bodyPr anchor="ctr"/>
          <a:lstStyle>
            <a:lvl1pPr>
              <a:defRPr sz="3000">
                <a:latin typeface="+mj-lt"/>
              </a:defRPr>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sp>
        <p:nvSpPr>
          <p:cNvPr id="7" name="Text Placeholder 6"/>
          <p:cNvSpPr>
            <a:spLocks noGrp="1"/>
          </p:cNvSpPr>
          <p:nvPr>
            <p:ph type="body" sz="quarter" idx="13"/>
          </p:nvPr>
        </p:nvSpPr>
        <p:spPr>
          <a:xfrm>
            <a:off x="3200400" y="1676400"/>
            <a:ext cx="10625957" cy="4823460"/>
          </a:xfrm>
          <a:prstGeom prst="rect">
            <a:avLst/>
          </a:prstGeom>
        </p:spPr>
        <p:txBody>
          <a:bodyPr numCol="2" spcCol="457200"/>
          <a:lstStyle>
            <a:lvl1pPr>
              <a:spcAft>
                <a:spcPts val="0"/>
              </a:spcAft>
              <a:buClr>
                <a:schemeClr val="tx1"/>
              </a:buClr>
              <a:defRPr sz="2400"/>
            </a:lvl1pPr>
            <a:lvl2pPr>
              <a:spcAft>
                <a:spcPts val="0"/>
              </a:spcAft>
              <a:buClr>
                <a:schemeClr val="tx1"/>
              </a:buClr>
              <a:defRPr/>
            </a:lvl2pPr>
            <a:lvl3pPr>
              <a:spcAft>
                <a:spcPts val="0"/>
              </a:spcAft>
              <a:buClr>
                <a:schemeClr val="tx1"/>
              </a:buClr>
              <a:defRPr/>
            </a:lvl3pPr>
            <a:lvl4pPr>
              <a:spcAft>
                <a:spcPts val="0"/>
              </a:spcAft>
              <a:buClr>
                <a:schemeClr val="tx1"/>
              </a:buClr>
              <a:defRPr/>
            </a:lvl4pPr>
            <a:lvl5pPr>
              <a:spcAft>
                <a:spcPts val="0"/>
              </a:spcAft>
              <a:buClr>
                <a:schemeClr val="tx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028700"/>
            <a:ext cx="13790430"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Agenda 4">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114300"/>
            <a:ext cx="13030200" cy="914400"/>
          </a:xfrm>
        </p:spPr>
        <p:txBody>
          <a:bodyPr anchor="ctr"/>
          <a:lstStyle>
            <a:lvl1pPr>
              <a:defRPr sz="3000">
                <a:solidFill>
                  <a:schemeClr val="bg1"/>
                </a:solidFill>
                <a:latin typeface="+mj-lt"/>
              </a:defRPr>
            </a:lvl1pPr>
          </a:lstStyle>
          <a:p>
            <a:r>
              <a:rPr lang="en-US"/>
              <a:t>Click to edit Master title style</a:t>
            </a:r>
          </a:p>
        </p:txBody>
      </p:sp>
      <p:sp>
        <p:nvSpPr>
          <p:cNvPr id="5" name="Slide Number Placeholder 4"/>
          <p:cNvSpPr>
            <a:spLocks noGrp="1"/>
          </p:cNvSpPr>
          <p:nvPr>
            <p:ph type="sldNum" sz="quarter" idx="12"/>
          </p:nvPr>
        </p:nvSpPr>
        <p:spPr>
          <a:xfrm>
            <a:off x="11432177" y="7626350"/>
            <a:ext cx="2893423" cy="438150"/>
          </a:xfrm>
        </p:spPr>
        <p:txBody>
          <a:bodyPr/>
          <a:lstStyle/>
          <a:p>
            <a:fld id="{F384092C-9B9C-9748-AC6A-F06C9D03AD52}" type="slidenum">
              <a:rPr lang="en-US" smtClean="0"/>
              <a:t>‹#›</a:t>
            </a:fld>
            <a:endParaRPr lang="en-US"/>
          </a:p>
        </p:txBody>
      </p:sp>
      <p:sp>
        <p:nvSpPr>
          <p:cNvPr id="7" name="Text Placeholder 6"/>
          <p:cNvSpPr>
            <a:spLocks noGrp="1"/>
          </p:cNvSpPr>
          <p:nvPr>
            <p:ph type="body" sz="quarter" idx="13"/>
          </p:nvPr>
        </p:nvSpPr>
        <p:spPr>
          <a:xfrm>
            <a:off x="3200400" y="1676400"/>
            <a:ext cx="10625958" cy="4771895"/>
          </a:xfrm>
          <a:prstGeom prst="rect">
            <a:avLst/>
          </a:prstGeom>
        </p:spPr>
        <p:txBody>
          <a:bodyPr numCol="2" spcCol="457200"/>
          <a:lstStyle>
            <a:lvl1pPr>
              <a:spcAft>
                <a:spcPts val="0"/>
              </a:spcAft>
              <a:buClr>
                <a:srgbClr val="0785F2"/>
              </a:buClr>
              <a:defRPr sz="2400">
                <a:solidFill>
                  <a:schemeClr val="bg1"/>
                </a:solidFill>
              </a:defRPr>
            </a:lvl1pPr>
            <a:lvl2pPr>
              <a:spcAft>
                <a:spcPts val="0"/>
              </a:spcAft>
              <a:buClr>
                <a:srgbClr val="0785F2"/>
              </a:buClr>
              <a:defRPr>
                <a:solidFill>
                  <a:schemeClr val="bg1"/>
                </a:solidFill>
              </a:defRPr>
            </a:lvl2pPr>
            <a:lvl3pPr>
              <a:spcAft>
                <a:spcPts val="0"/>
              </a:spcAft>
              <a:buClr>
                <a:srgbClr val="0785F2"/>
              </a:buClr>
              <a:defRPr>
                <a:solidFill>
                  <a:schemeClr val="bg1"/>
                </a:solidFill>
              </a:defRPr>
            </a:lvl3pPr>
            <a:lvl4pPr>
              <a:spcAft>
                <a:spcPts val="0"/>
              </a:spcAft>
              <a:buClr>
                <a:srgbClr val="0785F2"/>
              </a:buClr>
              <a:defRPr>
                <a:solidFill>
                  <a:schemeClr val="bg1"/>
                </a:solidFill>
              </a:defRPr>
            </a:lvl4pPr>
            <a:lvl5pPr>
              <a:spcAft>
                <a:spcPts val="0"/>
              </a:spcAft>
              <a:buClr>
                <a:srgbClr val="0785F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1028700"/>
            <a:ext cx="13790430"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lient Stories 1">
    <p:spTree>
      <p:nvGrpSpPr>
        <p:cNvPr id="1" name=""/>
        <p:cNvGrpSpPr/>
        <p:nvPr/>
      </p:nvGrpSpPr>
      <p:grpSpPr>
        <a:xfrm>
          <a:off x="0" y="0"/>
          <a:ext cx="0" cy="0"/>
          <a:chOff x="0" y="0"/>
          <a:chExt cx="0" cy="0"/>
        </a:xfrm>
      </p:grpSpPr>
      <p:sp>
        <p:nvSpPr>
          <p:cNvPr id="12" name="Rectangle 11"/>
          <p:cNvSpPr/>
          <p:nvPr userDrawn="1"/>
        </p:nvSpPr>
        <p:spPr>
          <a:xfrm>
            <a:off x="7315200" y="0"/>
            <a:ext cx="7315200" cy="8229600"/>
          </a:xfrm>
          <a:prstGeom prst="rect">
            <a:avLst/>
          </a:prstGeom>
          <a:solidFill>
            <a:srgbClr val="8082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35170" y="693738"/>
            <a:ext cx="6294255" cy="3669519"/>
          </a:xfrm>
        </p:spPr>
        <p:txBody>
          <a:bodyPr anchor="t"/>
          <a:lstStyle>
            <a:lvl1pPr>
              <a:defRPr sz="4000" b="0">
                <a:latin typeface="+mj-lt"/>
              </a:defRPr>
            </a:lvl1pPr>
          </a:lstStyle>
          <a:p>
            <a:r>
              <a:rPr lang="en-US"/>
              <a:t>Click to edit Master title style</a:t>
            </a:r>
          </a:p>
        </p:txBody>
      </p:sp>
      <p:sp>
        <p:nvSpPr>
          <p:cNvPr id="7" name="Text Placeholder 6"/>
          <p:cNvSpPr>
            <a:spLocks noGrp="1"/>
          </p:cNvSpPr>
          <p:nvPr>
            <p:ph type="body" sz="quarter" idx="13"/>
          </p:nvPr>
        </p:nvSpPr>
        <p:spPr>
          <a:xfrm>
            <a:off x="8209722" y="831043"/>
            <a:ext cx="5449129" cy="6512732"/>
          </a:xfrm>
          <a:prstGeom prst="rect">
            <a:avLst/>
          </a:prstGeom>
        </p:spPr>
        <p:txBody>
          <a:bodyPr/>
          <a:lstStyle>
            <a:lvl1pPr>
              <a:spcBef>
                <a:spcPts val="1200"/>
              </a:spcBef>
              <a:spcAft>
                <a:spcPts val="0"/>
              </a:spcAft>
              <a:defRPr>
                <a:solidFill>
                  <a:schemeClr val="bg1"/>
                </a:solidFill>
              </a:defRPr>
            </a:lvl1pPr>
            <a:lvl2pPr>
              <a:spcAft>
                <a:spcPts val="0"/>
              </a:spcAft>
              <a:defRPr>
                <a:solidFill>
                  <a:schemeClr val="bg1"/>
                </a:solidFill>
              </a:defRPr>
            </a:lvl2pPr>
            <a:lvl3pPr>
              <a:spcAft>
                <a:spcPts val="0"/>
              </a:spcAft>
              <a:defRPr>
                <a:solidFill>
                  <a:schemeClr val="bg1"/>
                </a:solidFill>
              </a:defRPr>
            </a:lvl3pPr>
            <a:lvl4pPr>
              <a:spcAft>
                <a:spcPts val="0"/>
              </a:spcAft>
              <a:defRPr>
                <a:solidFill>
                  <a:schemeClr val="bg1"/>
                </a:solidFill>
              </a:defRPr>
            </a:lvl4pPr>
            <a:lvl5pPr>
              <a:spcAft>
                <a:spcPts val="0"/>
              </a:spcAft>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C1437DBA-B6FE-894A-88B5-539787B8BCA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956659" y="7665004"/>
            <a:ext cx="414517" cy="335287"/>
          </a:xfrm>
          <a:prstGeom prst="rect">
            <a:avLst/>
          </a:prstGeom>
        </p:spPr>
      </p:pic>
      <p:sp>
        <p:nvSpPr>
          <p:cNvPr id="3" name="Rectangle 2">
            <a:extLst>
              <a:ext uri="{FF2B5EF4-FFF2-40B4-BE49-F238E27FC236}">
                <a16:creationId xmlns:a16="http://schemas.microsoft.com/office/drawing/2014/main" id="{319A4EA8-6023-1A42-B4C0-B3A0290686BF}"/>
              </a:ext>
            </a:extLst>
          </p:cNvPr>
          <p:cNvSpPr/>
          <p:nvPr userDrawn="1"/>
        </p:nvSpPr>
        <p:spPr>
          <a:xfrm>
            <a:off x="0" y="7444800"/>
            <a:ext cx="7300800" cy="78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10"/>
          <p:cNvSpPr>
            <a:spLocks noGrp="1"/>
          </p:cNvSpPr>
          <p:nvPr>
            <p:ph type="pic" sz="quarter" idx="14" hasCustomPrompt="1"/>
          </p:nvPr>
        </p:nvSpPr>
        <p:spPr>
          <a:xfrm>
            <a:off x="1" y="4657725"/>
            <a:ext cx="7315200" cy="3571875"/>
          </a:xfrm>
        </p:spPr>
        <p:txBody>
          <a:bodyPr/>
          <a:lstStyle>
            <a:lvl1pPr marL="0" indent="0">
              <a:buNone/>
              <a:defRPr/>
            </a:lvl1pPr>
          </a:lstStyle>
          <a:p>
            <a:r>
              <a:rPr lang="en-US"/>
              <a:t>Insert photo here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lient Stories 2">
    <p:spTree>
      <p:nvGrpSpPr>
        <p:cNvPr id="1" name=""/>
        <p:cNvGrpSpPr/>
        <p:nvPr/>
      </p:nvGrpSpPr>
      <p:grpSpPr>
        <a:xfrm>
          <a:off x="0" y="0"/>
          <a:ext cx="0" cy="0"/>
          <a:chOff x="0" y="0"/>
          <a:chExt cx="0" cy="0"/>
        </a:xfrm>
      </p:grpSpPr>
      <p:sp>
        <p:nvSpPr>
          <p:cNvPr id="12" name="Rectangle 11"/>
          <p:cNvSpPr/>
          <p:nvPr userDrawn="1"/>
        </p:nvSpPr>
        <p:spPr>
          <a:xfrm>
            <a:off x="7315200" y="0"/>
            <a:ext cx="7315200" cy="8229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35170" y="693738"/>
            <a:ext cx="6294255" cy="3669519"/>
          </a:xfrm>
        </p:spPr>
        <p:txBody>
          <a:bodyPr anchor="t"/>
          <a:lstStyle>
            <a:lvl1pPr>
              <a:defRPr sz="4000"/>
            </a:lvl1pPr>
          </a:lstStyle>
          <a:p>
            <a:r>
              <a:rPr lang="en-US"/>
              <a:t>Click to edit Master title style</a:t>
            </a:r>
          </a:p>
        </p:txBody>
      </p:sp>
      <p:sp>
        <p:nvSpPr>
          <p:cNvPr id="7" name="Text Placeholder 6"/>
          <p:cNvSpPr>
            <a:spLocks noGrp="1"/>
          </p:cNvSpPr>
          <p:nvPr>
            <p:ph type="body" sz="quarter" idx="13"/>
          </p:nvPr>
        </p:nvSpPr>
        <p:spPr>
          <a:xfrm>
            <a:off x="8209722" y="831043"/>
            <a:ext cx="5449129" cy="6512732"/>
          </a:xfrm>
          <a:prstGeom prst="rect">
            <a:avLst/>
          </a:prstGeom>
        </p:spPr>
        <p:txBody>
          <a:bodyPr/>
          <a:lstStyle>
            <a:lvl1pPr>
              <a:spcBef>
                <a:spcPts val="1200"/>
              </a:spcBef>
              <a:spcAft>
                <a:spcPts val="0"/>
              </a:spcAft>
              <a:defRPr>
                <a:solidFill>
                  <a:schemeClr val="bg1"/>
                </a:solidFill>
              </a:defRPr>
            </a:lvl1pPr>
            <a:lvl2pPr>
              <a:spcAft>
                <a:spcPts val="0"/>
              </a:spcAft>
              <a:defRPr>
                <a:solidFill>
                  <a:schemeClr val="bg1"/>
                </a:solidFill>
              </a:defRPr>
            </a:lvl2pPr>
            <a:lvl3pPr>
              <a:spcAft>
                <a:spcPts val="0"/>
              </a:spcAft>
              <a:defRPr>
                <a:solidFill>
                  <a:schemeClr val="bg1"/>
                </a:solidFill>
              </a:defRPr>
            </a:lvl3pPr>
            <a:lvl4pPr>
              <a:spcAft>
                <a:spcPts val="0"/>
              </a:spcAft>
              <a:defRPr>
                <a:solidFill>
                  <a:schemeClr val="bg1"/>
                </a:solidFill>
              </a:defRPr>
            </a:lvl4pPr>
            <a:lvl5pPr>
              <a:spcAft>
                <a:spcPts val="0"/>
              </a:spcAft>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6CEF73AB-E0D8-F444-BBE6-F341E942F6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956659" y="7665004"/>
            <a:ext cx="414517" cy="335287"/>
          </a:xfrm>
          <a:prstGeom prst="rect">
            <a:avLst/>
          </a:prstGeom>
        </p:spPr>
      </p:pic>
      <p:sp>
        <p:nvSpPr>
          <p:cNvPr id="9" name="Rectangle 8">
            <a:extLst>
              <a:ext uri="{FF2B5EF4-FFF2-40B4-BE49-F238E27FC236}">
                <a16:creationId xmlns:a16="http://schemas.microsoft.com/office/drawing/2014/main" id="{D046F9C3-AC2D-394E-99F1-F7A72A00548D}"/>
              </a:ext>
            </a:extLst>
          </p:cNvPr>
          <p:cNvSpPr/>
          <p:nvPr userDrawn="1"/>
        </p:nvSpPr>
        <p:spPr>
          <a:xfrm>
            <a:off x="0" y="7444800"/>
            <a:ext cx="7300800" cy="78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10"/>
          <p:cNvSpPr>
            <a:spLocks noGrp="1"/>
          </p:cNvSpPr>
          <p:nvPr>
            <p:ph type="pic" sz="quarter" idx="14" hasCustomPrompt="1"/>
          </p:nvPr>
        </p:nvSpPr>
        <p:spPr>
          <a:xfrm>
            <a:off x="1" y="4657725"/>
            <a:ext cx="7315200" cy="3571875"/>
          </a:xfrm>
        </p:spPr>
        <p:txBody>
          <a:bodyPr/>
          <a:lstStyle>
            <a:lvl1pPr marL="0" indent="0">
              <a:buNone/>
              <a:defRPr/>
            </a:lvl1pPr>
          </a:lstStyle>
          <a:p>
            <a:r>
              <a:rPr lang="en-US"/>
              <a:t>Insert photo here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lient Stories 3">
    <p:spTree>
      <p:nvGrpSpPr>
        <p:cNvPr id="1" name=""/>
        <p:cNvGrpSpPr/>
        <p:nvPr/>
      </p:nvGrpSpPr>
      <p:grpSpPr>
        <a:xfrm>
          <a:off x="0" y="0"/>
          <a:ext cx="0" cy="0"/>
          <a:chOff x="0" y="0"/>
          <a:chExt cx="0" cy="0"/>
        </a:xfrm>
      </p:grpSpPr>
      <p:sp>
        <p:nvSpPr>
          <p:cNvPr id="12" name="Rectangle 11"/>
          <p:cNvSpPr/>
          <p:nvPr userDrawn="1"/>
        </p:nvSpPr>
        <p:spPr>
          <a:xfrm>
            <a:off x="7315200" y="0"/>
            <a:ext cx="7315200" cy="8229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35170" y="831043"/>
            <a:ext cx="6294255" cy="3669519"/>
          </a:xfrm>
        </p:spPr>
        <p:txBody>
          <a:bodyPr anchor="t"/>
          <a:lstStyle>
            <a:lvl1pPr>
              <a:defRPr sz="4000" b="0">
                <a:latin typeface="+mj-lt"/>
              </a:defRPr>
            </a:lvl1pPr>
          </a:lstStyle>
          <a:p>
            <a:r>
              <a:rPr lang="en-US"/>
              <a:t>Click to edit Master title style</a:t>
            </a:r>
          </a:p>
        </p:txBody>
      </p:sp>
      <p:sp>
        <p:nvSpPr>
          <p:cNvPr id="7" name="Text Placeholder 6"/>
          <p:cNvSpPr>
            <a:spLocks noGrp="1"/>
          </p:cNvSpPr>
          <p:nvPr>
            <p:ph type="body" sz="quarter" idx="13"/>
          </p:nvPr>
        </p:nvSpPr>
        <p:spPr>
          <a:xfrm>
            <a:off x="8209722" y="831043"/>
            <a:ext cx="5449129" cy="6512732"/>
          </a:xfrm>
          <a:prstGeom prst="rect">
            <a:avLst/>
          </a:prstGeom>
        </p:spPr>
        <p:txBody>
          <a:bodyPr/>
          <a:lstStyle>
            <a:lvl1pPr>
              <a:spcBef>
                <a:spcPts val="1200"/>
              </a:spcBef>
              <a:spcAft>
                <a:spcPts val="0"/>
              </a:spcAft>
              <a:defRPr>
                <a:solidFill>
                  <a:schemeClr val="bg1"/>
                </a:solidFill>
              </a:defRPr>
            </a:lvl1pPr>
            <a:lvl2pPr>
              <a:spcAft>
                <a:spcPts val="0"/>
              </a:spcAft>
              <a:defRPr>
                <a:solidFill>
                  <a:schemeClr val="bg1"/>
                </a:solidFill>
              </a:defRPr>
            </a:lvl2pPr>
            <a:lvl3pPr>
              <a:spcAft>
                <a:spcPts val="0"/>
              </a:spcAft>
              <a:defRPr>
                <a:solidFill>
                  <a:schemeClr val="bg1"/>
                </a:solidFill>
              </a:defRPr>
            </a:lvl3pPr>
            <a:lvl4pPr>
              <a:spcAft>
                <a:spcPts val="0"/>
              </a:spcAft>
              <a:defRPr>
                <a:solidFill>
                  <a:schemeClr val="bg1"/>
                </a:solidFill>
              </a:defRPr>
            </a:lvl4pPr>
            <a:lvl5pPr>
              <a:spcAft>
                <a:spcPts val="0"/>
              </a:spcAft>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id="{7676ECD8-2A80-CA4D-9F22-B1DD9BA3A6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956659" y="7665004"/>
            <a:ext cx="414517" cy="335287"/>
          </a:xfrm>
          <a:prstGeom prst="rect">
            <a:avLst/>
          </a:prstGeom>
        </p:spPr>
      </p:pic>
      <p:sp>
        <p:nvSpPr>
          <p:cNvPr id="8" name="Rectangle 7">
            <a:extLst>
              <a:ext uri="{FF2B5EF4-FFF2-40B4-BE49-F238E27FC236}">
                <a16:creationId xmlns:a16="http://schemas.microsoft.com/office/drawing/2014/main" id="{BEC16478-152C-A840-A4A2-9FAEBA1DC22B}"/>
              </a:ext>
            </a:extLst>
          </p:cNvPr>
          <p:cNvSpPr/>
          <p:nvPr userDrawn="1"/>
        </p:nvSpPr>
        <p:spPr>
          <a:xfrm>
            <a:off x="0" y="7444800"/>
            <a:ext cx="7300800" cy="78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10"/>
          <p:cNvSpPr>
            <a:spLocks noGrp="1"/>
          </p:cNvSpPr>
          <p:nvPr>
            <p:ph type="pic" sz="quarter" idx="14" hasCustomPrompt="1"/>
          </p:nvPr>
        </p:nvSpPr>
        <p:spPr>
          <a:xfrm>
            <a:off x="1" y="5829300"/>
            <a:ext cx="7315200" cy="2400300"/>
          </a:xfrm>
        </p:spPr>
        <p:txBody>
          <a:bodyPr/>
          <a:lstStyle>
            <a:lvl1pPr marL="0" indent="0">
              <a:buNone/>
              <a:defRPr/>
            </a:lvl1pPr>
          </a:lstStyle>
          <a:p>
            <a:r>
              <a:rPr lang="en-US"/>
              <a:t>Insert photo here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ase Study 1">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7652EFC0-0754-454C-8CBA-19C58A2B1816}"/>
              </a:ext>
            </a:extLst>
          </p:cNvPr>
          <p:cNvSpPr/>
          <p:nvPr userDrawn="1"/>
        </p:nvSpPr>
        <p:spPr>
          <a:xfrm>
            <a:off x="0" y="7444800"/>
            <a:ext cx="7300800" cy="78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7315200" y="0"/>
            <a:ext cx="7315200" cy="8229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316509" y="771810"/>
            <a:ext cx="3351030" cy="699182"/>
          </a:xfrm>
        </p:spPr>
        <p:txBody>
          <a:bodyPr anchor="t"/>
          <a:lstStyle>
            <a:lvl1pPr>
              <a:defRPr sz="2400">
                <a:solidFill>
                  <a:srgbClr val="0785F2"/>
                </a:solidFill>
              </a:defRPr>
            </a:lvl1pPr>
          </a:lstStyle>
          <a:p>
            <a:r>
              <a:rPr lang="en-US"/>
              <a:t>Client name here</a:t>
            </a:r>
          </a:p>
        </p:txBody>
      </p:sp>
      <p:sp>
        <p:nvSpPr>
          <p:cNvPr id="7" name="Text Placeholder 6"/>
          <p:cNvSpPr>
            <a:spLocks noGrp="1"/>
          </p:cNvSpPr>
          <p:nvPr>
            <p:ph type="body" sz="quarter" idx="13"/>
          </p:nvPr>
        </p:nvSpPr>
        <p:spPr>
          <a:xfrm>
            <a:off x="8209722" y="831043"/>
            <a:ext cx="5449129" cy="6512732"/>
          </a:xfrm>
          <a:prstGeom prst="rect">
            <a:avLst/>
          </a:prstGeom>
        </p:spPr>
        <p:txBody>
          <a:bodyPr/>
          <a:lstStyle>
            <a:lvl1pPr>
              <a:spcBef>
                <a:spcPts val="1200"/>
              </a:spcBef>
              <a:spcAft>
                <a:spcPts val="0"/>
              </a:spcAft>
              <a:defRPr>
                <a:solidFill>
                  <a:schemeClr val="bg1"/>
                </a:solidFill>
              </a:defRPr>
            </a:lvl1pPr>
            <a:lvl2pPr>
              <a:spcAft>
                <a:spcPts val="0"/>
              </a:spcAft>
              <a:defRPr>
                <a:solidFill>
                  <a:schemeClr val="bg1"/>
                </a:solidFill>
              </a:defRPr>
            </a:lvl2pPr>
            <a:lvl3pPr>
              <a:spcAft>
                <a:spcPts val="0"/>
              </a:spcAft>
              <a:defRPr>
                <a:solidFill>
                  <a:schemeClr val="bg1"/>
                </a:solidFill>
              </a:defRPr>
            </a:lvl3pPr>
            <a:lvl4pPr>
              <a:spcAft>
                <a:spcPts val="0"/>
              </a:spcAft>
              <a:defRPr>
                <a:solidFill>
                  <a:schemeClr val="bg1"/>
                </a:solidFill>
              </a:defRPr>
            </a:lvl4pPr>
            <a:lvl5pPr>
              <a:spcAft>
                <a:spcPts val="0"/>
              </a:spcAft>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p:cNvSpPr>
            <a:spLocks noGrp="1"/>
          </p:cNvSpPr>
          <p:nvPr>
            <p:ph type="pic" sz="quarter" idx="14" hasCustomPrompt="1"/>
          </p:nvPr>
        </p:nvSpPr>
        <p:spPr>
          <a:xfrm>
            <a:off x="4072765" y="0"/>
            <a:ext cx="3242435" cy="8229600"/>
          </a:xfrm>
        </p:spPr>
        <p:txBody>
          <a:bodyPr/>
          <a:lstStyle>
            <a:lvl1pPr marL="0" indent="0">
              <a:buNone/>
              <a:defRPr/>
            </a:lvl1pPr>
          </a:lstStyle>
          <a:p>
            <a:r>
              <a:rPr lang="en-US"/>
              <a:t>Insert photo here</a:t>
            </a:r>
          </a:p>
        </p:txBody>
      </p:sp>
      <p:sp>
        <p:nvSpPr>
          <p:cNvPr id="5" name="TextBox 4"/>
          <p:cNvSpPr txBox="1"/>
          <p:nvPr userDrawn="1"/>
        </p:nvSpPr>
        <p:spPr>
          <a:xfrm>
            <a:off x="316509" y="324886"/>
            <a:ext cx="2079443" cy="307777"/>
          </a:xfrm>
          <a:prstGeom prst="rect">
            <a:avLst/>
          </a:prstGeom>
          <a:noFill/>
        </p:spPr>
        <p:txBody>
          <a:bodyPr wrap="square" lIns="0" rIns="0" rtlCol="0">
            <a:spAutoFit/>
          </a:bodyPr>
          <a:lstStyle/>
          <a:p>
            <a:r>
              <a:rPr lang="en-US" sz="1400"/>
              <a:t>CASE STUDY</a:t>
            </a:r>
          </a:p>
        </p:txBody>
      </p:sp>
      <p:sp>
        <p:nvSpPr>
          <p:cNvPr id="9" name="Text Placeholder 8"/>
          <p:cNvSpPr>
            <a:spLocks noGrp="1"/>
          </p:cNvSpPr>
          <p:nvPr>
            <p:ph type="body" sz="quarter" idx="15" hasCustomPrompt="1"/>
          </p:nvPr>
        </p:nvSpPr>
        <p:spPr>
          <a:xfrm>
            <a:off x="355600" y="1630157"/>
            <a:ext cx="3311939" cy="814388"/>
          </a:xfrm>
        </p:spPr>
        <p:txBody>
          <a:bodyPr/>
          <a:lstStyle>
            <a:lvl1pPr marL="0" indent="0">
              <a:buNone/>
              <a:defRPr sz="6000">
                <a:solidFill>
                  <a:schemeClr val="tx1"/>
                </a:solidFill>
              </a:defRPr>
            </a:lvl1pPr>
            <a:lvl2pPr marL="228600" indent="0">
              <a:buNone/>
              <a:defRPr/>
            </a:lvl2pPr>
            <a:lvl3pPr marL="457200" indent="0">
              <a:buNone/>
              <a:defRPr/>
            </a:lvl3pPr>
            <a:lvl4pPr marL="685800" indent="0">
              <a:buNone/>
              <a:defRPr/>
            </a:lvl4pPr>
            <a:lvl5pPr marL="914400" indent="0">
              <a:buNone/>
              <a:defRPr/>
            </a:lvl5pPr>
          </a:lstStyle>
          <a:p>
            <a:pPr lvl="0"/>
            <a:r>
              <a:rPr lang="en-US"/>
              <a:t>0000</a:t>
            </a:r>
          </a:p>
        </p:txBody>
      </p:sp>
      <p:sp>
        <p:nvSpPr>
          <p:cNvPr id="13" name="Text Placeholder 8"/>
          <p:cNvSpPr>
            <a:spLocks noGrp="1"/>
          </p:cNvSpPr>
          <p:nvPr>
            <p:ph type="body" sz="quarter" idx="16" hasCustomPrompt="1"/>
          </p:nvPr>
        </p:nvSpPr>
        <p:spPr>
          <a:xfrm>
            <a:off x="405226" y="2504320"/>
            <a:ext cx="3262313" cy="1332184"/>
          </a:xfrm>
        </p:spPr>
        <p:txBody>
          <a:bodyPr/>
          <a:lstStyle>
            <a:lvl1pPr marL="0" indent="0">
              <a:buNone/>
              <a:defRPr sz="1400" baseline="0">
                <a:solidFill>
                  <a:schemeClr val="tx1"/>
                </a:solidFill>
              </a:defRPr>
            </a:lvl1pPr>
            <a:lvl2pPr marL="228600" indent="0">
              <a:buNone/>
              <a:defRPr/>
            </a:lvl2pPr>
            <a:lvl3pPr marL="457200" indent="0">
              <a:buNone/>
              <a:defRPr/>
            </a:lvl3pPr>
            <a:lvl4pPr marL="685800" indent="0">
              <a:buNone/>
              <a:defRPr/>
            </a:lvl4pPr>
            <a:lvl5pPr marL="914400" indent="0">
              <a:buNone/>
              <a:defRPr/>
            </a:lvl5pPr>
          </a:lstStyle>
          <a:p>
            <a:pPr lvl="0"/>
            <a:r>
              <a:rPr lang="en-US"/>
              <a:t>Insert case study text here</a:t>
            </a:r>
          </a:p>
        </p:txBody>
      </p:sp>
      <p:sp>
        <p:nvSpPr>
          <p:cNvPr id="14" name="Text Placeholder 8"/>
          <p:cNvSpPr>
            <a:spLocks noGrp="1"/>
          </p:cNvSpPr>
          <p:nvPr>
            <p:ph type="body" sz="quarter" idx="17" hasCustomPrompt="1"/>
          </p:nvPr>
        </p:nvSpPr>
        <p:spPr>
          <a:xfrm>
            <a:off x="355600" y="4015548"/>
            <a:ext cx="3311939" cy="814388"/>
          </a:xfrm>
        </p:spPr>
        <p:txBody>
          <a:bodyPr/>
          <a:lstStyle>
            <a:lvl1pPr marL="0" indent="0">
              <a:buNone/>
              <a:defRPr sz="6000">
                <a:solidFill>
                  <a:schemeClr val="tx1"/>
                </a:solidFill>
              </a:defRPr>
            </a:lvl1pPr>
            <a:lvl2pPr marL="228600" indent="0">
              <a:buNone/>
              <a:defRPr/>
            </a:lvl2pPr>
            <a:lvl3pPr marL="457200" indent="0">
              <a:buNone/>
              <a:defRPr/>
            </a:lvl3pPr>
            <a:lvl4pPr marL="685800" indent="0">
              <a:buNone/>
              <a:defRPr/>
            </a:lvl4pPr>
            <a:lvl5pPr marL="914400" indent="0">
              <a:buNone/>
              <a:defRPr/>
            </a:lvl5pPr>
          </a:lstStyle>
          <a:p>
            <a:pPr lvl="0"/>
            <a:r>
              <a:rPr lang="en-US"/>
              <a:t>0000</a:t>
            </a:r>
          </a:p>
        </p:txBody>
      </p:sp>
      <p:sp>
        <p:nvSpPr>
          <p:cNvPr id="15" name="Text Placeholder 8"/>
          <p:cNvSpPr>
            <a:spLocks noGrp="1"/>
          </p:cNvSpPr>
          <p:nvPr>
            <p:ph type="body" sz="quarter" idx="18" hasCustomPrompt="1"/>
          </p:nvPr>
        </p:nvSpPr>
        <p:spPr>
          <a:xfrm>
            <a:off x="405226" y="4889711"/>
            <a:ext cx="3262313" cy="1332184"/>
          </a:xfrm>
        </p:spPr>
        <p:txBody>
          <a:bodyPr/>
          <a:lstStyle>
            <a:lvl1pPr marL="0" indent="0">
              <a:buNone/>
              <a:defRPr sz="1400" baseline="0">
                <a:solidFill>
                  <a:schemeClr val="tx1"/>
                </a:solidFill>
              </a:defRPr>
            </a:lvl1pPr>
            <a:lvl2pPr marL="228600" indent="0">
              <a:buNone/>
              <a:defRPr/>
            </a:lvl2pPr>
            <a:lvl3pPr marL="457200" indent="0">
              <a:buNone/>
              <a:defRPr/>
            </a:lvl3pPr>
            <a:lvl4pPr marL="685800" indent="0">
              <a:buNone/>
              <a:defRPr/>
            </a:lvl4pPr>
            <a:lvl5pPr marL="914400" indent="0">
              <a:buNone/>
              <a:defRPr/>
            </a:lvl5pPr>
          </a:lstStyle>
          <a:p>
            <a:pPr lvl="0"/>
            <a:r>
              <a:rPr lang="en-US"/>
              <a:t>Insert case study text here</a:t>
            </a:r>
          </a:p>
        </p:txBody>
      </p:sp>
      <p:pic>
        <p:nvPicPr>
          <p:cNvPr id="16" name="Picture 15">
            <a:extLst>
              <a:ext uri="{FF2B5EF4-FFF2-40B4-BE49-F238E27FC236}">
                <a16:creationId xmlns:a16="http://schemas.microsoft.com/office/drawing/2014/main" id="{7676ECD8-2A80-CA4D-9F22-B1DD9BA3A6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956659" y="7665004"/>
            <a:ext cx="414517" cy="335287"/>
          </a:xfrm>
          <a:prstGeom prst="rect">
            <a:avLst/>
          </a:prstGeom>
        </p:spPr>
      </p:pic>
      <p:sp>
        <p:nvSpPr>
          <p:cNvPr id="17" name="Picture Placeholder 16"/>
          <p:cNvSpPr>
            <a:spLocks noGrp="1"/>
          </p:cNvSpPr>
          <p:nvPr>
            <p:ph type="pic" sz="quarter" idx="19" hasCustomPrompt="1"/>
          </p:nvPr>
        </p:nvSpPr>
        <p:spPr>
          <a:xfrm>
            <a:off x="419100" y="7116763"/>
            <a:ext cx="1111526" cy="892175"/>
          </a:xfrm>
        </p:spPr>
        <p:txBody>
          <a:bodyPr/>
          <a:lstStyle>
            <a:lvl1pPr marL="0" indent="0">
              <a:lnSpc>
                <a:spcPct val="90000"/>
              </a:lnSpc>
              <a:buNone/>
              <a:defRPr sz="1400" baseline="0"/>
            </a:lvl1pPr>
          </a:lstStyle>
          <a:p>
            <a:r>
              <a:rPr lang="en-US"/>
              <a:t>Client logo (adjust box to fit logo)</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64" userDrawn="1">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ase Study 2">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38D145B-AC0E-D845-A3E5-AB8BD5B00499}"/>
              </a:ext>
            </a:extLst>
          </p:cNvPr>
          <p:cNvSpPr/>
          <p:nvPr userDrawn="1"/>
        </p:nvSpPr>
        <p:spPr>
          <a:xfrm>
            <a:off x="0" y="7444800"/>
            <a:ext cx="7300800" cy="78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316509" y="771810"/>
            <a:ext cx="3351030" cy="699182"/>
          </a:xfrm>
        </p:spPr>
        <p:txBody>
          <a:bodyPr anchor="t"/>
          <a:lstStyle>
            <a:lvl1pPr>
              <a:defRPr sz="2400">
                <a:solidFill>
                  <a:srgbClr val="0785F2"/>
                </a:solidFill>
              </a:defRPr>
            </a:lvl1pPr>
          </a:lstStyle>
          <a:p>
            <a:r>
              <a:rPr lang="en-US"/>
              <a:t>Client name here</a:t>
            </a:r>
          </a:p>
        </p:txBody>
      </p:sp>
      <p:sp>
        <p:nvSpPr>
          <p:cNvPr id="7" name="Text Placeholder 6"/>
          <p:cNvSpPr>
            <a:spLocks noGrp="1"/>
          </p:cNvSpPr>
          <p:nvPr>
            <p:ph type="body" sz="quarter" idx="13"/>
          </p:nvPr>
        </p:nvSpPr>
        <p:spPr>
          <a:xfrm>
            <a:off x="9919252" y="771810"/>
            <a:ext cx="4194313" cy="6661447"/>
          </a:xfrm>
          <a:prstGeom prst="rect">
            <a:avLst/>
          </a:prstGeom>
        </p:spPr>
        <p:txBody>
          <a:bodyPr/>
          <a:lstStyle>
            <a:lvl1pPr>
              <a:spcBef>
                <a:spcPts val="1200"/>
              </a:spcBef>
              <a:spcAft>
                <a:spcPts val="0"/>
              </a:spcAft>
              <a:defRPr>
                <a:solidFill>
                  <a:schemeClr val="tx1"/>
                </a:solidFill>
              </a:defRPr>
            </a:lvl1pPr>
            <a:lvl2pPr>
              <a:spcAft>
                <a:spcPts val="0"/>
              </a:spcAft>
              <a:defRPr>
                <a:solidFill>
                  <a:schemeClr val="tx1"/>
                </a:solidFill>
              </a:defRPr>
            </a:lvl2pPr>
            <a:lvl3pPr>
              <a:spcAft>
                <a:spcPts val="0"/>
              </a:spcAft>
              <a:defRPr>
                <a:solidFill>
                  <a:schemeClr val="tx1"/>
                </a:solidFill>
              </a:defRPr>
            </a:lvl3pPr>
            <a:lvl4pPr>
              <a:spcAft>
                <a:spcPts val="0"/>
              </a:spcAft>
              <a:defRPr>
                <a:solidFill>
                  <a:schemeClr val="tx1"/>
                </a:solidFill>
              </a:defRPr>
            </a:lvl4pPr>
            <a:lvl5pPr>
              <a:spcAft>
                <a:spcPts val="0"/>
              </a:spcAft>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p:cNvSpPr>
            <a:spLocks noGrp="1"/>
          </p:cNvSpPr>
          <p:nvPr>
            <p:ph type="pic" sz="quarter" idx="14" hasCustomPrompt="1"/>
          </p:nvPr>
        </p:nvSpPr>
        <p:spPr>
          <a:xfrm>
            <a:off x="4450452" y="0"/>
            <a:ext cx="4991722" cy="8229600"/>
          </a:xfrm>
        </p:spPr>
        <p:txBody>
          <a:bodyPr/>
          <a:lstStyle>
            <a:lvl1pPr marL="0" indent="0">
              <a:buNone/>
              <a:defRPr/>
            </a:lvl1pPr>
          </a:lstStyle>
          <a:p>
            <a:r>
              <a:rPr lang="en-US"/>
              <a:t>Insert photo here</a:t>
            </a:r>
          </a:p>
        </p:txBody>
      </p:sp>
      <p:sp>
        <p:nvSpPr>
          <p:cNvPr id="5" name="TextBox 4"/>
          <p:cNvSpPr txBox="1"/>
          <p:nvPr userDrawn="1"/>
        </p:nvSpPr>
        <p:spPr>
          <a:xfrm>
            <a:off x="316509" y="324886"/>
            <a:ext cx="2079443" cy="307777"/>
          </a:xfrm>
          <a:prstGeom prst="rect">
            <a:avLst/>
          </a:prstGeom>
          <a:noFill/>
        </p:spPr>
        <p:txBody>
          <a:bodyPr wrap="square" lIns="0" rIns="0" rtlCol="0">
            <a:spAutoFit/>
          </a:bodyPr>
          <a:lstStyle/>
          <a:p>
            <a:r>
              <a:rPr lang="en-US" sz="1400"/>
              <a:t>CASE STUDY</a:t>
            </a:r>
          </a:p>
        </p:txBody>
      </p:sp>
      <p:sp>
        <p:nvSpPr>
          <p:cNvPr id="9" name="Text Placeholder 8"/>
          <p:cNvSpPr>
            <a:spLocks noGrp="1"/>
          </p:cNvSpPr>
          <p:nvPr>
            <p:ph type="body" sz="quarter" idx="15" hasCustomPrompt="1"/>
          </p:nvPr>
        </p:nvSpPr>
        <p:spPr>
          <a:xfrm>
            <a:off x="355600" y="1630157"/>
            <a:ext cx="3311939" cy="814388"/>
          </a:xfrm>
        </p:spPr>
        <p:txBody>
          <a:bodyPr/>
          <a:lstStyle>
            <a:lvl1pPr marL="0" indent="0">
              <a:buNone/>
              <a:defRPr sz="6000">
                <a:solidFill>
                  <a:schemeClr val="tx1"/>
                </a:solidFill>
              </a:defRPr>
            </a:lvl1pPr>
            <a:lvl2pPr marL="228600" indent="0">
              <a:buNone/>
              <a:defRPr/>
            </a:lvl2pPr>
            <a:lvl3pPr marL="457200" indent="0">
              <a:buNone/>
              <a:defRPr/>
            </a:lvl3pPr>
            <a:lvl4pPr marL="685800" indent="0">
              <a:buNone/>
              <a:defRPr/>
            </a:lvl4pPr>
            <a:lvl5pPr marL="914400" indent="0">
              <a:buNone/>
              <a:defRPr/>
            </a:lvl5pPr>
          </a:lstStyle>
          <a:p>
            <a:pPr lvl="0"/>
            <a:r>
              <a:rPr lang="en-US"/>
              <a:t>0000</a:t>
            </a:r>
          </a:p>
        </p:txBody>
      </p:sp>
      <p:sp>
        <p:nvSpPr>
          <p:cNvPr id="13" name="Text Placeholder 8"/>
          <p:cNvSpPr>
            <a:spLocks noGrp="1"/>
          </p:cNvSpPr>
          <p:nvPr>
            <p:ph type="body" sz="quarter" idx="16" hasCustomPrompt="1"/>
          </p:nvPr>
        </p:nvSpPr>
        <p:spPr>
          <a:xfrm>
            <a:off x="405226" y="2504320"/>
            <a:ext cx="3262313" cy="1332184"/>
          </a:xfrm>
        </p:spPr>
        <p:txBody>
          <a:bodyPr/>
          <a:lstStyle>
            <a:lvl1pPr marL="0" indent="0">
              <a:buNone/>
              <a:defRPr sz="1400" baseline="0">
                <a:solidFill>
                  <a:schemeClr val="tx1"/>
                </a:solidFill>
              </a:defRPr>
            </a:lvl1pPr>
            <a:lvl2pPr marL="228600" indent="0">
              <a:buNone/>
              <a:defRPr/>
            </a:lvl2pPr>
            <a:lvl3pPr marL="457200" indent="0">
              <a:buNone/>
              <a:defRPr/>
            </a:lvl3pPr>
            <a:lvl4pPr marL="685800" indent="0">
              <a:buNone/>
              <a:defRPr/>
            </a:lvl4pPr>
            <a:lvl5pPr marL="914400" indent="0">
              <a:buNone/>
              <a:defRPr/>
            </a:lvl5pPr>
          </a:lstStyle>
          <a:p>
            <a:pPr lvl="0"/>
            <a:r>
              <a:rPr lang="en-US"/>
              <a:t>Insert case study text here</a:t>
            </a:r>
          </a:p>
        </p:txBody>
      </p:sp>
      <p:sp>
        <p:nvSpPr>
          <p:cNvPr id="14" name="Text Placeholder 8"/>
          <p:cNvSpPr>
            <a:spLocks noGrp="1"/>
          </p:cNvSpPr>
          <p:nvPr>
            <p:ph type="body" sz="quarter" idx="17" hasCustomPrompt="1"/>
          </p:nvPr>
        </p:nvSpPr>
        <p:spPr>
          <a:xfrm>
            <a:off x="355600" y="4015548"/>
            <a:ext cx="3311939" cy="814388"/>
          </a:xfrm>
        </p:spPr>
        <p:txBody>
          <a:bodyPr/>
          <a:lstStyle>
            <a:lvl1pPr marL="0" indent="0">
              <a:buNone/>
              <a:defRPr sz="6000">
                <a:solidFill>
                  <a:schemeClr val="tx1"/>
                </a:solidFill>
              </a:defRPr>
            </a:lvl1pPr>
            <a:lvl2pPr marL="228600" indent="0">
              <a:buNone/>
              <a:defRPr/>
            </a:lvl2pPr>
            <a:lvl3pPr marL="457200" indent="0">
              <a:buNone/>
              <a:defRPr/>
            </a:lvl3pPr>
            <a:lvl4pPr marL="685800" indent="0">
              <a:buNone/>
              <a:defRPr/>
            </a:lvl4pPr>
            <a:lvl5pPr marL="914400" indent="0">
              <a:buNone/>
              <a:defRPr/>
            </a:lvl5pPr>
          </a:lstStyle>
          <a:p>
            <a:pPr lvl="0"/>
            <a:r>
              <a:rPr lang="en-US"/>
              <a:t>0000</a:t>
            </a:r>
          </a:p>
        </p:txBody>
      </p:sp>
      <p:sp>
        <p:nvSpPr>
          <p:cNvPr id="15" name="Text Placeholder 8"/>
          <p:cNvSpPr>
            <a:spLocks noGrp="1"/>
          </p:cNvSpPr>
          <p:nvPr>
            <p:ph type="body" sz="quarter" idx="18" hasCustomPrompt="1"/>
          </p:nvPr>
        </p:nvSpPr>
        <p:spPr>
          <a:xfrm>
            <a:off x="405226" y="4889711"/>
            <a:ext cx="3262313" cy="1332184"/>
          </a:xfrm>
        </p:spPr>
        <p:txBody>
          <a:bodyPr/>
          <a:lstStyle>
            <a:lvl1pPr marL="0" indent="0">
              <a:buNone/>
              <a:defRPr sz="1400" baseline="0">
                <a:solidFill>
                  <a:schemeClr val="tx1"/>
                </a:solidFill>
              </a:defRPr>
            </a:lvl1pPr>
            <a:lvl2pPr marL="228600" indent="0">
              <a:buNone/>
              <a:defRPr/>
            </a:lvl2pPr>
            <a:lvl3pPr marL="457200" indent="0">
              <a:buNone/>
              <a:defRPr/>
            </a:lvl3pPr>
            <a:lvl4pPr marL="685800" indent="0">
              <a:buNone/>
              <a:defRPr/>
            </a:lvl4pPr>
            <a:lvl5pPr marL="914400" indent="0">
              <a:buNone/>
              <a:defRPr/>
            </a:lvl5pPr>
          </a:lstStyle>
          <a:p>
            <a:pPr lvl="0"/>
            <a:r>
              <a:rPr lang="en-US"/>
              <a:t>Insert case study text here</a:t>
            </a:r>
          </a:p>
        </p:txBody>
      </p:sp>
      <p:pic>
        <p:nvPicPr>
          <p:cNvPr id="16" name="Picture 15">
            <a:extLst>
              <a:ext uri="{FF2B5EF4-FFF2-40B4-BE49-F238E27FC236}">
                <a16:creationId xmlns:a16="http://schemas.microsoft.com/office/drawing/2014/main" id="{7676ECD8-2A80-CA4D-9F22-B1DD9BA3A6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956659" y="7665004"/>
            <a:ext cx="414517" cy="335287"/>
          </a:xfrm>
          <a:prstGeom prst="rect">
            <a:avLst/>
          </a:prstGeom>
        </p:spPr>
      </p:pic>
      <p:sp>
        <p:nvSpPr>
          <p:cNvPr id="17" name="Picture Placeholder 16"/>
          <p:cNvSpPr>
            <a:spLocks noGrp="1"/>
          </p:cNvSpPr>
          <p:nvPr>
            <p:ph type="pic" sz="quarter" idx="19" hasCustomPrompt="1"/>
          </p:nvPr>
        </p:nvSpPr>
        <p:spPr>
          <a:xfrm>
            <a:off x="419100" y="7116763"/>
            <a:ext cx="1111526" cy="892175"/>
          </a:xfrm>
        </p:spPr>
        <p:txBody>
          <a:bodyPr/>
          <a:lstStyle>
            <a:lvl1pPr marL="0" indent="0">
              <a:lnSpc>
                <a:spcPct val="90000"/>
              </a:lnSpc>
              <a:buNone/>
              <a:defRPr sz="1400" baseline="0"/>
            </a:lvl1pPr>
          </a:lstStyle>
          <a:p>
            <a:r>
              <a:rPr lang="en-US"/>
              <a:t>Client logo (adjust box to fit logo)</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64">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ase Study 3">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552393E-015B-314D-80D9-1F1C50D1F802}"/>
              </a:ext>
            </a:extLst>
          </p:cNvPr>
          <p:cNvSpPr/>
          <p:nvPr userDrawn="1"/>
        </p:nvSpPr>
        <p:spPr>
          <a:xfrm>
            <a:off x="0" y="7444800"/>
            <a:ext cx="14630400" cy="78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316509" y="771810"/>
            <a:ext cx="3351030" cy="699182"/>
          </a:xfrm>
        </p:spPr>
        <p:txBody>
          <a:bodyPr anchor="t"/>
          <a:lstStyle>
            <a:lvl1pPr>
              <a:defRPr sz="2400">
                <a:solidFill>
                  <a:srgbClr val="0785F2"/>
                </a:solidFill>
              </a:defRPr>
            </a:lvl1pPr>
          </a:lstStyle>
          <a:p>
            <a:r>
              <a:rPr lang="en-US"/>
              <a:t>Client name here</a:t>
            </a:r>
          </a:p>
        </p:txBody>
      </p:sp>
      <p:sp>
        <p:nvSpPr>
          <p:cNvPr id="7" name="Text Placeholder 6"/>
          <p:cNvSpPr>
            <a:spLocks noGrp="1"/>
          </p:cNvSpPr>
          <p:nvPr>
            <p:ph type="body" sz="quarter" idx="13"/>
          </p:nvPr>
        </p:nvSpPr>
        <p:spPr>
          <a:xfrm>
            <a:off x="715618" y="1709531"/>
            <a:ext cx="12622695" cy="4969565"/>
          </a:xfrm>
          <a:prstGeom prst="rect">
            <a:avLst/>
          </a:prstGeom>
        </p:spPr>
        <p:txBody>
          <a:bodyPr numCol="2" spcCol="914400"/>
          <a:lstStyle>
            <a:lvl1pPr>
              <a:spcBef>
                <a:spcPts val="1200"/>
              </a:spcBef>
              <a:spcAft>
                <a:spcPts val="0"/>
              </a:spcAft>
              <a:buClr>
                <a:srgbClr val="0785F2"/>
              </a:buClr>
              <a:defRPr>
                <a:solidFill>
                  <a:schemeClr val="tx1"/>
                </a:solidFill>
              </a:defRPr>
            </a:lvl1pPr>
            <a:lvl2pPr>
              <a:spcAft>
                <a:spcPts val="0"/>
              </a:spcAft>
              <a:defRPr>
                <a:solidFill>
                  <a:schemeClr val="tx1"/>
                </a:solidFill>
              </a:defRPr>
            </a:lvl2pPr>
            <a:lvl3pPr>
              <a:spcAft>
                <a:spcPts val="0"/>
              </a:spcAft>
              <a:defRPr>
                <a:solidFill>
                  <a:schemeClr val="tx1"/>
                </a:solidFill>
              </a:defRPr>
            </a:lvl3pPr>
            <a:lvl4pPr>
              <a:spcAft>
                <a:spcPts val="0"/>
              </a:spcAft>
              <a:defRPr>
                <a:solidFill>
                  <a:schemeClr val="tx1"/>
                </a:solidFill>
              </a:defRPr>
            </a:lvl4pPr>
            <a:lvl5pPr>
              <a:spcAft>
                <a:spcPts val="0"/>
              </a:spcAft>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4"/>
          <p:cNvSpPr txBox="1"/>
          <p:nvPr userDrawn="1"/>
        </p:nvSpPr>
        <p:spPr>
          <a:xfrm>
            <a:off x="316509" y="324886"/>
            <a:ext cx="3311273" cy="307777"/>
          </a:xfrm>
          <a:prstGeom prst="rect">
            <a:avLst/>
          </a:prstGeom>
          <a:noFill/>
        </p:spPr>
        <p:txBody>
          <a:bodyPr wrap="square" lIns="0" rIns="0" rtlCol="0">
            <a:spAutoFit/>
          </a:bodyPr>
          <a:lstStyle/>
          <a:p>
            <a:r>
              <a:rPr lang="en-US" sz="1400"/>
              <a:t>CASE STUDY </a:t>
            </a:r>
            <a:r>
              <a:rPr lang="en-US" sz="1400">
                <a:solidFill>
                  <a:schemeClr val="bg2"/>
                </a:solidFill>
              </a:rPr>
              <a:t>(continued)</a:t>
            </a:r>
          </a:p>
        </p:txBody>
      </p:sp>
      <p:pic>
        <p:nvPicPr>
          <p:cNvPr id="16" name="Picture 15">
            <a:extLst>
              <a:ext uri="{FF2B5EF4-FFF2-40B4-BE49-F238E27FC236}">
                <a16:creationId xmlns:a16="http://schemas.microsoft.com/office/drawing/2014/main" id="{7676ECD8-2A80-CA4D-9F22-B1DD9BA3A6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956659" y="7665004"/>
            <a:ext cx="414517" cy="335287"/>
          </a:xfrm>
          <a:prstGeom prst="rect">
            <a:avLst/>
          </a:prstGeom>
        </p:spPr>
      </p:pic>
      <p:sp>
        <p:nvSpPr>
          <p:cNvPr id="17" name="Picture Placeholder 16"/>
          <p:cNvSpPr>
            <a:spLocks noGrp="1"/>
          </p:cNvSpPr>
          <p:nvPr>
            <p:ph type="pic" sz="quarter" idx="19" hasCustomPrompt="1"/>
          </p:nvPr>
        </p:nvSpPr>
        <p:spPr>
          <a:xfrm>
            <a:off x="419100" y="7116763"/>
            <a:ext cx="1111526" cy="892175"/>
          </a:xfrm>
        </p:spPr>
        <p:txBody>
          <a:bodyPr/>
          <a:lstStyle>
            <a:lvl1pPr marL="0" indent="0">
              <a:lnSpc>
                <a:spcPct val="90000"/>
              </a:lnSpc>
              <a:buNone/>
              <a:defRPr sz="1400" baseline="0"/>
            </a:lvl1pPr>
          </a:lstStyle>
          <a:p>
            <a:r>
              <a:rPr lang="en-US"/>
              <a:t>Client logo (adjust box to fit logo)</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64">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Slide Custom Photo">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8434A85-602A-EC45-9394-C312ECFFEB39}"/>
              </a:ext>
            </a:extLst>
          </p:cNvPr>
          <p:cNvSpPr>
            <a:spLocks noGrp="1"/>
          </p:cNvSpPr>
          <p:nvPr>
            <p:ph type="pic" sz="quarter" idx="14" hasCustomPrompt="1"/>
          </p:nvPr>
        </p:nvSpPr>
        <p:spPr>
          <a:xfrm>
            <a:off x="0" y="0"/>
            <a:ext cx="14630400" cy="5109882"/>
          </a:xfrm>
          <a:prstGeom prst="rect">
            <a:avLst/>
          </a:prstGeom>
        </p:spPr>
        <p:txBody>
          <a:bodyPr>
            <a:normAutofit/>
          </a:bodyPr>
          <a:lstStyle>
            <a:lvl1pPr marL="0" indent="0">
              <a:buNone/>
              <a:defRPr sz="2400" baseline="0"/>
            </a:lvl1pPr>
          </a:lstStyle>
          <a:p>
            <a:r>
              <a:rPr lang="en-US"/>
              <a:t> Insert/Drop Photo Here</a:t>
            </a:r>
          </a:p>
        </p:txBody>
      </p:sp>
      <p:sp>
        <p:nvSpPr>
          <p:cNvPr id="9" name="Rectangle 8">
            <a:extLst>
              <a:ext uri="{FF2B5EF4-FFF2-40B4-BE49-F238E27FC236}">
                <a16:creationId xmlns:a16="http://schemas.microsoft.com/office/drawing/2014/main" id="{D0729B2E-5AF5-644F-9E3B-742E6B6B419D}"/>
              </a:ext>
            </a:extLst>
          </p:cNvPr>
          <p:cNvSpPr/>
          <p:nvPr userDrawn="1"/>
        </p:nvSpPr>
        <p:spPr>
          <a:xfrm>
            <a:off x="0" y="5109882"/>
            <a:ext cx="14630400" cy="311971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cxnSp>
        <p:nvCxnSpPr>
          <p:cNvPr id="10" name="Straight Connector 9">
            <a:extLst>
              <a:ext uri="{FF2B5EF4-FFF2-40B4-BE49-F238E27FC236}">
                <a16:creationId xmlns:a16="http://schemas.microsoft.com/office/drawing/2014/main" id="{35571382-D664-EA40-AC75-CE1529936BED}"/>
              </a:ext>
            </a:extLst>
          </p:cNvPr>
          <p:cNvCxnSpPr>
            <a:cxnSpLocks/>
          </p:cNvCxnSpPr>
          <p:nvPr userDrawn="1"/>
        </p:nvCxnSpPr>
        <p:spPr>
          <a:xfrm>
            <a:off x="571500" y="6685697"/>
            <a:ext cx="13487400"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17" name="Text Placeholder 3">
            <a:extLst>
              <a:ext uri="{FF2B5EF4-FFF2-40B4-BE49-F238E27FC236}">
                <a16:creationId xmlns:a16="http://schemas.microsoft.com/office/drawing/2014/main" id="{361EE770-5AE4-AA46-949E-56F9FAF8F1A9}"/>
              </a:ext>
            </a:extLst>
          </p:cNvPr>
          <p:cNvSpPr>
            <a:spLocks noGrp="1"/>
          </p:cNvSpPr>
          <p:nvPr>
            <p:ph type="body" sz="quarter" idx="10" hasCustomPrompt="1"/>
          </p:nvPr>
        </p:nvSpPr>
        <p:spPr>
          <a:xfrm>
            <a:off x="1697210" y="5109882"/>
            <a:ext cx="9848088" cy="868680"/>
          </a:xfrm>
          <a:prstGeom prst="rect">
            <a:avLst/>
          </a:prstGeom>
        </p:spPr>
        <p:txBody>
          <a:bodyPr lIns="0" tIns="45720" rIns="0" bIns="45720" anchor="b">
            <a:noAutofit/>
          </a:bodyPr>
          <a:lstStyle>
            <a:lvl1pPr marL="0" indent="0">
              <a:buFontTx/>
              <a:buNone/>
              <a:defRPr sz="2800" b="0" i="0">
                <a:solidFill>
                  <a:schemeClr val="bg1"/>
                </a:solidFill>
                <a:latin typeface="+mn-lt"/>
              </a:defRPr>
            </a:lvl1pPr>
            <a:lvl2pPr marL="548640" indent="0">
              <a:buFontTx/>
              <a:buNone/>
              <a:defRPr/>
            </a:lvl2pPr>
            <a:lvl3pPr marL="1097280" indent="0">
              <a:buFontTx/>
              <a:buNone/>
              <a:defRPr/>
            </a:lvl3pPr>
            <a:lvl4pPr marL="1645920" indent="0">
              <a:buFontTx/>
              <a:buNone/>
              <a:defRPr/>
            </a:lvl4pPr>
            <a:lvl5pPr marL="2194560" indent="0">
              <a:buFontTx/>
              <a:buNone/>
              <a:defRPr/>
            </a:lvl5pPr>
          </a:lstStyle>
          <a:p>
            <a:pPr lvl="0"/>
            <a:r>
              <a:rPr lang="en-US"/>
              <a:t>Click to Edit Title</a:t>
            </a:r>
          </a:p>
        </p:txBody>
      </p:sp>
      <p:sp>
        <p:nvSpPr>
          <p:cNvPr id="18" name="Text Placeholder 3">
            <a:extLst>
              <a:ext uri="{FF2B5EF4-FFF2-40B4-BE49-F238E27FC236}">
                <a16:creationId xmlns:a16="http://schemas.microsoft.com/office/drawing/2014/main" id="{CEB0FEBF-AC86-E74E-BFEE-475F60781440}"/>
              </a:ext>
            </a:extLst>
          </p:cNvPr>
          <p:cNvSpPr>
            <a:spLocks noGrp="1"/>
          </p:cNvSpPr>
          <p:nvPr>
            <p:ph type="body" sz="quarter" idx="12" hasCustomPrompt="1"/>
          </p:nvPr>
        </p:nvSpPr>
        <p:spPr>
          <a:xfrm>
            <a:off x="1697210" y="6159652"/>
            <a:ext cx="9847090" cy="462859"/>
          </a:xfrm>
          <a:prstGeom prst="rect">
            <a:avLst/>
          </a:prstGeom>
        </p:spPr>
        <p:txBody>
          <a:bodyPr lIns="0" tIns="45720" rIns="0" bIns="45720" anchor="t">
            <a:noAutofit/>
          </a:bodyPr>
          <a:lstStyle>
            <a:lvl1pPr marL="0" indent="0">
              <a:buFontTx/>
              <a:buNone/>
              <a:defRPr sz="2400" b="1" i="0">
                <a:solidFill>
                  <a:schemeClr val="bg1"/>
                </a:solidFill>
                <a:latin typeface="DM Sans" charset="0"/>
                <a:ea typeface="DM Sans" charset="0"/>
                <a:cs typeface="DM Sans" charset="0"/>
              </a:defRPr>
            </a:lvl1pPr>
            <a:lvl2pPr marL="548640" indent="0">
              <a:buFontTx/>
              <a:buNone/>
              <a:defRPr/>
            </a:lvl2pPr>
            <a:lvl3pPr marL="1097280" indent="0">
              <a:buFontTx/>
              <a:buNone/>
              <a:defRPr/>
            </a:lvl3pPr>
            <a:lvl4pPr marL="1645920" indent="0">
              <a:buFontTx/>
              <a:buNone/>
              <a:defRPr/>
            </a:lvl4pPr>
            <a:lvl5pPr marL="2194560" indent="0">
              <a:buFontTx/>
              <a:buNone/>
              <a:defRPr/>
            </a:lvl5pPr>
          </a:lstStyle>
          <a:p>
            <a:pPr lvl="0"/>
            <a:r>
              <a:rPr lang="en-US"/>
              <a:t>Client Company Name Here</a:t>
            </a:r>
          </a:p>
        </p:txBody>
      </p:sp>
      <p:sp>
        <p:nvSpPr>
          <p:cNvPr id="19" name="Text Placeholder 2">
            <a:extLst>
              <a:ext uri="{FF2B5EF4-FFF2-40B4-BE49-F238E27FC236}">
                <a16:creationId xmlns:a16="http://schemas.microsoft.com/office/drawing/2014/main" id="{02874FE7-C26A-3546-A230-474A28F89E01}"/>
              </a:ext>
            </a:extLst>
          </p:cNvPr>
          <p:cNvSpPr>
            <a:spLocks noGrp="1"/>
          </p:cNvSpPr>
          <p:nvPr>
            <p:ph type="body" sz="quarter" idx="11" hasCustomPrompt="1"/>
          </p:nvPr>
        </p:nvSpPr>
        <p:spPr>
          <a:xfrm>
            <a:off x="1697210" y="6936905"/>
            <a:ext cx="4675187" cy="1109412"/>
          </a:xfrm>
          <a:prstGeom prst="rect">
            <a:avLst/>
          </a:prstGeom>
        </p:spPr>
        <p:txBody>
          <a:bodyPr lIns="0" tIns="45720" rIns="0" bIns="45720">
            <a:noAutofit/>
          </a:bodyPr>
          <a:lstStyle>
            <a:lvl1pPr marL="0" indent="0">
              <a:lnSpc>
                <a:spcPct val="100000"/>
              </a:lnSpc>
              <a:spcBef>
                <a:spcPts val="0"/>
              </a:spcBef>
              <a:buFontTx/>
              <a:buNone/>
              <a:defRPr sz="2400" b="0" i="0">
                <a:solidFill>
                  <a:schemeClr val="bg1"/>
                </a:solidFill>
                <a:latin typeface="+mn-lt"/>
              </a:defRPr>
            </a:lvl1pPr>
            <a:lvl2pPr marL="548640" indent="0">
              <a:buFontTx/>
              <a:buNone/>
              <a:defRPr sz="1400">
                <a:solidFill>
                  <a:schemeClr val="bg1">
                    <a:lumMod val="85000"/>
                  </a:schemeClr>
                </a:solidFill>
              </a:defRPr>
            </a:lvl2pPr>
            <a:lvl3pPr marL="1097280" indent="0">
              <a:buFontTx/>
              <a:buNone/>
              <a:defRPr sz="1400">
                <a:solidFill>
                  <a:schemeClr val="bg1">
                    <a:lumMod val="85000"/>
                  </a:schemeClr>
                </a:solidFill>
              </a:defRPr>
            </a:lvl3pPr>
            <a:lvl4pPr marL="1645920" indent="0">
              <a:buFontTx/>
              <a:buNone/>
              <a:defRPr sz="1400">
                <a:solidFill>
                  <a:schemeClr val="bg1">
                    <a:lumMod val="85000"/>
                  </a:schemeClr>
                </a:solidFill>
              </a:defRPr>
            </a:lvl4pPr>
            <a:lvl5pPr marL="2194560" indent="0">
              <a:buFontTx/>
              <a:buNone/>
              <a:defRPr sz="1400">
                <a:solidFill>
                  <a:schemeClr val="bg1">
                    <a:lumMod val="85000"/>
                  </a:schemeClr>
                </a:solidFill>
              </a:defRPr>
            </a:lvl5pPr>
          </a:lstStyle>
          <a:p>
            <a:pPr lvl="0"/>
            <a:r>
              <a:rPr lang="en-US"/>
              <a:t>Edit Presenter’s  Name</a:t>
            </a:r>
            <a:br>
              <a:rPr lang="en-US"/>
            </a:br>
            <a:r>
              <a:rPr lang="en-US"/>
              <a:t>Title</a:t>
            </a:r>
          </a:p>
          <a:p>
            <a:pPr lvl="0"/>
            <a:endParaRPr lang="en-US"/>
          </a:p>
        </p:txBody>
      </p:sp>
      <p:sp>
        <p:nvSpPr>
          <p:cNvPr id="20" name="Text Placeholder 2">
            <a:extLst>
              <a:ext uri="{FF2B5EF4-FFF2-40B4-BE49-F238E27FC236}">
                <a16:creationId xmlns:a16="http://schemas.microsoft.com/office/drawing/2014/main" id="{F8C9024F-904A-1342-ABF0-450FF7C0EB73}"/>
              </a:ext>
            </a:extLst>
          </p:cNvPr>
          <p:cNvSpPr>
            <a:spLocks noGrp="1"/>
          </p:cNvSpPr>
          <p:nvPr>
            <p:ph type="body" sz="quarter" idx="13" hasCustomPrompt="1"/>
          </p:nvPr>
        </p:nvSpPr>
        <p:spPr>
          <a:xfrm>
            <a:off x="6869113" y="6936905"/>
            <a:ext cx="4675187" cy="1109412"/>
          </a:xfrm>
          <a:prstGeom prst="rect">
            <a:avLst/>
          </a:prstGeom>
        </p:spPr>
        <p:txBody>
          <a:bodyPr lIns="0" tIns="45720" rIns="0" bIns="45720">
            <a:noAutofit/>
          </a:bodyPr>
          <a:lstStyle>
            <a:lvl1pPr marL="0" indent="0">
              <a:lnSpc>
                <a:spcPct val="100000"/>
              </a:lnSpc>
              <a:spcBef>
                <a:spcPts val="0"/>
              </a:spcBef>
              <a:buFontTx/>
              <a:buNone/>
              <a:defRPr sz="2400" b="0" i="0">
                <a:solidFill>
                  <a:schemeClr val="bg1"/>
                </a:solidFill>
                <a:latin typeface="+mn-lt"/>
              </a:defRPr>
            </a:lvl1pPr>
            <a:lvl2pPr marL="548640" indent="0">
              <a:buFontTx/>
              <a:buNone/>
              <a:defRPr sz="1400">
                <a:solidFill>
                  <a:schemeClr val="bg1">
                    <a:lumMod val="85000"/>
                  </a:schemeClr>
                </a:solidFill>
              </a:defRPr>
            </a:lvl2pPr>
            <a:lvl3pPr marL="1097280" indent="0">
              <a:buFontTx/>
              <a:buNone/>
              <a:defRPr sz="1400">
                <a:solidFill>
                  <a:schemeClr val="bg1">
                    <a:lumMod val="85000"/>
                  </a:schemeClr>
                </a:solidFill>
              </a:defRPr>
            </a:lvl3pPr>
            <a:lvl4pPr marL="1645920" indent="0">
              <a:buFontTx/>
              <a:buNone/>
              <a:defRPr sz="1400">
                <a:solidFill>
                  <a:schemeClr val="bg1">
                    <a:lumMod val="85000"/>
                  </a:schemeClr>
                </a:solidFill>
              </a:defRPr>
            </a:lvl4pPr>
            <a:lvl5pPr marL="2194560" indent="0">
              <a:buFontTx/>
              <a:buNone/>
              <a:defRPr sz="1400">
                <a:solidFill>
                  <a:schemeClr val="bg1">
                    <a:lumMod val="85000"/>
                  </a:schemeClr>
                </a:solidFill>
              </a:defRPr>
            </a:lvl5pPr>
          </a:lstStyle>
          <a:p>
            <a:pPr lvl="0"/>
            <a:r>
              <a:rPr lang="en-US"/>
              <a:t>Edit Presenter’s  Name</a:t>
            </a:r>
            <a:br>
              <a:rPr lang="en-US"/>
            </a:br>
            <a:r>
              <a:rPr lang="en-US"/>
              <a:t>Title</a:t>
            </a:r>
          </a:p>
          <a:p>
            <a:pPr lvl="0"/>
            <a:endParaRPr lang="en-US"/>
          </a:p>
        </p:txBody>
      </p:sp>
      <p:pic>
        <p:nvPicPr>
          <p:cNvPr id="16" name="Picture 15">
            <a:extLst>
              <a:ext uri="{FF2B5EF4-FFF2-40B4-BE49-F238E27FC236}">
                <a16:creationId xmlns:a16="http://schemas.microsoft.com/office/drawing/2014/main" id="{12318945-D375-D342-87F0-9EC7D4C869B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064150" y="5532608"/>
            <a:ext cx="994750" cy="804617"/>
          </a:xfrm>
          <a:prstGeom prst="rect">
            <a:avLst/>
          </a:prstGeom>
        </p:spPr>
      </p:pic>
      <p:sp>
        <p:nvSpPr>
          <p:cNvPr id="23" name="Text Placeholder 3"/>
          <p:cNvSpPr>
            <a:spLocks noGrp="1"/>
          </p:cNvSpPr>
          <p:nvPr>
            <p:ph type="body" sz="quarter" idx="15" hasCustomPrompt="1"/>
          </p:nvPr>
        </p:nvSpPr>
        <p:spPr>
          <a:xfrm>
            <a:off x="12136279" y="6936905"/>
            <a:ext cx="2017884" cy="422275"/>
          </a:xfrm>
          <a:prstGeom prst="rect">
            <a:avLst/>
          </a:prstGeom>
        </p:spPr>
        <p:txBody>
          <a:bodyPr lIns="0" tIns="45720" rIns="0" bIns="45720">
            <a:noAutofit/>
          </a:bodyPr>
          <a:lstStyle>
            <a:lvl1pPr marL="0" indent="0" algn="r">
              <a:buNone/>
              <a:defRPr sz="1400">
                <a:solidFill>
                  <a:schemeClr val="bg1">
                    <a:lumMod val="65000"/>
                  </a:schemeClr>
                </a:solidFill>
              </a:defRPr>
            </a:lvl1pPr>
          </a:lstStyle>
          <a:p>
            <a:pPr lvl="0"/>
            <a:r>
              <a:rPr lang="en-US"/>
              <a:t>Date</a:t>
            </a:r>
          </a:p>
        </p:txBody>
      </p:sp>
      <p:pic>
        <p:nvPicPr>
          <p:cNvPr id="27" name="Picture 26">
            <a:extLst>
              <a:ext uri="{FF2B5EF4-FFF2-40B4-BE49-F238E27FC236}">
                <a16:creationId xmlns:a16="http://schemas.microsoft.com/office/drawing/2014/main" id="{E44CBB19-0800-D542-B8ED-C82C56C78EB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3272" y="5347978"/>
            <a:ext cx="664996" cy="677168"/>
          </a:xfrm>
          <a:prstGeom prst="rect">
            <a:avLst/>
          </a:prstGeom>
        </p:spPr>
      </p:pic>
    </p:spTree>
    <p:extLst>
      <p:ext uri="{BB962C8B-B14F-4D97-AF65-F5344CB8AC3E}">
        <p14:creationId xmlns:p14="http://schemas.microsoft.com/office/powerpoint/2010/main" val="1597782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Title Slide Custom Photo">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8434A85-602A-EC45-9394-C312ECFFEB39}"/>
              </a:ext>
            </a:extLst>
          </p:cNvPr>
          <p:cNvSpPr>
            <a:spLocks noGrp="1"/>
          </p:cNvSpPr>
          <p:nvPr>
            <p:ph type="pic" sz="quarter" idx="14" hasCustomPrompt="1"/>
          </p:nvPr>
        </p:nvSpPr>
        <p:spPr>
          <a:xfrm>
            <a:off x="0" y="0"/>
            <a:ext cx="3579223" cy="5096771"/>
          </a:xfrm>
          <a:prstGeom prst="rect">
            <a:avLst/>
          </a:prstGeom>
        </p:spPr>
        <p:txBody>
          <a:bodyPr>
            <a:normAutofit/>
          </a:bodyPr>
          <a:lstStyle>
            <a:lvl1pPr marL="0" indent="0">
              <a:buNone/>
              <a:defRPr sz="2400" baseline="0"/>
            </a:lvl1pPr>
          </a:lstStyle>
          <a:p>
            <a:r>
              <a:rPr lang="en-US"/>
              <a:t>Photo-collage title slide.</a:t>
            </a:r>
          </a:p>
          <a:p>
            <a:r>
              <a:rPr lang="en-US"/>
              <a:t>Insert/Drop Photo Here</a:t>
            </a:r>
          </a:p>
        </p:txBody>
      </p:sp>
      <p:sp>
        <p:nvSpPr>
          <p:cNvPr id="9" name="Rectangle 8">
            <a:extLst>
              <a:ext uri="{FF2B5EF4-FFF2-40B4-BE49-F238E27FC236}">
                <a16:creationId xmlns:a16="http://schemas.microsoft.com/office/drawing/2014/main" id="{D0729B2E-5AF5-644F-9E3B-742E6B6B419D}"/>
              </a:ext>
            </a:extLst>
          </p:cNvPr>
          <p:cNvSpPr/>
          <p:nvPr userDrawn="1"/>
        </p:nvSpPr>
        <p:spPr>
          <a:xfrm>
            <a:off x="0" y="5109882"/>
            <a:ext cx="14630400" cy="311971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cxnSp>
        <p:nvCxnSpPr>
          <p:cNvPr id="10" name="Straight Connector 9">
            <a:extLst>
              <a:ext uri="{FF2B5EF4-FFF2-40B4-BE49-F238E27FC236}">
                <a16:creationId xmlns:a16="http://schemas.microsoft.com/office/drawing/2014/main" id="{35571382-D664-EA40-AC75-CE1529936BED}"/>
              </a:ext>
            </a:extLst>
          </p:cNvPr>
          <p:cNvCxnSpPr>
            <a:cxnSpLocks/>
          </p:cNvCxnSpPr>
          <p:nvPr userDrawn="1"/>
        </p:nvCxnSpPr>
        <p:spPr>
          <a:xfrm>
            <a:off x="571500" y="6685697"/>
            <a:ext cx="13487400"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17" name="Text Placeholder 3">
            <a:extLst>
              <a:ext uri="{FF2B5EF4-FFF2-40B4-BE49-F238E27FC236}">
                <a16:creationId xmlns:a16="http://schemas.microsoft.com/office/drawing/2014/main" id="{361EE770-5AE4-AA46-949E-56F9FAF8F1A9}"/>
              </a:ext>
            </a:extLst>
          </p:cNvPr>
          <p:cNvSpPr>
            <a:spLocks noGrp="1"/>
          </p:cNvSpPr>
          <p:nvPr>
            <p:ph type="body" sz="quarter" idx="10" hasCustomPrompt="1"/>
          </p:nvPr>
        </p:nvSpPr>
        <p:spPr>
          <a:xfrm>
            <a:off x="1697210" y="5109882"/>
            <a:ext cx="9848088" cy="868680"/>
          </a:xfrm>
          <a:prstGeom prst="rect">
            <a:avLst/>
          </a:prstGeom>
        </p:spPr>
        <p:txBody>
          <a:bodyPr lIns="0" tIns="45720" rIns="0" bIns="45720" anchor="b">
            <a:noAutofit/>
          </a:bodyPr>
          <a:lstStyle>
            <a:lvl1pPr marL="0" indent="0">
              <a:buFontTx/>
              <a:buNone/>
              <a:defRPr sz="2800" b="0" i="0">
                <a:solidFill>
                  <a:schemeClr val="bg1"/>
                </a:solidFill>
                <a:latin typeface="+mn-lt"/>
              </a:defRPr>
            </a:lvl1pPr>
            <a:lvl2pPr marL="548640" indent="0">
              <a:buFontTx/>
              <a:buNone/>
              <a:defRPr/>
            </a:lvl2pPr>
            <a:lvl3pPr marL="1097280" indent="0">
              <a:buFontTx/>
              <a:buNone/>
              <a:defRPr/>
            </a:lvl3pPr>
            <a:lvl4pPr marL="1645920" indent="0">
              <a:buFontTx/>
              <a:buNone/>
              <a:defRPr/>
            </a:lvl4pPr>
            <a:lvl5pPr marL="2194560" indent="0">
              <a:buFontTx/>
              <a:buNone/>
              <a:defRPr/>
            </a:lvl5pPr>
          </a:lstStyle>
          <a:p>
            <a:pPr lvl="0"/>
            <a:r>
              <a:rPr lang="en-US"/>
              <a:t>Click to Edit Title</a:t>
            </a:r>
          </a:p>
        </p:txBody>
      </p:sp>
      <p:sp>
        <p:nvSpPr>
          <p:cNvPr id="18" name="Text Placeholder 3">
            <a:extLst>
              <a:ext uri="{FF2B5EF4-FFF2-40B4-BE49-F238E27FC236}">
                <a16:creationId xmlns:a16="http://schemas.microsoft.com/office/drawing/2014/main" id="{CEB0FEBF-AC86-E74E-BFEE-475F60781440}"/>
              </a:ext>
            </a:extLst>
          </p:cNvPr>
          <p:cNvSpPr>
            <a:spLocks noGrp="1"/>
          </p:cNvSpPr>
          <p:nvPr>
            <p:ph type="body" sz="quarter" idx="12" hasCustomPrompt="1"/>
          </p:nvPr>
        </p:nvSpPr>
        <p:spPr>
          <a:xfrm>
            <a:off x="1697210" y="6159652"/>
            <a:ext cx="9847090" cy="462859"/>
          </a:xfrm>
          <a:prstGeom prst="rect">
            <a:avLst/>
          </a:prstGeom>
        </p:spPr>
        <p:txBody>
          <a:bodyPr lIns="0" tIns="45720" rIns="0" bIns="45720" anchor="t">
            <a:noAutofit/>
          </a:bodyPr>
          <a:lstStyle>
            <a:lvl1pPr marL="0" indent="0">
              <a:buFontTx/>
              <a:buNone/>
              <a:defRPr sz="2400" b="1" i="0">
                <a:solidFill>
                  <a:schemeClr val="bg1"/>
                </a:solidFill>
                <a:latin typeface="DM Sans" charset="0"/>
                <a:ea typeface="DM Sans" charset="0"/>
                <a:cs typeface="DM Sans" charset="0"/>
              </a:defRPr>
            </a:lvl1pPr>
            <a:lvl2pPr marL="548640" indent="0">
              <a:buFontTx/>
              <a:buNone/>
              <a:defRPr/>
            </a:lvl2pPr>
            <a:lvl3pPr marL="1097280" indent="0">
              <a:buFontTx/>
              <a:buNone/>
              <a:defRPr/>
            </a:lvl3pPr>
            <a:lvl4pPr marL="1645920" indent="0">
              <a:buFontTx/>
              <a:buNone/>
              <a:defRPr/>
            </a:lvl4pPr>
            <a:lvl5pPr marL="2194560" indent="0">
              <a:buFontTx/>
              <a:buNone/>
              <a:defRPr/>
            </a:lvl5pPr>
          </a:lstStyle>
          <a:p>
            <a:pPr lvl="0"/>
            <a:r>
              <a:rPr lang="en-US"/>
              <a:t>Client Company Name Here</a:t>
            </a:r>
          </a:p>
        </p:txBody>
      </p:sp>
      <p:sp>
        <p:nvSpPr>
          <p:cNvPr id="19" name="Text Placeholder 2">
            <a:extLst>
              <a:ext uri="{FF2B5EF4-FFF2-40B4-BE49-F238E27FC236}">
                <a16:creationId xmlns:a16="http://schemas.microsoft.com/office/drawing/2014/main" id="{02874FE7-C26A-3546-A230-474A28F89E01}"/>
              </a:ext>
            </a:extLst>
          </p:cNvPr>
          <p:cNvSpPr>
            <a:spLocks noGrp="1"/>
          </p:cNvSpPr>
          <p:nvPr>
            <p:ph type="body" sz="quarter" idx="11" hasCustomPrompt="1"/>
          </p:nvPr>
        </p:nvSpPr>
        <p:spPr>
          <a:xfrm>
            <a:off x="1697210" y="6936905"/>
            <a:ext cx="4675187" cy="1109412"/>
          </a:xfrm>
          <a:prstGeom prst="rect">
            <a:avLst/>
          </a:prstGeom>
        </p:spPr>
        <p:txBody>
          <a:bodyPr lIns="0" tIns="45720" rIns="0" bIns="45720">
            <a:noAutofit/>
          </a:bodyPr>
          <a:lstStyle>
            <a:lvl1pPr marL="0" indent="0">
              <a:lnSpc>
                <a:spcPct val="100000"/>
              </a:lnSpc>
              <a:spcBef>
                <a:spcPts val="0"/>
              </a:spcBef>
              <a:buFontTx/>
              <a:buNone/>
              <a:defRPr sz="2400" b="0" i="0">
                <a:solidFill>
                  <a:schemeClr val="bg1"/>
                </a:solidFill>
                <a:latin typeface="+mn-lt"/>
              </a:defRPr>
            </a:lvl1pPr>
            <a:lvl2pPr marL="548640" indent="0">
              <a:buFontTx/>
              <a:buNone/>
              <a:defRPr sz="1400">
                <a:solidFill>
                  <a:schemeClr val="bg1">
                    <a:lumMod val="85000"/>
                  </a:schemeClr>
                </a:solidFill>
              </a:defRPr>
            </a:lvl2pPr>
            <a:lvl3pPr marL="1097280" indent="0">
              <a:buFontTx/>
              <a:buNone/>
              <a:defRPr sz="1400">
                <a:solidFill>
                  <a:schemeClr val="bg1">
                    <a:lumMod val="85000"/>
                  </a:schemeClr>
                </a:solidFill>
              </a:defRPr>
            </a:lvl3pPr>
            <a:lvl4pPr marL="1645920" indent="0">
              <a:buFontTx/>
              <a:buNone/>
              <a:defRPr sz="1400">
                <a:solidFill>
                  <a:schemeClr val="bg1">
                    <a:lumMod val="85000"/>
                  </a:schemeClr>
                </a:solidFill>
              </a:defRPr>
            </a:lvl4pPr>
            <a:lvl5pPr marL="2194560" indent="0">
              <a:buFontTx/>
              <a:buNone/>
              <a:defRPr sz="1400">
                <a:solidFill>
                  <a:schemeClr val="bg1">
                    <a:lumMod val="85000"/>
                  </a:schemeClr>
                </a:solidFill>
              </a:defRPr>
            </a:lvl5pPr>
          </a:lstStyle>
          <a:p>
            <a:pPr lvl="0"/>
            <a:r>
              <a:rPr lang="en-US"/>
              <a:t>Edit Presenter’s  Name</a:t>
            </a:r>
            <a:br>
              <a:rPr lang="en-US"/>
            </a:br>
            <a:r>
              <a:rPr lang="en-US"/>
              <a:t>Title</a:t>
            </a:r>
          </a:p>
          <a:p>
            <a:pPr lvl="0"/>
            <a:endParaRPr lang="en-US"/>
          </a:p>
        </p:txBody>
      </p:sp>
      <p:sp>
        <p:nvSpPr>
          <p:cNvPr id="20" name="Text Placeholder 2">
            <a:extLst>
              <a:ext uri="{FF2B5EF4-FFF2-40B4-BE49-F238E27FC236}">
                <a16:creationId xmlns:a16="http://schemas.microsoft.com/office/drawing/2014/main" id="{F8C9024F-904A-1342-ABF0-450FF7C0EB73}"/>
              </a:ext>
            </a:extLst>
          </p:cNvPr>
          <p:cNvSpPr>
            <a:spLocks noGrp="1"/>
          </p:cNvSpPr>
          <p:nvPr>
            <p:ph type="body" sz="quarter" idx="13" hasCustomPrompt="1"/>
          </p:nvPr>
        </p:nvSpPr>
        <p:spPr>
          <a:xfrm>
            <a:off x="6869113" y="6936905"/>
            <a:ext cx="4675187" cy="1109412"/>
          </a:xfrm>
          <a:prstGeom prst="rect">
            <a:avLst/>
          </a:prstGeom>
        </p:spPr>
        <p:txBody>
          <a:bodyPr lIns="0" tIns="45720" rIns="0" bIns="45720">
            <a:noAutofit/>
          </a:bodyPr>
          <a:lstStyle>
            <a:lvl1pPr marL="0" indent="0">
              <a:lnSpc>
                <a:spcPct val="100000"/>
              </a:lnSpc>
              <a:spcBef>
                <a:spcPts val="0"/>
              </a:spcBef>
              <a:buFontTx/>
              <a:buNone/>
              <a:defRPr sz="2400" b="0" i="0">
                <a:solidFill>
                  <a:schemeClr val="bg1"/>
                </a:solidFill>
                <a:latin typeface="+mn-lt"/>
              </a:defRPr>
            </a:lvl1pPr>
            <a:lvl2pPr marL="548640" indent="0">
              <a:buFontTx/>
              <a:buNone/>
              <a:defRPr sz="1400">
                <a:solidFill>
                  <a:schemeClr val="bg1">
                    <a:lumMod val="85000"/>
                  </a:schemeClr>
                </a:solidFill>
              </a:defRPr>
            </a:lvl2pPr>
            <a:lvl3pPr marL="1097280" indent="0">
              <a:buFontTx/>
              <a:buNone/>
              <a:defRPr sz="1400">
                <a:solidFill>
                  <a:schemeClr val="bg1">
                    <a:lumMod val="85000"/>
                  </a:schemeClr>
                </a:solidFill>
              </a:defRPr>
            </a:lvl3pPr>
            <a:lvl4pPr marL="1645920" indent="0">
              <a:buFontTx/>
              <a:buNone/>
              <a:defRPr sz="1400">
                <a:solidFill>
                  <a:schemeClr val="bg1">
                    <a:lumMod val="85000"/>
                  </a:schemeClr>
                </a:solidFill>
              </a:defRPr>
            </a:lvl4pPr>
            <a:lvl5pPr marL="2194560" indent="0">
              <a:buFontTx/>
              <a:buNone/>
              <a:defRPr sz="1400">
                <a:solidFill>
                  <a:schemeClr val="bg1">
                    <a:lumMod val="85000"/>
                  </a:schemeClr>
                </a:solidFill>
              </a:defRPr>
            </a:lvl5pPr>
          </a:lstStyle>
          <a:p>
            <a:pPr lvl="0"/>
            <a:r>
              <a:rPr lang="en-US"/>
              <a:t>Edit Presenter’s  Name</a:t>
            </a:r>
            <a:br>
              <a:rPr lang="en-US"/>
            </a:br>
            <a:r>
              <a:rPr lang="en-US"/>
              <a:t>Title</a:t>
            </a:r>
          </a:p>
          <a:p>
            <a:pPr lvl="0"/>
            <a:endParaRPr lang="en-US"/>
          </a:p>
        </p:txBody>
      </p:sp>
      <p:pic>
        <p:nvPicPr>
          <p:cNvPr id="16" name="Picture 15">
            <a:extLst>
              <a:ext uri="{FF2B5EF4-FFF2-40B4-BE49-F238E27FC236}">
                <a16:creationId xmlns:a16="http://schemas.microsoft.com/office/drawing/2014/main" id="{12318945-D375-D342-87F0-9EC7D4C869B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064150" y="5532608"/>
            <a:ext cx="994750" cy="804617"/>
          </a:xfrm>
          <a:prstGeom prst="rect">
            <a:avLst/>
          </a:prstGeom>
        </p:spPr>
      </p:pic>
      <p:sp>
        <p:nvSpPr>
          <p:cNvPr id="23" name="Text Placeholder 3"/>
          <p:cNvSpPr>
            <a:spLocks noGrp="1"/>
          </p:cNvSpPr>
          <p:nvPr>
            <p:ph type="body" sz="quarter" idx="15" hasCustomPrompt="1"/>
          </p:nvPr>
        </p:nvSpPr>
        <p:spPr>
          <a:xfrm>
            <a:off x="12136279" y="6936905"/>
            <a:ext cx="2017884" cy="422275"/>
          </a:xfrm>
          <a:prstGeom prst="rect">
            <a:avLst/>
          </a:prstGeom>
        </p:spPr>
        <p:txBody>
          <a:bodyPr lIns="0" tIns="45720" rIns="0" bIns="45720">
            <a:noAutofit/>
          </a:bodyPr>
          <a:lstStyle>
            <a:lvl1pPr marL="0" indent="0" algn="r">
              <a:buNone/>
              <a:defRPr sz="1400">
                <a:solidFill>
                  <a:schemeClr val="bg1">
                    <a:lumMod val="65000"/>
                  </a:schemeClr>
                </a:solidFill>
              </a:defRPr>
            </a:lvl1pPr>
          </a:lstStyle>
          <a:p>
            <a:pPr lvl="0"/>
            <a:r>
              <a:rPr lang="en-US"/>
              <a:t>Date</a:t>
            </a:r>
          </a:p>
        </p:txBody>
      </p:sp>
      <p:pic>
        <p:nvPicPr>
          <p:cNvPr id="27" name="Picture 26">
            <a:extLst>
              <a:ext uri="{FF2B5EF4-FFF2-40B4-BE49-F238E27FC236}">
                <a16:creationId xmlns:a16="http://schemas.microsoft.com/office/drawing/2014/main" id="{E44CBB19-0800-D542-B8ED-C82C56C78EB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3272" y="5347978"/>
            <a:ext cx="664996" cy="677168"/>
          </a:xfrm>
          <a:prstGeom prst="rect">
            <a:avLst/>
          </a:prstGeom>
        </p:spPr>
      </p:pic>
      <p:sp>
        <p:nvSpPr>
          <p:cNvPr id="21" name="Picture Placeholder 2">
            <a:extLst>
              <a:ext uri="{FF2B5EF4-FFF2-40B4-BE49-F238E27FC236}">
                <a16:creationId xmlns:a16="http://schemas.microsoft.com/office/drawing/2014/main" id="{7CE44C47-238B-6F46-AB13-7C9946CBBECA}"/>
              </a:ext>
            </a:extLst>
          </p:cNvPr>
          <p:cNvSpPr>
            <a:spLocks noGrp="1"/>
          </p:cNvSpPr>
          <p:nvPr>
            <p:ph type="pic" sz="quarter" idx="16" hasCustomPrompt="1"/>
          </p:nvPr>
        </p:nvSpPr>
        <p:spPr>
          <a:xfrm>
            <a:off x="3579223" y="6556"/>
            <a:ext cx="7471954" cy="2571182"/>
          </a:xfrm>
          <a:prstGeom prst="rect">
            <a:avLst/>
          </a:prstGeom>
        </p:spPr>
        <p:txBody>
          <a:bodyPr>
            <a:normAutofit/>
          </a:bodyPr>
          <a:lstStyle>
            <a:lvl1pPr marL="0" indent="0">
              <a:buNone/>
              <a:defRPr sz="2400" baseline="0"/>
            </a:lvl1pPr>
          </a:lstStyle>
          <a:p>
            <a:r>
              <a:rPr lang="en-US"/>
              <a:t>Photo-collage title slide. Insert/Drop Photo Here</a:t>
            </a:r>
          </a:p>
        </p:txBody>
      </p:sp>
      <p:sp>
        <p:nvSpPr>
          <p:cNvPr id="22" name="Picture Placeholder 2">
            <a:extLst>
              <a:ext uri="{FF2B5EF4-FFF2-40B4-BE49-F238E27FC236}">
                <a16:creationId xmlns:a16="http://schemas.microsoft.com/office/drawing/2014/main" id="{03DC521D-68D5-1C47-BF94-04B6EE1B4B9E}"/>
              </a:ext>
            </a:extLst>
          </p:cNvPr>
          <p:cNvSpPr>
            <a:spLocks noGrp="1"/>
          </p:cNvSpPr>
          <p:nvPr>
            <p:ph type="pic" sz="quarter" idx="17" hasCustomPrompt="1"/>
          </p:nvPr>
        </p:nvSpPr>
        <p:spPr>
          <a:xfrm>
            <a:off x="11051177" y="6554"/>
            <a:ext cx="3579223" cy="5096771"/>
          </a:xfrm>
          <a:prstGeom prst="rect">
            <a:avLst/>
          </a:prstGeom>
        </p:spPr>
        <p:txBody>
          <a:bodyPr>
            <a:normAutofit/>
          </a:bodyPr>
          <a:lstStyle>
            <a:lvl1pPr marL="0" indent="0">
              <a:buNone/>
              <a:defRPr sz="2400" baseline="0"/>
            </a:lvl1pPr>
          </a:lstStyle>
          <a:p>
            <a:r>
              <a:rPr lang="en-US"/>
              <a:t>Photo-collage title slide.</a:t>
            </a:r>
          </a:p>
          <a:p>
            <a:r>
              <a:rPr lang="en-US"/>
              <a:t>Insert/Drop Photo Here</a:t>
            </a:r>
          </a:p>
        </p:txBody>
      </p:sp>
      <p:sp>
        <p:nvSpPr>
          <p:cNvPr id="24" name="Picture Placeholder 2">
            <a:extLst>
              <a:ext uri="{FF2B5EF4-FFF2-40B4-BE49-F238E27FC236}">
                <a16:creationId xmlns:a16="http://schemas.microsoft.com/office/drawing/2014/main" id="{A038C200-DF86-9E4F-A18D-6D13B7175238}"/>
              </a:ext>
            </a:extLst>
          </p:cNvPr>
          <p:cNvSpPr>
            <a:spLocks noGrp="1"/>
          </p:cNvSpPr>
          <p:nvPr>
            <p:ph type="pic" sz="quarter" idx="18" hasCustomPrompt="1"/>
          </p:nvPr>
        </p:nvSpPr>
        <p:spPr>
          <a:xfrm>
            <a:off x="3579223" y="2588775"/>
            <a:ext cx="7471954" cy="2514550"/>
          </a:xfrm>
          <a:prstGeom prst="rect">
            <a:avLst/>
          </a:prstGeom>
        </p:spPr>
        <p:txBody>
          <a:bodyPr>
            <a:normAutofit/>
          </a:bodyPr>
          <a:lstStyle>
            <a:lvl1pPr marL="0" indent="0">
              <a:buNone/>
              <a:defRPr sz="2400" baseline="0"/>
            </a:lvl1pPr>
          </a:lstStyle>
          <a:p>
            <a:r>
              <a:rPr lang="en-US"/>
              <a:t>Photo-collage title slide. Insert/Drop Photo Here</a:t>
            </a:r>
          </a:p>
        </p:txBody>
      </p:sp>
    </p:spTree>
    <p:extLst>
      <p:ext uri="{BB962C8B-B14F-4D97-AF65-F5344CB8AC3E}">
        <p14:creationId xmlns:p14="http://schemas.microsoft.com/office/powerpoint/2010/main" val="3850310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Slide Photo 1">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0"/>
            <a:ext cx="14630400" cy="8229600"/>
          </a:xfrm>
          <a:prstGeom prst="rect">
            <a:avLst/>
          </a:prstGeom>
        </p:spPr>
      </p:pic>
      <p:sp>
        <p:nvSpPr>
          <p:cNvPr id="22" name="Rectangle 21">
            <a:extLst>
              <a:ext uri="{FF2B5EF4-FFF2-40B4-BE49-F238E27FC236}">
                <a16:creationId xmlns:a16="http://schemas.microsoft.com/office/drawing/2014/main" id="{11A0A7F5-1412-7E47-A021-6362E8FB550B}"/>
              </a:ext>
            </a:extLst>
          </p:cNvPr>
          <p:cNvSpPr/>
          <p:nvPr userDrawn="1"/>
        </p:nvSpPr>
        <p:spPr>
          <a:xfrm>
            <a:off x="0" y="5109882"/>
            <a:ext cx="14630400" cy="3119718"/>
          </a:xfrm>
          <a:prstGeom prst="rect">
            <a:avLst/>
          </a:prstGeom>
          <a:solidFill>
            <a:schemeClr val="tx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cxnSp>
        <p:nvCxnSpPr>
          <p:cNvPr id="23" name="Straight Connector 22">
            <a:extLst>
              <a:ext uri="{FF2B5EF4-FFF2-40B4-BE49-F238E27FC236}">
                <a16:creationId xmlns:a16="http://schemas.microsoft.com/office/drawing/2014/main" id="{009612DB-CD95-2344-9229-26B2E05F4B9B}"/>
              </a:ext>
            </a:extLst>
          </p:cNvPr>
          <p:cNvCxnSpPr>
            <a:cxnSpLocks/>
          </p:cNvCxnSpPr>
          <p:nvPr userDrawn="1"/>
        </p:nvCxnSpPr>
        <p:spPr>
          <a:xfrm>
            <a:off x="571500" y="6685697"/>
            <a:ext cx="13487400"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30" name="Text Placeholder 3">
            <a:extLst>
              <a:ext uri="{FF2B5EF4-FFF2-40B4-BE49-F238E27FC236}">
                <a16:creationId xmlns:a16="http://schemas.microsoft.com/office/drawing/2014/main" id="{577C2A6B-845E-034D-AE6B-3139424BD13D}"/>
              </a:ext>
            </a:extLst>
          </p:cNvPr>
          <p:cNvSpPr>
            <a:spLocks noGrp="1"/>
          </p:cNvSpPr>
          <p:nvPr>
            <p:ph type="body" sz="quarter" idx="10" hasCustomPrompt="1"/>
          </p:nvPr>
        </p:nvSpPr>
        <p:spPr>
          <a:xfrm>
            <a:off x="1697210" y="5109882"/>
            <a:ext cx="9847090" cy="866487"/>
          </a:xfrm>
          <a:prstGeom prst="rect">
            <a:avLst/>
          </a:prstGeom>
        </p:spPr>
        <p:txBody>
          <a:bodyPr lIns="0" tIns="45720" rIns="0" bIns="45720" anchor="b">
            <a:noAutofit/>
          </a:bodyPr>
          <a:lstStyle>
            <a:lvl1pPr marL="0" indent="0">
              <a:lnSpc>
                <a:spcPct val="110000"/>
              </a:lnSpc>
              <a:buFontTx/>
              <a:buNone/>
              <a:defRPr sz="2800" b="0" i="0">
                <a:solidFill>
                  <a:schemeClr val="bg1"/>
                </a:solidFill>
                <a:latin typeface="DM Sans Medium" charset="0"/>
                <a:ea typeface="DM Sans Medium" charset="0"/>
                <a:cs typeface="DM Sans Medium" charset="0"/>
              </a:defRPr>
            </a:lvl1pPr>
            <a:lvl2pPr marL="548640" indent="0">
              <a:buFontTx/>
              <a:buNone/>
              <a:defRPr/>
            </a:lvl2pPr>
            <a:lvl3pPr marL="1097280" indent="0">
              <a:buFontTx/>
              <a:buNone/>
              <a:defRPr/>
            </a:lvl3pPr>
            <a:lvl4pPr marL="1645920" indent="0">
              <a:buFontTx/>
              <a:buNone/>
              <a:defRPr/>
            </a:lvl4pPr>
            <a:lvl5pPr marL="2194560" indent="0">
              <a:buFontTx/>
              <a:buNone/>
              <a:defRPr/>
            </a:lvl5pPr>
          </a:lstStyle>
          <a:p>
            <a:pPr lvl="0"/>
            <a:r>
              <a:rPr lang="en-US"/>
              <a:t>Click to Edit Title</a:t>
            </a:r>
          </a:p>
        </p:txBody>
      </p:sp>
      <p:sp>
        <p:nvSpPr>
          <p:cNvPr id="32" name="Text Placeholder 3">
            <a:extLst>
              <a:ext uri="{FF2B5EF4-FFF2-40B4-BE49-F238E27FC236}">
                <a16:creationId xmlns:a16="http://schemas.microsoft.com/office/drawing/2014/main" id="{C3B74BB4-5627-9D47-ACB0-FA29499EDA0D}"/>
              </a:ext>
            </a:extLst>
          </p:cNvPr>
          <p:cNvSpPr>
            <a:spLocks noGrp="1"/>
          </p:cNvSpPr>
          <p:nvPr>
            <p:ph type="body" sz="quarter" idx="12" hasCustomPrompt="1"/>
          </p:nvPr>
        </p:nvSpPr>
        <p:spPr>
          <a:xfrm>
            <a:off x="1697210" y="6159652"/>
            <a:ext cx="9847090" cy="462859"/>
          </a:xfrm>
          <a:prstGeom prst="rect">
            <a:avLst/>
          </a:prstGeom>
        </p:spPr>
        <p:txBody>
          <a:bodyPr lIns="0" tIns="45720" rIns="0" bIns="45720" anchor="t">
            <a:noAutofit/>
          </a:bodyPr>
          <a:lstStyle>
            <a:lvl1pPr marL="0" indent="0">
              <a:lnSpc>
                <a:spcPct val="110000"/>
              </a:lnSpc>
              <a:buFontTx/>
              <a:buNone/>
              <a:defRPr sz="2400" b="1" i="0">
                <a:solidFill>
                  <a:schemeClr val="bg1"/>
                </a:solidFill>
                <a:latin typeface="DM Sans" pitchFamily="2" charset="77"/>
              </a:defRPr>
            </a:lvl1pPr>
            <a:lvl2pPr marL="548640" indent="0">
              <a:buFontTx/>
              <a:buNone/>
              <a:defRPr/>
            </a:lvl2pPr>
            <a:lvl3pPr marL="1097280" indent="0">
              <a:buFontTx/>
              <a:buNone/>
              <a:defRPr/>
            </a:lvl3pPr>
            <a:lvl4pPr marL="1645920" indent="0">
              <a:buFontTx/>
              <a:buNone/>
              <a:defRPr/>
            </a:lvl4pPr>
            <a:lvl5pPr marL="2194560" indent="0">
              <a:buFontTx/>
              <a:buNone/>
              <a:defRPr/>
            </a:lvl5pPr>
          </a:lstStyle>
          <a:p>
            <a:pPr lvl="0"/>
            <a:r>
              <a:rPr lang="en-US"/>
              <a:t>Client Company Name Here</a:t>
            </a:r>
          </a:p>
        </p:txBody>
      </p:sp>
      <p:sp>
        <p:nvSpPr>
          <p:cNvPr id="33" name="Text Placeholder 2">
            <a:extLst>
              <a:ext uri="{FF2B5EF4-FFF2-40B4-BE49-F238E27FC236}">
                <a16:creationId xmlns:a16="http://schemas.microsoft.com/office/drawing/2014/main" id="{8689173E-19A2-614B-838A-6992D777B57F}"/>
              </a:ext>
            </a:extLst>
          </p:cNvPr>
          <p:cNvSpPr>
            <a:spLocks noGrp="1"/>
          </p:cNvSpPr>
          <p:nvPr>
            <p:ph type="body" sz="quarter" idx="11" hasCustomPrompt="1"/>
          </p:nvPr>
        </p:nvSpPr>
        <p:spPr>
          <a:xfrm>
            <a:off x="1697210" y="6936905"/>
            <a:ext cx="4675187" cy="1109412"/>
          </a:xfrm>
          <a:prstGeom prst="rect">
            <a:avLst/>
          </a:prstGeom>
        </p:spPr>
        <p:txBody>
          <a:bodyPr lIns="0" tIns="45720" rIns="0" bIns="45720">
            <a:noAutofit/>
          </a:bodyPr>
          <a:lstStyle>
            <a:lvl1pPr marL="0" indent="0">
              <a:lnSpc>
                <a:spcPct val="100000"/>
              </a:lnSpc>
              <a:spcBef>
                <a:spcPts val="0"/>
              </a:spcBef>
              <a:buFontTx/>
              <a:buNone/>
              <a:defRPr sz="2400" b="0" i="0">
                <a:solidFill>
                  <a:schemeClr val="bg1"/>
                </a:solidFill>
                <a:latin typeface="DM Sans Medium" pitchFamily="2" charset="77"/>
              </a:defRPr>
            </a:lvl1pPr>
            <a:lvl2pPr marL="548640" indent="0">
              <a:buFontTx/>
              <a:buNone/>
              <a:defRPr sz="1400">
                <a:solidFill>
                  <a:schemeClr val="bg1">
                    <a:lumMod val="85000"/>
                  </a:schemeClr>
                </a:solidFill>
              </a:defRPr>
            </a:lvl2pPr>
            <a:lvl3pPr marL="1097280" indent="0">
              <a:buFontTx/>
              <a:buNone/>
              <a:defRPr sz="1400">
                <a:solidFill>
                  <a:schemeClr val="bg1">
                    <a:lumMod val="85000"/>
                  </a:schemeClr>
                </a:solidFill>
              </a:defRPr>
            </a:lvl3pPr>
            <a:lvl4pPr marL="1645920" indent="0">
              <a:buFontTx/>
              <a:buNone/>
              <a:defRPr sz="1400">
                <a:solidFill>
                  <a:schemeClr val="bg1">
                    <a:lumMod val="85000"/>
                  </a:schemeClr>
                </a:solidFill>
              </a:defRPr>
            </a:lvl4pPr>
            <a:lvl5pPr marL="2194560" indent="0">
              <a:buFontTx/>
              <a:buNone/>
              <a:defRPr sz="1400">
                <a:solidFill>
                  <a:schemeClr val="bg1">
                    <a:lumMod val="85000"/>
                  </a:schemeClr>
                </a:solidFill>
              </a:defRPr>
            </a:lvl5pPr>
          </a:lstStyle>
          <a:p>
            <a:pPr lvl="0"/>
            <a:r>
              <a:rPr lang="en-US"/>
              <a:t>Edit Presenter’s  Name</a:t>
            </a:r>
            <a:br>
              <a:rPr lang="en-US"/>
            </a:br>
            <a:r>
              <a:rPr lang="en-US"/>
              <a:t>Title</a:t>
            </a:r>
          </a:p>
          <a:p>
            <a:pPr lvl="0"/>
            <a:endParaRPr lang="en-US"/>
          </a:p>
        </p:txBody>
      </p:sp>
      <p:sp>
        <p:nvSpPr>
          <p:cNvPr id="34" name="Text Placeholder 2">
            <a:extLst>
              <a:ext uri="{FF2B5EF4-FFF2-40B4-BE49-F238E27FC236}">
                <a16:creationId xmlns:a16="http://schemas.microsoft.com/office/drawing/2014/main" id="{228864AF-A465-0947-8F00-3B7F7E9D0938}"/>
              </a:ext>
            </a:extLst>
          </p:cNvPr>
          <p:cNvSpPr>
            <a:spLocks noGrp="1"/>
          </p:cNvSpPr>
          <p:nvPr>
            <p:ph type="body" sz="quarter" idx="13" hasCustomPrompt="1"/>
          </p:nvPr>
        </p:nvSpPr>
        <p:spPr>
          <a:xfrm>
            <a:off x="6869113" y="6936905"/>
            <a:ext cx="4675187" cy="1109412"/>
          </a:xfrm>
          <a:prstGeom prst="rect">
            <a:avLst/>
          </a:prstGeom>
        </p:spPr>
        <p:txBody>
          <a:bodyPr lIns="0" tIns="45720" rIns="0" bIns="45720">
            <a:noAutofit/>
          </a:bodyPr>
          <a:lstStyle>
            <a:lvl1pPr marL="0" indent="0">
              <a:lnSpc>
                <a:spcPct val="100000"/>
              </a:lnSpc>
              <a:spcBef>
                <a:spcPts val="0"/>
              </a:spcBef>
              <a:buFontTx/>
              <a:buNone/>
              <a:defRPr sz="2400" b="0" i="0">
                <a:solidFill>
                  <a:schemeClr val="bg1"/>
                </a:solidFill>
                <a:latin typeface="DM Sans Medium" pitchFamily="2" charset="77"/>
              </a:defRPr>
            </a:lvl1pPr>
            <a:lvl2pPr marL="548640" indent="0">
              <a:buFontTx/>
              <a:buNone/>
              <a:defRPr sz="1400">
                <a:solidFill>
                  <a:schemeClr val="bg1">
                    <a:lumMod val="85000"/>
                  </a:schemeClr>
                </a:solidFill>
              </a:defRPr>
            </a:lvl2pPr>
            <a:lvl3pPr marL="1097280" indent="0">
              <a:buFontTx/>
              <a:buNone/>
              <a:defRPr sz="1400">
                <a:solidFill>
                  <a:schemeClr val="bg1">
                    <a:lumMod val="85000"/>
                  </a:schemeClr>
                </a:solidFill>
              </a:defRPr>
            </a:lvl3pPr>
            <a:lvl4pPr marL="1645920" indent="0">
              <a:buFontTx/>
              <a:buNone/>
              <a:defRPr sz="1400">
                <a:solidFill>
                  <a:schemeClr val="bg1">
                    <a:lumMod val="85000"/>
                  </a:schemeClr>
                </a:solidFill>
              </a:defRPr>
            </a:lvl4pPr>
            <a:lvl5pPr marL="2194560" indent="0">
              <a:buFontTx/>
              <a:buNone/>
              <a:defRPr sz="1400">
                <a:solidFill>
                  <a:schemeClr val="bg1">
                    <a:lumMod val="85000"/>
                  </a:schemeClr>
                </a:solidFill>
              </a:defRPr>
            </a:lvl5pPr>
          </a:lstStyle>
          <a:p>
            <a:pPr lvl="0"/>
            <a:r>
              <a:rPr lang="en-US"/>
              <a:t>Edit Presenter’s  Name</a:t>
            </a:r>
            <a:br>
              <a:rPr lang="en-US"/>
            </a:br>
            <a:r>
              <a:rPr lang="en-US"/>
              <a:t>Title</a:t>
            </a:r>
          </a:p>
          <a:p>
            <a:pPr lvl="0"/>
            <a:endParaRPr lang="en-US"/>
          </a:p>
        </p:txBody>
      </p:sp>
      <p:grpSp>
        <p:nvGrpSpPr>
          <p:cNvPr id="31" name="Group 30"/>
          <p:cNvGrpSpPr/>
          <p:nvPr userDrawn="1"/>
        </p:nvGrpSpPr>
        <p:grpSpPr>
          <a:xfrm>
            <a:off x="11654191" y="360010"/>
            <a:ext cx="2593465" cy="2641309"/>
            <a:chOff x="11654191" y="360010"/>
            <a:chExt cx="2593465" cy="2641309"/>
          </a:xfrm>
        </p:grpSpPr>
        <p:pic>
          <p:nvPicPr>
            <p:cNvPr id="37" name="Picture 36">
              <a:extLst>
                <a:ext uri="{FF2B5EF4-FFF2-40B4-BE49-F238E27FC236}">
                  <a16:creationId xmlns:a16="http://schemas.microsoft.com/office/drawing/2014/main" id="{D369107D-1E21-9349-8D05-3B4DCBA37E2C}"/>
                </a:ext>
              </a:extLst>
            </p:cNvPr>
            <p:cNvPicPr>
              <a:picLocks noChangeAspect="1"/>
            </p:cNvPicPr>
            <p:nvPr userDrawn="1"/>
          </p:nvPicPr>
          <p:blipFill>
            <a:blip r:embed="rId3">
              <a:alphaModFix amt="60000"/>
              <a:extLst>
                <a:ext uri="{28A0092B-C50C-407E-A947-70E740481C1C}">
                  <a14:useLocalDpi xmlns:a14="http://schemas.microsoft.com/office/drawing/2010/main" val="0"/>
                </a:ext>
              </a:extLst>
            </a:blip>
            <a:stretch>
              <a:fillRect/>
            </a:stretch>
          </p:blipFill>
          <p:spPr>
            <a:xfrm rot="18900000">
              <a:off x="13149010" y="360010"/>
              <a:ext cx="1098646" cy="1118754"/>
            </a:xfrm>
            <a:prstGeom prst="rect">
              <a:avLst/>
            </a:prstGeom>
          </p:spPr>
        </p:pic>
        <p:pic>
          <p:nvPicPr>
            <p:cNvPr id="38" name="Picture 37">
              <a:extLst>
                <a:ext uri="{FF2B5EF4-FFF2-40B4-BE49-F238E27FC236}">
                  <a16:creationId xmlns:a16="http://schemas.microsoft.com/office/drawing/2014/main" id="{D4126599-9480-6A41-851B-9EBDA0C87EA9}"/>
                </a:ext>
              </a:extLst>
            </p:cNvPr>
            <p:cNvPicPr>
              <a:picLocks noChangeAspect="1"/>
            </p:cNvPicPr>
            <p:nvPr userDrawn="1"/>
          </p:nvPicPr>
          <p:blipFill>
            <a:blip r:embed="rId3">
              <a:alphaModFix amt="60000"/>
              <a:extLst>
                <a:ext uri="{28A0092B-C50C-407E-A947-70E740481C1C}">
                  <a14:useLocalDpi xmlns:a14="http://schemas.microsoft.com/office/drawing/2010/main" val="0"/>
                </a:ext>
              </a:extLst>
            </a:blip>
            <a:stretch>
              <a:fillRect/>
            </a:stretch>
          </p:blipFill>
          <p:spPr>
            <a:xfrm rot="18900000">
              <a:off x="11654191" y="360010"/>
              <a:ext cx="1098646" cy="1118754"/>
            </a:xfrm>
            <a:prstGeom prst="rect">
              <a:avLst/>
            </a:prstGeom>
          </p:spPr>
        </p:pic>
        <p:pic>
          <p:nvPicPr>
            <p:cNvPr id="39" name="Picture 38">
              <a:extLst>
                <a:ext uri="{FF2B5EF4-FFF2-40B4-BE49-F238E27FC236}">
                  <a16:creationId xmlns:a16="http://schemas.microsoft.com/office/drawing/2014/main" id="{573BBD18-CB37-6246-89EA-FF49361470E1}"/>
                </a:ext>
              </a:extLst>
            </p:cNvPr>
            <p:cNvPicPr>
              <a:picLocks noChangeAspect="1"/>
            </p:cNvPicPr>
            <p:nvPr userDrawn="1"/>
          </p:nvPicPr>
          <p:blipFill>
            <a:blip r:embed="rId3">
              <a:alphaModFix amt="60000"/>
              <a:extLst>
                <a:ext uri="{28A0092B-C50C-407E-A947-70E740481C1C}">
                  <a14:useLocalDpi xmlns:a14="http://schemas.microsoft.com/office/drawing/2010/main" val="0"/>
                </a:ext>
              </a:extLst>
            </a:blip>
            <a:stretch>
              <a:fillRect/>
            </a:stretch>
          </p:blipFill>
          <p:spPr>
            <a:xfrm rot="18900000">
              <a:off x="13149010" y="1882565"/>
              <a:ext cx="1098646" cy="1118754"/>
            </a:xfrm>
            <a:prstGeom prst="rect">
              <a:avLst/>
            </a:prstGeom>
          </p:spPr>
        </p:pic>
        <p:pic>
          <p:nvPicPr>
            <p:cNvPr id="40" name="Picture 39">
              <a:extLst>
                <a:ext uri="{FF2B5EF4-FFF2-40B4-BE49-F238E27FC236}">
                  <a16:creationId xmlns:a16="http://schemas.microsoft.com/office/drawing/2014/main" id="{2F025A6F-A98F-2543-85C7-FE14ADC54498}"/>
                </a:ext>
              </a:extLst>
            </p:cNvPr>
            <p:cNvPicPr>
              <a:picLocks noChangeAspect="1"/>
            </p:cNvPicPr>
            <p:nvPr userDrawn="1"/>
          </p:nvPicPr>
          <p:blipFill>
            <a:blip r:embed="rId3">
              <a:alphaModFix amt="60000"/>
              <a:extLst>
                <a:ext uri="{28A0092B-C50C-407E-A947-70E740481C1C}">
                  <a14:useLocalDpi xmlns:a14="http://schemas.microsoft.com/office/drawing/2010/main" val="0"/>
                </a:ext>
              </a:extLst>
            </a:blip>
            <a:stretch>
              <a:fillRect/>
            </a:stretch>
          </p:blipFill>
          <p:spPr>
            <a:xfrm rot="18900000">
              <a:off x="11654191" y="1882565"/>
              <a:ext cx="1098646" cy="1118754"/>
            </a:xfrm>
            <a:prstGeom prst="rect">
              <a:avLst/>
            </a:prstGeom>
          </p:spPr>
        </p:pic>
      </p:grpSp>
      <p:pic>
        <p:nvPicPr>
          <p:cNvPr id="41" name="Picture 40">
            <a:extLst>
              <a:ext uri="{FF2B5EF4-FFF2-40B4-BE49-F238E27FC236}">
                <a16:creationId xmlns:a16="http://schemas.microsoft.com/office/drawing/2014/main" id="{12318945-D375-D342-87F0-9EC7D4C869B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3064150" y="5532608"/>
            <a:ext cx="994750" cy="804617"/>
          </a:xfrm>
          <a:prstGeom prst="rect">
            <a:avLst/>
          </a:prstGeom>
        </p:spPr>
      </p:pic>
      <p:pic>
        <p:nvPicPr>
          <p:cNvPr id="42" name="Picture 41">
            <a:extLst>
              <a:ext uri="{FF2B5EF4-FFF2-40B4-BE49-F238E27FC236}">
                <a16:creationId xmlns:a16="http://schemas.microsoft.com/office/drawing/2014/main" id="{E44CBB19-0800-D542-B8ED-C82C56C78EB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63272" y="5347978"/>
            <a:ext cx="664996" cy="677168"/>
          </a:xfrm>
          <a:prstGeom prst="rect">
            <a:avLst/>
          </a:prstGeom>
        </p:spPr>
      </p:pic>
      <p:sp>
        <p:nvSpPr>
          <p:cNvPr id="19" name="Text Placeholder 3"/>
          <p:cNvSpPr>
            <a:spLocks noGrp="1"/>
          </p:cNvSpPr>
          <p:nvPr>
            <p:ph type="body" sz="quarter" idx="15" hasCustomPrompt="1"/>
          </p:nvPr>
        </p:nvSpPr>
        <p:spPr>
          <a:xfrm>
            <a:off x="12136279" y="6936905"/>
            <a:ext cx="2017884" cy="422275"/>
          </a:xfrm>
          <a:prstGeom prst="rect">
            <a:avLst/>
          </a:prstGeom>
        </p:spPr>
        <p:txBody>
          <a:bodyPr lIns="0" tIns="45720" rIns="0" bIns="45720">
            <a:noAutofit/>
          </a:bodyPr>
          <a:lstStyle>
            <a:lvl1pPr marL="0" indent="0" algn="r">
              <a:buNone/>
              <a:defRPr sz="1400">
                <a:solidFill>
                  <a:schemeClr val="bg1">
                    <a:lumMod val="65000"/>
                  </a:schemeClr>
                </a:solidFill>
              </a:defRPr>
            </a:lvl1pPr>
          </a:lstStyle>
          <a:p>
            <a:pPr lvl="0"/>
            <a:r>
              <a:rPr lang="en-US"/>
              <a:t>Date</a:t>
            </a:r>
          </a:p>
        </p:txBody>
      </p:sp>
    </p:spTree>
    <p:extLst>
      <p:ext uri="{BB962C8B-B14F-4D97-AF65-F5344CB8AC3E}">
        <p14:creationId xmlns:p14="http://schemas.microsoft.com/office/powerpoint/2010/main" val="4281273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Slide Photo ">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546" y="8430"/>
            <a:ext cx="14660126" cy="8221169"/>
          </a:xfrm>
          <a:prstGeom prst="rect">
            <a:avLst/>
          </a:prstGeom>
        </p:spPr>
      </p:pic>
      <p:sp>
        <p:nvSpPr>
          <p:cNvPr id="31" name="Rectangle 30">
            <a:extLst>
              <a:ext uri="{FF2B5EF4-FFF2-40B4-BE49-F238E27FC236}">
                <a16:creationId xmlns:a16="http://schemas.microsoft.com/office/drawing/2014/main" id="{9C03915D-6014-184E-A1D1-147D3049B55A}"/>
              </a:ext>
            </a:extLst>
          </p:cNvPr>
          <p:cNvSpPr/>
          <p:nvPr userDrawn="1"/>
        </p:nvSpPr>
        <p:spPr>
          <a:xfrm>
            <a:off x="0" y="5109882"/>
            <a:ext cx="14630400" cy="3119718"/>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endParaRPr lang="en-US"/>
          </a:p>
        </p:txBody>
      </p:sp>
      <p:cxnSp>
        <p:nvCxnSpPr>
          <p:cNvPr id="36" name="Straight Connector 35">
            <a:extLst>
              <a:ext uri="{FF2B5EF4-FFF2-40B4-BE49-F238E27FC236}">
                <a16:creationId xmlns:a16="http://schemas.microsoft.com/office/drawing/2014/main" id="{9B8BEE75-6A68-B745-8098-4F332F2558C7}"/>
              </a:ext>
            </a:extLst>
          </p:cNvPr>
          <p:cNvCxnSpPr>
            <a:cxnSpLocks/>
          </p:cNvCxnSpPr>
          <p:nvPr userDrawn="1"/>
        </p:nvCxnSpPr>
        <p:spPr>
          <a:xfrm>
            <a:off x="571500" y="6685697"/>
            <a:ext cx="13487400"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39" name="Text Placeholder 3">
            <a:extLst>
              <a:ext uri="{FF2B5EF4-FFF2-40B4-BE49-F238E27FC236}">
                <a16:creationId xmlns:a16="http://schemas.microsoft.com/office/drawing/2014/main" id="{F5F05F6D-9A29-DC41-B492-94667F8C5338}"/>
              </a:ext>
            </a:extLst>
          </p:cNvPr>
          <p:cNvSpPr>
            <a:spLocks noGrp="1"/>
          </p:cNvSpPr>
          <p:nvPr>
            <p:ph type="body" sz="quarter" idx="10" hasCustomPrompt="1"/>
          </p:nvPr>
        </p:nvSpPr>
        <p:spPr>
          <a:xfrm>
            <a:off x="1697210" y="5109882"/>
            <a:ext cx="9847090" cy="866488"/>
          </a:xfrm>
          <a:prstGeom prst="rect">
            <a:avLst/>
          </a:prstGeom>
        </p:spPr>
        <p:txBody>
          <a:bodyPr lIns="0" tIns="45720" rIns="0" bIns="45720" anchor="b">
            <a:noAutofit/>
          </a:bodyPr>
          <a:lstStyle>
            <a:lvl1pPr marL="0" indent="0">
              <a:buFontTx/>
              <a:buNone/>
              <a:defRPr sz="2800" b="0" i="0">
                <a:solidFill>
                  <a:schemeClr val="bg1"/>
                </a:solidFill>
                <a:latin typeface="+mn-lt"/>
              </a:defRPr>
            </a:lvl1pPr>
            <a:lvl2pPr marL="548640" indent="0">
              <a:buFontTx/>
              <a:buNone/>
              <a:defRPr/>
            </a:lvl2pPr>
            <a:lvl3pPr marL="1097280" indent="0">
              <a:buFontTx/>
              <a:buNone/>
              <a:defRPr/>
            </a:lvl3pPr>
            <a:lvl4pPr marL="1645920" indent="0">
              <a:buFontTx/>
              <a:buNone/>
              <a:defRPr/>
            </a:lvl4pPr>
            <a:lvl5pPr marL="2194560" indent="0">
              <a:buFontTx/>
              <a:buNone/>
              <a:defRPr/>
            </a:lvl5pPr>
          </a:lstStyle>
          <a:p>
            <a:pPr lvl="0"/>
            <a:r>
              <a:rPr lang="en-US"/>
              <a:t>Click to Edit Title</a:t>
            </a:r>
          </a:p>
        </p:txBody>
      </p:sp>
      <p:sp>
        <p:nvSpPr>
          <p:cNvPr id="40" name="Text Placeholder 3">
            <a:extLst>
              <a:ext uri="{FF2B5EF4-FFF2-40B4-BE49-F238E27FC236}">
                <a16:creationId xmlns:a16="http://schemas.microsoft.com/office/drawing/2014/main" id="{7CCD4FF5-3394-D74D-B9F0-AFBDC0F409CD}"/>
              </a:ext>
            </a:extLst>
          </p:cNvPr>
          <p:cNvSpPr>
            <a:spLocks noGrp="1"/>
          </p:cNvSpPr>
          <p:nvPr>
            <p:ph type="body" sz="quarter" idx="12" hasCustomPrompt="1"/>
          </p:nvPr>
        </p:nvSpPr>
        <p:spPr>
          <a:xfrm>
            <a:off x="1697210" y="6159652"/>
            <a:ext cx="9847090" cy="462859"/>
          </a:xfrm>
          <a:prstGeom prst="rect">
            <a:avLst/>
          </a:prstGeom>
        </p:spPr>
        <p:txBody>
          <a:bodyPr lIns="0" tIns="45720" rIns="0" bIns="45720" anchor="t">
            <a:noAutofit/>
          </a:bodyPr>
          <a:lstStyle>
            <a:lvl1pPr marL="0" indent="0">
              <a:buFontTx/>
              <a:buNone/>
              <a:defRPr sz="2400" b="1" i="0">
                <a:solidFill>
                  <a:schemeClr val="bg1"/>
                </a:solidFill>
                <a:latin typeface="DM Sans" pitchFamily="2" charset="77"/>
              </a:defRPr>
            </a:lvl1pPr>
            <a:lvl2pPr marL="548640" indent="0">
              <a:buFontTx/>
              <a:buNone/>
              <a:defRPr/>
            </a:lvl2pPr>
            <a:lvl3pPr marL="1097280" indent="0">
              <a:buFontTx/>
              <a:buNone/>
              <a:defRPr/>
            </a:lvl3pPr>
            <a:lvl4pPr marL="1645920" indent="0">
              <a:buFontTx/>
              <a:buNone/>
              <a:defRPr/>
            </a:lvl4pPr>
            <a:lvl5pPr marL="2194560" indent="0">
              <a:buFontTx/>
              <a:buNone/>
              <a:defRPr/>
            </a:lvl5pPr>
          </a:lstStyle>
          <a:p>
            <a:pPr lvl="0"/>
            <a:r>
              <a:rPr lang="en-US"/>
              <a:t>Client Company Name Here</a:t>
            </a:r>
          </a:p>
        </p:txBody>
      </p:sp>
      <p:sp>
        <p:nvSpPr>
          <p:cNvPr id="41" name="Text Placeholder 2">
            <a:extLst>
              <a:ext uri="{FF2B5EF4-FFF2-40B4-BE49-F238E27FC236}">
                <a16:creationId xmlns:a16="http://schemas.microsoft.com/office/drawing/2014/main" id="{8A888F5C-DE25-5945-B121-24D4E93ACB08}"/>
              </a:ext>
            </a:extLst>
          </p:cNvPr>
          <p:cNvSpPr>
            <a:spLocks noGrp="1"/>
          </p:cNvSpPr>
          <p:nvPr>
            <p:ph type="body" sz="quarter" idx="11" hasCustomPrompt="1"/>
          </p:nvPr>
        </p:nvSpPr>
        <p:spPr>
          <a:xfrm>
            <a:off x="1697210" y="6936905"/>
            <a:ext cx="4675187" cy="1109412"/>
          </a:xfrm>
          <a:prstGeom prst="rect">
            <a:avLst/>
          </a:prstGeom>
        </p:spPr>
        <p:txBody>
          <a:bodyPr lIns="0" tIns="45720" rIns="0" bIns="45720">
            <a:noAutofit/>
          </a:bodyPr>
          <a:lstStyle>
            <a:lvl1pPr marL="0" indent="0">
              <a:lnSpc>
                <a:spcPct val="100000"/>
              </a:lnSpc>
              <a:spcBef>
                <a:spcPts val="0"/>
              </a:spcBef>
              <a:buFontTx/>
              <a:buNone/>
              <a:defRPr sz="2400" b="0" i="0">
                <a:solidFill>
                  <a:schemeClr val="bg1"/>
                </a:solidFill>
                <a:latin typeface="DM Sans Medium" pitchFamily="2" charset="77"/>
              </a:defRPr>
            </a:lvl1pPr>
            <a:lvl2pPr marL="548640" indent="0">
              <a:buFontTx/>
              <a:buNone/>
              <a:defRPr sz="1400">
                <a:solidFill>
                  <a:schemeClr val="bg1">
                    <a:lumMod val="85000"/>
                  </a:schemeClr>
                </a:solidFill>
              </a:defRPr>
            </a:lvl2pPr>
            <a:lvl3pPr marL="1097280" indent="0">
              <a:buFontTx/>
              <a:buNone/>
              <a:defRPr sz="1400">
                <a:solidFill>
                  <a:schemeClr val="bg1">
                    <a:lumMod val="85000"/>
                  </a:schemeClr>
                </a:solidFill>
              </a:defRPr>
            </a:lvl3pPr>
            <a:lvl4pPr marL="1645920" indent="0">
              <a:buFontTx/>
              <a:buNone/>
              <a:defRPr sz="1400">
                <a:solidFill>
                  <a:schemeClr val="bg1">
                    <a:lumMod val="85000"/>
                  </a:schemeClr>
                </a:solidFill>
              </a:defRPr>
            </a:lvl4pPr>
            <a:lvl5pPr marL="2194560" indent="0">
              <a:buFontTx/>
              <a:buNone/>
              <a:defRPr sz="1400">
                <a:solidFill>
                  <a:schemeClr val="bg1">
                    <a:lumMod val="85000"/>
                  </a:schemeClr>
                </a:solidFill>
              </a:defRPr>
            </a:lvl5pPr>
          </a:lstStyle>
          <a:p>
            <a:pPr lvl="0"/>
            <a:r>
              <a:rPr lang="en-US"/>
              <a:t>Edit Presenter’s  Name</a:t>
            </a:r>
            <a:br>
              <a:rPr lang="en-US"/>
            </a:br>
            <a:r>
              <a:rPr lang="en-US"/>
              <a:t>Title</a:t>
            </a:r>
          </a:p>
          <a:p>
            <a:pPr lvl="0"/>
            <a:endParaRPr lang="en-US"/>
          </a:p>
        </p:txBody>
      </p:sp>
      <p:sp>
        <p:nvSpPr>
          <p:cNvPr id="42" name="Text Placeholder 2">
            <a:extLst>
              <a:ext uri="{FF2B5EF4-FFF2-40B4-BE49-F238E27FC236}">
                <a16:creationId xmlns:a16="http://schemas.microsoft.com/office/drawing/2014/main" id="{533BE53E-702E-384E-BDCB-1644DEF28BF7}"/>
              </a:ext>
            </a:extLst>
          </p:cNvPr>
          <p:cNvSpPr>
            <a:spLocks noGrp="1"/>
          </p:cNvSpPr>
          <p:nvPr>
            <p:ph type="body" sz="quarter" idx="13" hasCustomPrompt="1"/>
          </p:nvPr>
        </p:nvSpPr>
        <p:spPr>
          <a:xfrm>
            <a:off x="6869113" y="6936905"/>
            <a:ext cx="4675187" cy="1109412"/>
          </a:xfrm>
          <a:prstGeom prst="rect">
            <a:avLst/>
          </a:prstGeom>
        </p:spPr>
        <p:txBody>
          <a:bodyPr lIns="0" tIns="45720" rIns="0" bIns="45720">
            <a:noAutofit/>
          </a:bodyPr>
          <a:lstStyle>
            <a:lvl1pPr marL="0" indent="0">
              <a:lnSpc>
                <a:spcPct val="100000"/>
              </a:lnSpc>
              <a:spcBef>
                <a:spcPts val="0"/>
              </a:spcBef>
              <a:buFontTx/>
              <a:buNone/>
              <a:defRPr sz="2400" b="0" i="0">
                <a:solidFill>
                  <a:schemeClr val="bg1"/>
                </a:solidFill>
                <a:latin typeface="DM Sans Medium" pitchFamily="2" charset="77"/>
              </a:defRPr>
            </a:lvl1pPr>
            <a:lvl2pPr marL="548640" indent="0">
              <a:buFontTx/>
              <a:buNone/>
              <a:defRPr sz="1400">
                <a:solidFill>
                  <a:schemeClr val="bg1">
                    <a:lumMod val="85000"/>
                  </a:schemeClr>
                </a:solidFill>
              </a:defRPr>
            </a:lvl2pPr>
            <a:lvl3pPr marL="1097280" indent="0">
              <a:buFontTx/>
              <a:buNone/>
              <a:defRPr sz="1400">
                <a:solidFill>
                  <a:schemeClr val="bg1">
                    <a:lumMod val="85000"/>
                  </a:schemeClr>
                </a:solidFill>
              </a:defRPr>
            </a:lvl3pPr>
            <a:lvl4pPr marL="1645920" indent="0">
              <a:buFontTx/>
              <a:buNone/>
              <a:defRPr sz="1400">
                <a:solidFill>
                  <a:schemeClr val="bg1">
                    <a:lumMod val="85000"/>
                  </a:schemeClr>
                </a:solidFill>
              </a:defRPr>
            </a:lvl4pPr>
            <a:lvl5pPr marL="2194560" indent="0">
              <a:buFontTx/>
              <a:buNone/>
              <a:defRPr sz="1400">
                <a:solidFill>
                  <a:schemeClr val="bg1">
                    <a:lumMod val="85000"/>
                  </a:schemeClr>
                </a:solidFill>
              </a:defRPr>
            </a:lvl5pPr>
          </a:lstStyle>
          <a:p>
            <a:pPr lvl="0"/>
            <a:r>
              <a:rPr lang="en-US"/>
              <a:t>Edit Presenter’s  Name</a:t>
            </a:r>
            <a:br>
              <a:rPr lang="en-US"/>
            </a:br>
            <a:r>
              <a:rPr lang="en-US"/>
              <a:t>Title</a:t>
            </a:r>
          </a:p>
          <a:p>
            <a:pPr lvl="0"/>
            <a:endParaRPr lang="en-US"/>
          </a:p>
        </p:txBody>
      </p:sp>
      <p:grpSp>
        <p:nvGrpSpPr>
          <p:cNvPr id="22" name="Group 21"/>
          <p:cNvGrpSpPr/>
          <p:nvPr userDrawn="1"/>
        </p:nvGrpSpPr>
        <p:grpSpPr>
          <a:xfrm>
            <a:off x="11654191" y="360010"/>
            <a:ext cx="2593465" cy="2641309"/>
            <a:chOff x="11654191" y="360010"/>
            <a:chExt cx="2593465" cy="2641309"/>
          </a:xfrm>
        </p:grpSpPr>
        <p:pic>
          <p:nvPicPr>
            <p:cNvPr id="23" name="Picture 22">
              <a:extLst>
                <a:ext uri="{FF2B5EF4-FFF2-40B4-BE49-F238E27FC236}">
                  <a16:creationId xmlns:a16="http://schemas.microsoft.com/office/drawing/2014/main" id="{D369107D-1E21-9349-8D05-3B4DCBA37E2C}"/>
                </a:ext>
              </a:extLst>
            </p:cNvPr>
            <p:cNvPicPr>
              <a:picLocks noChangeAspect="1"/>
            </p:cNvPicPr>
            <p:nvPr userDrawn="1"/>
          </p:nvPicPr>
          <p:blipFill>
            <a:blip r:embed="rId3">
              <a:alphaModFix amt="60000"/>
              <a:extLst>
                <a:ext uri="{28A0092B-C50C-407E-A947-70E740481C1C}">
                  <a14:useLocalDpi xmlns:a14="http://schemas.microsoft.com/office/drawing/2010/main" val="0"/>
                </a:ext>
              </a:extLst>
            </a:blip>
            <a:stretch>
              <a:fillRect/>
            </a:stretch>
          </p:blipFill>
          <p:spPr>
            <a:xfrm rot="18900000">
              <a:off x="13149010" y="360010"/>
              <a:ext cx="1098646" cy="1118754"/>
            </a:xfrm>
            <a:prstGeom prst="rect">
              <a:avLst/>
            </a:prstGeom>
          </p:spPr>
        </p:pic>
        <p:pic>
          <p:nvPicPr>
            <p:cNvPr id="24" name="Picture 23">
              <a:extLst>
                <a:ext uri="{FF2B5EF4-FFF2-40B4-BE49-F238E27FC236}">
                  <a16:creationId xmlns:a16="http://schemas.microsoft.com/office/drawing/2014/main" id="{D4126599-9480-6A41-851B-9EBDA0C87EA9}"/>
                </a:ext>
              </a:extLst>
            </p:cNvPr>
            <p:cNvPicPr>
              <a:picLocks noChangeAspect="1"/>
            </p:cNvPicPr>
            <p:nvPr userDrawn="1"/>
          </p:nvPicPr>
          <p:blipFill>
            <a:blip r:embed="rId3">
              <a:alphaModFix amt="60000"/>
              <a:extLst>
                <a:ext uri="{28A0092B-C50C-407E-A947-70E740481C1C}">
                  <a14:useLocalDpi xmlns:a14="http://schemas.microsoft.com/office/drawing/2010/main" val="0"/>
                </a:ext>
              </a:extLst>
            </a:blip>
            <a:stretch>
              <a:fillRect/>
            </a:stretch>
          </p:blipFill>
          <p:spPr>
            <a:xfrm rot="18900000">
              <a:off x="11654191" y="360010"/>
              <a:ext cx="1098646" cy="1118754"/>
            </a:xfrm>
            <a:prstGeom prst="rect">
              <a:avLst/>
            </a:prstGeom>
          </p:spPr>
        </p:pic>
        <p:pic>
          <p:nvPicPr>
            <p:cNvPr id="27" name="Picture 26">
              <a:extLst>
                <a:ext uri="{FF2B5EF4-FFF2-40B4-BE49-F238E27FC236}">
                  <a16:creationId xmlns:a16="http://schemas.microsoft.com/office/drawing/2014/main" id="{573BBD18-CB37-6246-89EA-FF49361470E1}"/>
                </a:ext>
              </a:extLst>
            </p:cNvPr>
            <p:cNvPicPr>
              <a:picLocks noChangeAspect="1"/>
            </p:cNvPicPr>
            <p:nvPr userDrawn="1"/>
          </p:nvPicPr>
          <p:blipFill>
            <a:blip r:embed="rId3">
              <a:alphaModFix amt="60000"/>
              <a:extLst>
                <a:ext uri="{28A0092B-C50C-407E-A947-70E740481C1C}">
                  <a14:useLocalDpi xmlns:a14="http://schemas.microsoft.com/office/drawing/2010/main" val="0"/>
                </a:ext>
              </a:extLst>
            </a:blip>
            <a:stretch>
              <a:fillRect/>
            </a:stretch>
          </p:blipFill>
          <p:spPr>
            <a:xfrm rot="18900000">
              <a:off x="13149010" y="1882565"/>
              <a:ext cx="1098646" cy="1118754"/>
            </a:xfrm>
            <a:prstGeom prst="rect">
              <a:avLst/>
            </a:prstGeom>
          </p:spPr>
        </p:pic>
        <p:pic>
          <p:nvPicPr>
            <p:cNvPr id="28" name="Picture 27">
              <a:extLst>
                <a:ext uri="{FF2B5EF4-FFF2-40B4-BE49-F238E27FC236}">
                  <a16:creationId xmlns:a16="http://schemas.microsoft.com/office/drawing/2014/main" id="{2F025A6F-A98F-2543-85C7-FE14ADC54498}"/>
                </a:ext>
              </a:extLst>
            </p:cNvPr>
            <p:cNvPicPr>
              <a:picLocks noChangeAspect="1"/>
            </p:cNvPicPr>
            <p:nvPr userDrawn="1"/>
          </p:nvPicPr>
          <p:blipFill>
            <a:blip r:embed="rId3">
              <a:alphaModFix amt="60000"/>
              <a:extLst>
                <a:ext uri="{28A0092B-C50C-407E-A947-70E740481C1C}">
                  <a14:useLocalDpi xmlns:a14="http://schemas.microsoft.com/office/drawing/2010/main" val="0"/>
                </a:ext>
              </a:extLst>
            </a:blip>
            <a:stretch>
              <a:fillRect/>
            </a:stretch>
          </p:blipFill>
          <p:spPr>
            <a:xfrm rot="18900000">
              <a:off x="11654191" y="1882565"/>
              <a:ext cx="1098646" cy="1118754"/>
            </a:xfrm>
            <a:prstGeom prst="rect">
              <a:avLst/>
            </a:prstGeom>
          </p:spPr>
        </p:pic>
      </p:grpSp>
      <p:pic>
        <p:nvPicPr>
          <p:cNvPr id="29" name="Picture 28">
            <a:extLst>
              <a:ext uri="{FF2B5EF4-FFF2-40B4-BE49-F238E27FC236}">
                <a16:creationId xmlns:a16="http://schemas.microsoft.com/office/drawing/2014/main" id="{12318945-D375-D342-87F0-9EC7D4C869B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3064150" y="5532608"/>
            <a:ext cx="994750" cy="804617"/>
          </a:xfrm>
          <a:prstGeom prst="rect">
            <a:avLst/>
          </a:prstGeom>
        </p:spPr>
      </p:pic>
      <p:sp>
        <p:nvSpPr>
          <p:cNvPr id="18" name="Text Placeholder 3"/>
          <p:cNvSpPr>
            <a:spLocks noGrp="1"/>
          </p:cNvSpPr>
          <p:nvPr>
            <p:ph type="body" sz="quarter" idx="15" hasCustomPrompt="1"/>
          </p:nvPr>
        </p:nvSpPr>
        <p:spPr>
          <a:xfrm>
            <a:off x="12136279" y="6936905"/>
            <a:ext cx="2017884" cy="422275"/>
          </a:xfrm>
          <a:prstGeom prst="rect">
            <a:avLst/>
          </a:prstGeom>
        </p:spPr>
        <p:txBody>
          <a:bodyPr lIns="0" tIns="45720" rIns="0" bIns="45720">
            <a:noAutofit/>
          </a:bodyPr>
          <a:lstStyle>
            <a:lvl1pPr marL="0" indent="0" algn="r">
              <a:buNone/>
              <a:defRPr sz="1400">
                <a:solidFill>
                  <a:schemeClr val="bg1">
                    <a:lumMod val="65000"/>
                  </a:schemeClr>
                </a:solidFill>
              </a:defRPr>
            </a:lvl1pPr>
          </a:lstStyle>
          <a:p>
            <a:pPr lvl="0"/>
            <a:r>
              <a:rPr lang="en-US"/>
              <a:t>Date</a:t>
            </a:r>
          </a:p>
        </p:txBody>
      </p:sp>
      <p:pic>
        <p:nvPicPr>
          <p:cNvPr id="17" name="Picture 16">
            <a:extLst>
              <a:ext uri="{FF2B5EF4-FFF2-40B4-BE49-F238E27FC236}">
                <a16:creationId xmlns:a16="http://schemas.microsoft.com/office/drawing/2014/main" id="{E44CBB19-0800-D542-B8ED-C82C56C78EB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63272" y="5347978"/>
            <a:ext cx="664996" cy="677168"/>
          </a:xfrm>
          <a:prstGeom prst="rect">
            <a:avLst/>
          </a:prstGeom>
        </p:spPr>
      </p:pic>
    </p:spTree>
    <p:extLst>
      <p:ext uri="{BB962C8B-B14F-4D97-AF65-F5344CB8AC3E}">
        <p14:creationId xmlns:p14="http://schemas.microsoft.com/office/powerpoint/2010/main" val="2627747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Slide Photo 3">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14675161" cy="8229600"/>
          </a:xfrm>
          <a:prstGeom prst="rect">
            <a:avLst/>
          </a:prstGeom>
        </p:spPr>
      </p:pic>
      <p:sp>
        <p:nvSpPr>
          <p:cNvPr id="18" name="Rectangle 17">
            <a:extLst>
              <a:ext uri="{FF2B5EF4-FFF2-40B4-BE49-F238E27FC236}">
                <a16:creationId xmlns:a16="http://schemas.microsoft.com/office/drawing/2014/main" id="{E49BC080-6C2D-BB47-90C4-F6317AE2EBD5}"/>
              </a:ext>
            </a:extLst>
          </p:cNvPr>
          <p:cNvSpPr/>
          <p:nvPr userDrawn="1"/>
        </p:nvSpPr>
        <p:spPr>
          <a:xfrm>
            <a:off x="0" y="5109882"/>
            <a:ext cx="14630400" cy="3119718"/>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cxnSp>
        <p:nvCxnSpPr>
          <p:cNvPr id="19" name="Straight Connector 18">
            <a:extLst>
              <a:ext uri="{FF2B5EF4-FFF2-40B4-BE49-F238E27FC236}">
                <a16:creationId xmlns:a16="http://schemas.microsoft.com/office/drawing/2014/main" id="{60904AF5-41E2-F049-B4D3-A7BDC37E1248}"/>
              </a:ext>
            </a:extLst>
          </p:cNvPr>
          <p:cNvCxnSpPr>
            <a:cxnSpLocks/>
          </p:cNvCxnSpPr>
          <p:nvPr userDrawn="1"/>
        </p:nvCxnSpPr>
        <p:spPr>
          <a:xfrm>
            <a:off x="571500" y="6685697"/>
            <a:ext cx="13487400"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32" name="Text Placeholder 3">
            <a:extLst>
              <a:ext uri="{FF2B5EF4-FFF2-40B4-BE49-F238E27FC236}">
                <a16:creationId xmlns:a16="http://schemas.microsoft.com/office/drawing/2014/main" id="{B8F7775F-4214-A948-B0F5-05696C8B5392}"/>
              </a:ext>
            </a:extLst>
          </p:cNvPr>
          <p:cNvSpPr>
            <a:spLocks noGrp="1"/>
          </p:cNvSpPr>
          <p:nvPr>
            <p:ph type="body" sz="quarter" idx="10" hasCustomPrompt="1"/>
          </p:nvPr>
        </p:nvSpPr>
        <p:spPr>
          <a:xfrm>
            <a:off x="1697210" y="5109882"/>
            <a:ext cx="9847090" cy="866487"/>
          </a:xfrm>
          <a:prstGeom prst="rect">
            <a:avLst/>
          </a:prstGeom>
        </p:spPr>
        <p:txBody>
          <a:bodyPr lIns="0" tIns="45720" rIns="0" bIns="45720" anchor="b">
            <a:noAutofit/>
          </a:bodyPr>
          <a:lstStyle>
            <a:lvl1pPr marL="0" indent="0">
              <a:buFontTx/>
              <a:buNone/>
              <a:defRPr sz="2800" b="0" i="0">
                <a:solidFill>
                  <a:schemeClr val="bg1"/>
                </a:solidFill>
                <a:latin typeface="+mn-lt"/>
              </a:defRPr>
            </a:lvl1pPr>
            <a:lvl2pPr marL="548640" indent="0">
              <a:buFontTx/>
              <a:buNone/>
              <a:defRPr/>
            </a:lvl2pPr>
            <a:lvl3pPr marL="1097280" indent="0">
              <a:buFontTx/>
              <a:buNone/>
              <a:defRPr/>
            </a:lvl3pPr>
            <a:lvl4pPr marL="1645920" indent="0">
              <a:buFontTx/>
              <a:buNone/>
              <a:defRPr/>
            </a:lvl4pPr>
            <a:lvl5pPr marL="2194560" indent="0">
              <a:buFontTx/>
              <a:buNone/>
              <a:defRPr/>
            </a:lvl5pPr>
          </a:lstStyle>
          <a:p>
            <a:pPr lvl="0"/>
            <a:r>
              <a:rPr lang="en-US"/>
              <a:t>Click to Edit Title</a:t>
            </a:r>
          </a:p>
        </p:txBody>
      </p:sp>
      <p:sp>
        <p:nvSpPr>
          <p:cNvPr id="33" name="Text Placeholder 3">
            <a:extLst>
              <a:ext uri="{FF2B5EF4-FFF2-40B4-BE49-F238E27FC236}">
                <a16:creationId xmlns:a16="http://schemas.microsoft.com/office/drawing/2014/main" id="{F7707B44-D2FA-0941-90B1-FDEE04E622B9}"/>
              </a:ext>
            </a:extLst>
          </p:cNvPr>
          <p:cNvSpPr>
            <a:spLocks noGrp="1"/>
          </p:cNvSpPr>
          <p:nvPr>
            <p:ph type="body" sz="quarter" idx="12" hasCustomPrompt="1"/>
          </p:nvPr>
        </p:nvSpPr>
        <p:spPr>
          <a:xfrm>
            <a:off x="1697210" y="6159652"/>
            <a:ext cx="9847090" cy="462859"/>
          </a:xfrm>
          <a:prstGeom prst="rect">
            <a:avLst/>
          </a:prstGeom>
        </p:spPr>
        <p:txBody>
          <a:bodyPr lIns="0" tIns="45720" rIns="0" bIns="45720" anchor="t">
            <a:noAutofit/>
          </a:bodyPr>
          <a:lstStyle>
            <a:lvl1pPr marL="0" indent="0">
              <a:buFontTx/>
              <a:buNone/>
              <a:defRPr sz="2400" b="1" i="0">
                <a:solidFill>
                  <a:schemeClr val="bg1"/>
                </a:solidFill>
                <a:latin typeface="DM Sans" pitchFamily="2" charset="77"/>
              </a:defRPr>
            </a:lvl1pPr>
            <a:lvl2pPr marL="548640" indent="0">
              <a:buFontTx/>
              <a:buNone/>
              <a:defRPr/>
            </a:lvl2pPr>
            <a:lvl3pPr marL="1097280" indent="0">
              <a:buFontTx/>
              <a:buNone/>
              <a:defRPr/>
            </a:lvl3pPr>
            <a:lvl4pPr marL="1645920" indent="0">
              <a:buFontTx/>
              <a:buNone/>
              <a:defRPr/>
            </a:lvl4pPr>
            <a:lvl5pPr marL="2194560" indent="0">
              <a:buFontTx/>
              <a:buNone/>
              <a:defRPr/>
            </a:lvl5pPr>
          </a:lstStyle>
          <a:p>
            <a:pPr lvl="0"/>
            <a:r>
              <a:rPr lang="en-US" dirty="0"/>
              <a:t>Client Company Name Here</a:t>
            </a:r>
          </a:p>
        </p:txBody>
      </p:sp>
      <p:sp>
        <p:nvSpPr>
          <p:cNvPr id="34" name="Text Placeholder 2">
            <a:extLst>
              <a:ext uri="{FF2B5EF4-FFF2-40B4-BE49-F238E27FC236}">
                <a16:creationId xmlns:a16="http://schemas.microsoft.com/office/drawing/2014/main" id="{B0CD705F-D434-4740-AC01-2399ECEFA39B}"/>
              </a:ext>
            </a:extLst>
          </p:cNvPr>
          <p:cNvSpPr>
            <a:spLocks noGrp="1"/>
          </p:cNvSpPr>
          <p:nvPr>
            <p:ph type="body" sz="quarter" idx="11" hasCustomPrompt="1"/>
          </p:nvPr>
        </p:nvSpPr>
        <p:spPr>
          <a:xfrm>
            <a:off x="1697210" y="6936905"/>
            <a:ext cx="4675187" cy="1109412"/>
          </a:xfrm>
          <a:prstGeom prst="rect">
            <a:avLst/>
          </a:prstGeom>
        </p:spPr>
        <p:txBody>
          <a:bodyPr lIns="0" tIns="45720" rIns="0" bIns="45720">
            <a:noAutofit/>
          </a:bodyPr>
          <a:lstStyle>
            <a:lvl1pPr marL="0" indent="0">
              <a:lnSpc>
                <a:spcPct val="100000"/>
              </a:lnSpc>
              <a:spcBef>
                <a:spcPts val="0"/>
              </a:spcBef>
              <a:buFontTx/>
              <a:buNone/>
              <a:defRPr sz="2400" b="0" i="0">
                <a:solidFill>
                  <a:schemeClr val="bg1"/>
                </a:solidFill>
                <a:latin typeface="DM Sans Medium" pitchFamily="2" charset="77"/>
              </a:defRPr>
            </a:lvl1pPr>
            <a:lvl2pPr marL="548640" indent="0">
              <a:buFontTx/>
              <a:buNone/>
              <a:defRPr sz="1400">
                <a:solidFill>
                  <a:schemeClr val="bg1">
                    <a:lumMod val="85000"/>
                  </a:schemeClr>
                </a:solidFill>
              </a:defRPr>
            </a:lvl2pPr>
            <a:lvl3pPr marL="1097280" indent="0">
              <a:buFontTx/>
              <a:buNone/>
              <a:defRPr sz="1400">
                <a:solidFill>
                  <a:schemeClr val="bg1">
                    <a:lumMod val="85000"/>
                  </a:schemeClr>
                </a:solidFill>
              </a:defRPr>
            </a:lvl3pPr>
            <a:lvl4pPr marL="1645920" indent="0">
              <a:buFontTx/>
              <a:buNone/>
              <a:defRPr sz="1400">
                <a:solidFill>
                  <a:schemeClr val="bg1">
                    <a:lumMod val="85000"/>
                  </a:schemeClr>
                </a:solidFill>
              </a:defRPr>
            </a:lvl4pPr>
            <a:lvl5pPr marL="2194560" indent="0">
              <a:buFontTx/>
              <a:buNone/>
              <a:defRPr sz="1400">
                <a:solidFill>
                  <a:schemeClr val="bg1">
                    <a:lumMod val="85000"/>
                  </a:schemeClr>
                </a:solidFill>
              </a:defRPr>
            </a:lvl5pPr>
          </a:lstStyle>
          <a:p>
            <a:pPr lvl="0"/>
            <a:r>
              <a:rPr lang="en-US"/>
              <a:t>Edit Presenter’s  Name</a:t>
            </a:r>
            <a:br>
              <a:rPr lang="en-US"/>
            </a:br>
            <a:r>
              <a:rPr lang="en-US"/>
              <a:t>Title</a:t>
            </a:r>
          </a:p>
          <a:p>
            <a:pPr lvl="0"/>
            <a:endParaRPr lang="en-US"/>
          </a:p>
        </p:txBody>
      </p:sp>
      <p:sp>
        <p:nvSpPr>
          <p:cNvPr id="35" name="Text Placeholder 2">
            <a:extLst>
              <a:ext uri="{FF2B5EF4-FFF2-40B4-BE49-F238E27FC236}">
                <a16:creationId xmlns:a16="http://schemas.microsoft.com/office/drawing/2014/main" id="{AA30E962-A745-4F49-82B5-72B781E5CFC3}"/>
              </a:ext>
            </a:extLst>
          </p:cNvPr>
          <p:cNvSpPr>
            <a:spLocks noGrp="1"/>
          </p:cNvSpPr>
          <p:nvPr>
            <p:ph type="body" sz="quarter" idx="13" hasCustomPrompt="1"/>
          </p:nvPr>
        </p:nvSpPr>
        <p:spPr>
          <a:xfrm>
            <a:off x="6869113" y="6936905"/>
            <a:ext cx="4675187" cy="1109412"/>
          </a:xfrm>
          <a:prstGeom prst="rect">
            <a:avLst/>
          </a:prstGeom>
        </p:spPr>
        <p:txBody>
          <a:bodyPr lIns="0" tIns="45720" rIns="0" bIns="45720">
            <a:noAutofit/>
          </a:bodyPr>
          <a:lstStyle>
            <a:lvl1pPr marL="0" indent="0">
              <a:lnSpc>
                <a:spcPct val="100000"/>
              </a:lnSpc>
              <a:spcBef>
                <a:spcPts val="0"/>
              </a:spcBef>
              <a:buFontTx/>
              <a:buNone/>
              <a:defRPr sz="2400" b="0" i="0">
                <a:solidFill>
                  <a:schemeClr val="bg1"/>
                </a:solidFill>
                <a:latin typeface="DM Sans Medium" pitchFamily="2" charset="77"/>
              </a:defRPr>
            </a:lvl1pPr>
            <a:lvl2pPr marL="548640" indent="0">
              <a:buFontTx/>
              <a:buNone/>
              <a:defRPr sz="1400">
                <a:solidFill>
                  <a:schemeClr val="bg1">
                    <a:lumMod val="85000"/>
                  </a:schemeClr>
                </a:solidFill>
              </a:defRPr>
            </a:lvl2pPr>
            <a:lvl3pPr marL="1097280" indent="0">
              <a:buFontTx/>
              <a:buNone/>
              <a:defRPr sz="1400">
                <a:solidFill>
                  <a:schemeClr val="bg1">
                    <a:lumMod val="85000"/>
                  </a:schemeClr>
                </a:solidFill>
              </a:defRPr>
            </a:lvl3pPr>
            <a:lvl4pPr marL="1645920" indent="0">
              <a:buFontTx/>
              <a:buNone/>
              <a:defRPr sz="1400">
                <a:solidFill>
                  <a:schemeClr val="bg1">
                    <a:lumMod val="85000"/>
                  </a:schemeClr>
                </a:solidFill>
              </a:defRPr>
            </a:lvl4pPr>
            <a:lvl5pPr marL="2194560" indent="0">
              <a:buFontTx/>
              <a:buNone/>
              <a:defRPr sz="1400">
                <a:solidFill>
                  <a:schemeClr val="bg1">
                    <a:lumMod val="85000"/>
                  </a:schemeClr>
                </a:solidFill>
              </a:defRPr>
            </a:lvl5pPr>
          </a:lstStyle>
          <a:p>
            <a:pPr lvl="0"/>
            <a:r>
              <a:rPr lang="en-US"/>
              <a:t>Edit Presenter’s  Name</a:t>
            </a:r>
            <a:br>
              <a:rPr lang="en-US"/>
            </a:br>
            <a:r>
              <a:rPr lang="en-US"/>
              <a:t>Title</a:t>
            </a:r>
          </a:p>
          <a:p>
            <a:pPr lvl="0"/>
            <a:endParaRPr lang="en-US"/>
          </a:p>
        </p:txBody>
      </p:sp>
      <p:grpSp>
        <p:nvGrpSpPr>
          <p:cNvPr id="25" name="Group 24"/>
          <p:cNvGrpSpPr/>
          <p:nvPr userDrawn="1"/>
        </p:nvGrpSpPr>
        <p:grpSpPr>
          <a:xfrm>
            <a:off x="11654191" y="360010"/>
            <a:ext cx="2593465" cy="2641309"/>
            <a:chOff x="11654191" y="360010"/>
            <a:chExt cx="2593465" cy="2641309"/>
          </a:xfrm>
        </p:grpSpPr>
        <p:pic>
          <p:nvPicPr>
            <p:cNvPr id="26" name="Picture 25">
              <a:extLst>
                <a:ext uri="{FF2B5EF4-FFF2-40B4-BE49-F238E27FC236}">
                  <a16:creationId xmlns:a16="http://schemas.microsoft.com/office/drawing/2014/main" id="{D369107D-1E21-9349-8D05-3B4DCBA37E2C}"/>
                </a:ext>
              </a:extLst>
            </p:cNvPr>
            <p:cNvPicPr>
              <a:picLocks noChangeAspect="1"/>
            </p:cNvPicPr>
            <p:nvPr userDrawn="1"/>
          </p:nvPicPr>
          <p:blipFill>
            <a:blip r:embed="rId3">
              <a:alphaModFix amt="60000"/>
              <a:extLst>
                <a:ext uri="{28A0092B-C50C-407E-A947-70E740481C1C}">
                  <a14:useLocalDpi xmlns:a14="http://schemas.microsoft.com/office/drawing/2010/main" val="0"/>
                </a:ext>
              </a:extLst>
            </a:blip>
            <a:stretch>
              <a:fillRect/>
            </a:stretch>
          </p:blipFill>
          <p:spPr>
            <a:xfrm rot="18900000">
              <a:off x="13149010" y="360010"/>
              <a:ext cx="1098646" cy="1118754"/>
            </a:xfrm>
            <a:prstGeom prst="rect">
              <a:avLst/>
            </a:prstGeom>
          </p:spPr>
        </p:pic>
        <p:pic>
          <p:nvPicPr>
            <p:cNvPr id="27" name="Picture 26">
              <a:extLst>
                <a:ext uri="{FF2B5EF4-FFF2-40B4-BE49-F238E27FC236}">
                  <a16:creationId xmlns:a16="http://schemas.microsoft.com/office/drawing/2014/main" id="{D4126599-9480-6A41-851B-9EBDA0C87EA9}"/>
                </a:ext>
              </a:extLst>
            </p:cNvPr>
            <p:cNvPicPr>
              <a:picLocks noChangeAspect="1"/>
            </p:cNvPicPr>
            <p:nvPr userDrawn="1"/>
          </p:nvPicPr>
          <p:blipFill>
            <a:blip r:embed="rId3">
              <a:alphaModFix amt="60000"/>
              <a:extLst>
                <a:ext uri="{28A0092B-C50C-407E-A947-70E740481C1C}">
                  <a14:useLocalDpi xmlns:a14="http://schemas.microsoft.com/office/drawing/2010/main" val="0"/>
                </a:ext>
              </a:extLst>
            </a:blip>
            <a:stretch>
              <a:fillRect/>
            </a:stretch>
          </p:blipFill>
          <p:spPr>
            <a:xfrm rot="18900000">
              <a:off x="11654191" y="360010"/>
              <a:ext cx="1098646" cy="1118754"/>
            </a:xfrm>
            <a:prstGeom prst="rect">
              <a:avLst/>
            </a:prstGeom>
          </p:spPr>
        </p:pic>
        <p:pic>
          <p:nvPicPr>
            <p:cNvPr id="28" name="Picture 27">
              <a:extLst>
                <a:ext uri="{FF2B5EF4-FFF2-40B4-BE49-F238E27FC236}">
                  <a16:creationId xmlns:a16="http://schemas.microsoft.com/office/drawing/2014/main" id="{573BBD18-CB37-6246-89EA-FF49361470E1}"/>
                </a:ext>
              </a:extLst>
            </p:cNvPr>
            <p:cNvPicPr>
              <a:picLocks noChangeAspect="1"/>
            </p:cNvPicPr>
            <p:nvPr userDrawn="1"/>
          </p:nvPicPr>
          <p:blipFill>
            <a:blip r:embed="rId3">
              <a:alphaModFix amt="60000"/>
              <a:extLst>
                <a:ext uri="{28A0092B-C50C-407E-A947-70E740481C1C}">
                  <a14:useLocalDpi xmlns:a14="http://schemas.microsoft.com/office/drawing/2010/main" val="0"/>
                </a:ext>
              </a:extLst>
            </a:blip>
            <a:stretch>
              <a:fillRect/>
            </a:stretch>
          </p:blipFill>
          <p:spPr>
            <a:xfrm rot="18900000">
              <a:off x="13149010" y="1882565"/>
              <a:ext cx="1098646" cy="1118754"/>
            </a:xfrm>
            <a:prstGeom prst="rect">
              <a:avLst/>
            </a:prstGeom>
          </p:spPr>
        </p:pic>
        <p:pic>
          <p:nvPicPr>
            <p:cNvPr id="29" name="Picture 28">
              <a:extLst>
                <a:ext uri="{FF2B5EF4-FFF2-40B4-BE49-F238E27FC236}">
                  <a16:creationId xmlns:a16="http://schemas.microsoft.com/office/drawing/2014/main" id="{2F025A6F-A98F-2543-85C7-FE14ADC54498}"/>
                </a:ext>
              </a:extLst>
            </p:cNvPr>
            <p:cNvPicPr>
              <a:picLocks noChangeAspect="1"/>
            </p:cNvPicPr>
            <p:nvPr userDrawn="1"/>
          </p:nvPicPr>
          <p:blipFill>
            <a:blip r:embed="rId3">
              <a:alphaModFix amt="60000"/>
              <a:extLst>
                <a:ext uri="{28A0092B-C50C-407E-A947-70E740481C1C}">
                  <a14:useLocalDpi xmlns:a14="http://schemas.microsoft.com/office/drawing/2010/main" val="0"/>
                </a:ext>
              </a:extLst>
            </a:blip>
            <a:stretch>
              <a:fillRect/>
            </a:stretch>
          </p:blipFill>
          <p:spPr>
            <a:xfrm rot="18900000">
              <a:off x="11654191" y="1882565"/>
              <a:ext cx="1098646" cy="1118754"/>
            </a:xfrm>
            <a:prstGeom prst="rect">
              <a:avLst/>
            </a:prstGeom>
          </p:spPr>
        </p:pic>
      </p:grpSp>
      <p:pic>
        <p:nvPicPr>
          <p:cNvPr id="30" name="Picture 29">
            <a:extLst>
              <a:ext uri="{FF2B5EF4-FFF2-40B4-BE49-F238E27FC236}">
                <a16:creationId xmlns:a16="http://schemas.microsoft.com/office/drawing/2014/main" id="{12318945-D375-D342-87F0-9EC7D4C869B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3064150" y="5532608"/>
            <a:ext cx="994750" cy="804617"/>
          </a:xfrm>
          <a:prstGeom prst="rect">
            <a:avLst/>
          </a:prstGeom>
        </p:spPr>
      </p:pic>
      <p:sp>
        <p:nvSpPr>
          <p:cNvPr id="20" name="Text Placeholder 3"/>
          <p:cNvSpPr>
            <a:spLocks noGrp="1"/>
          </p:cNvSpPr>
          <p:nvPr>
            <p:ph type="body" sz="quarter" idx="15" hasCustomPrompt="1"/>
          </p:nvPr>
        </p:nvSpPr>
        <p:spPr>
          <a:xfrm>
            <a:off x="12136279" y="6936905"/>
            <a:ext cx="2017884" cy="422275"/>
          </a:xfrm>
          <a:prstGeom prst="rect">
            <a:avLst/>
          </a:prstGeom>
        </p:spPr>
        <p:txBody>
          <a:bodyPr lIns="0" tIns="45720" rIns="0" bIns="45720">
            <a:noAutofit/>
          </a:bodyPr>
          <a:lstStyle>
            <a:lvl1pPr marL="0" indent="0" algn="r">
              <a:buNone/>
              <a:defRPr sz="1400">
                <a:solidFill>
                  <a:schemeClr val="bg1">
                    <a:lumMod val="65000"/>
                  </a:schemeClr>
                </a:solidFill>
              </a:defRPr>
            </a:lvl1pPr>
          </a:lstStyle>
          <a:p>
            <a:pPr lvl="0"/>
            <a:r>
              <a:rPr lang="en-US"/>
              <a:t>Date</a:t>
            </a:r>
          </a:p>
        </p:txBody>
      </p:sp>
      <p:pic>
        <p:nvPicPr>
          <p:cNvPr id="17" name="Picture 16">
            <a:extLst>
              <a:ext uri="{FF2B5EF4-FFF2-40B4-BE49-F238E27FC236}">
                <a16:creationId xmlns:a16="http://schemas.microsoft.com/office/drawing/2014/main" id="{E44CBB19-0800-D542-B8ED-C82C56C78EB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63272" y="5347978"/>
            <a:ext cx="664996" cy="677168"/>
          </a:xfrm>
          <a:prstGeom prst="rect">
            <a:avLst/>
          </a:prstGeom>
        </p:spPr>
      </p:pic>
    </p:spTree>
    <p:extLst>
      <p:ext uri="{BB962C8B-B14F-4D97-AF65-F5344CB8AC3E}">
        <p14:creationId xmlns:p14="http://schemas.microsoft.com/office/powerpoint/2010/main" val="4139450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Standard Title 1">
    <p:bg>
      <p:bgPr>
        <a:solidFill>
          <a:schemeClr val="tx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A88E8816-43D4-3543-B8F8-BA2D9989DB11}"/>
              </a:ext>
            </a:extLst>
          </p:cNvPr>
          <p:cNvGrpSpPr/>
          <p:nvPr userDrawn="1"/>
        </p:nvGrpSpPr>
        <p:grpSpPr>
          <a:xfrm>
            <a:off x="-1" y="395"/>
            <a:ext cx="14630399" cy="5038327"/>
            <a:chOff x="228600" y="397"/>
            <a:chExt cx="14173200" cy="5028824"/>
          </a:xfrm>
        </p:grpSpPr>
        <p:sp>
          <p:nvSpPr>
            <p:cNvPr id="9" name="Rectangle 8">
              <a:extLst>
                <a:ext uri="{FF2B5EF4-FFF2-40B4-BE49-F238E27FC236}">
                  <a16:creationId xmlns:a16="http://schemas.microsoft.com/office/drawing/2014/main" id="{8AC2412F-BCF2-4D4E-90EF-A3C52CD9E9EE}"/>
                </a:ext>
              </a:extLst>
            </p:cNvPr>
            <p:cNvSpPr/>
            <p:nvPr/>
          </p:nvSpPr>
          <p:spPr>
            <a:xfrm>
              <a:off x="228600" y="4880208"/>
              <a:ext cx="14173200" cy="149013"/>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351239B-940D-9F45-90D0-327EA1C77D50}"/>
                </a:ext>
              </a:extLst>
            </p:cNvPr>
            <p:cNvSpPr/>
            <p:nvPr/>
          </p:nvSpPr>
          <p:spPr>
            <a:xfrm>
              <a:off x="228600" y="4689671"/>
              <a:ext cx="14173200" cy="12899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C63889-64A0-2843-9AD5-4C1195772E52}"/>
                </a:ext>
              </a:extLst>
            </p:cNvPr>
            <p:cNvSpPr/>
            <p:nvPr/>
          </p:nvSpPr>
          <p:spPr>
            <a:xfrm>
              <a:off x="228600" y="4495643"/>
              <a:ext cx="14173200" cy="11346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F592710-E8AB-1941-B5EA-C67250B90086}"/>
                </a:ext>
              </a:extLst>
            </p:cNvPr>
            <p:cNvSpPr/>
            <p:nvPr/>
          </p:nvSpPr>
          <p:spPr>
            <a:xfrm>
              <a:off x="228600" y="4305493"/>
              <a:ext cx="14173200" cy="94065"/>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F62B63E-7571-2940-AB05-B15ACCD43646}"/>
                </a:ext>
              </a:extLst>
            </p:cNvPr>
            <p:cNvSpPr/>
            <p:nvPr/>
          </p:nvSpPr>
          <p:spPr>
            <a:xfrm>
              <a:off x="228600" y="4111466"/>
              <a:ext cx="14173200" cy="7466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B94D5C5-8E80-4B4B-9E2F-1061EA47A989}"/>
                </a:ext>
              </a:extLst>
            </p:cNvPr>
            <p:cNvSpPr/>
            <p:nvPr/>
          </p:nvSpPr>
          <p:spPr>
            <a:xfrm>
              <a:off x="228600" y="3913556"/>
              <a:ext cx="14173200" cy="5719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AB9D920-2EB5-534B-A0A8-2E0FAA8C9273}"/>
                </a:ext>
              </a:extLst>
            </p:cNvPr>
            <p:cNvSpPr/>
            <p:nvPr/>
          </p:nvSpPr>
          <p:spPr>
            <a:xfrm>
              <a:off x="228600" y="3713708"/>
              <a:ext cx="14173200" cy="3973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289CC3F-C41C-0547-B3A8-22F01F32704F}"/>
                </a:ext>
              </a:extLst>
            </p:cNvPr>
            <p:cNvSpPr/>
            <p:nvPr/>
          </p:nvSpPr>
          <p:spPr>
            <a:xfrm rot="10800000">
              <a:off x="228600" y="2437931"/>
              <a:ext cx="14173200" cy="149013"/>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111B70F-E8A6-0144-9B42-F900625A9FFC}"/>
                </a:ext>
              </a:extLst>
            </p:cNvPr>
            <p:cNvSpPr/>
            <p:nvPr/>
          </p:nvSpPr>
          <p:spPr>
            <a:xfrm rot="10800000">
              <a:off x="228600" y="2648491"/>
              <a:ext cx="14173200" cy="12899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313889B-68FC-0C4B-9A74-A0F48338D310}"/>
                </a:ext>
              </a:extLst>
            </p:cNvPr>
            <p:cNvSpPr/>
            <p:nvPr/>
          </p:nvSpPr>
          <p:spPr>
            <a:xfrm rot="10800000">
              <a:off x="228600" y="2858041"/>
              <a:ext cx="14173200" cy="11346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3848BA7-CF67-8B48-9B47-8FD776379AAD}"/>
                </a:ext>
              </a:extLst>
            </p:cNvPr>
            <p:cNvSpPr/>
            <p:nvPr/>
          </p:nvSpPr>
          <p:spPr>
            <a:xfrm rot="10800000">
              <a:off x="228600" y="3067592"/>
              <a:ext cx="14173200" cy="94065"/>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8F4E4CA-91E5-6347-B7F9-5E966551753E}"/>
                </a:ext>
              </a:extLst>
            </p:cNvPr>
            <p:cNvSpPr/>
            <p:nvPr/>
          </p:nvSpPr>
          <p:spPr>
            <a:xfrm rot="10800000">
              <a:off x="228600" y="3281023"/>
              <a:ext cx="14173200" cy="7466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F9431090-C62D-754C-B909-24D8FE4A458C}"/>
                </a:ext>
              </a:extLst>
            </p:cNvPr>
            <p:cNvSpPr/>
            <p:nvPr/>
          </p:nvSpPr>
          <p:spPr>
            <a:xfrm rot="10800000">
              <a:off x="228600" y="3496396"/>
              <a:ext cx="14173200" cy="5719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4D134BE3-DC22-A243-9E50-E4204B5C17F4}"/>
                </a:ext>
              </a:extLst>
            </p:cNvPr>
            <p:cNvSpPr/>
            <p:nvPr/>
          </p:nvSpPr>
          <p:spPr>
            <a:xfrm>
              <a:off x="228600" y="2249258"/>
              <a:ext cx="14173200" cy="12899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25E05DA-D377-0640-8629-2FEF2211D2CC}"/>
                </a:ext>
              </a:extLst>
            </p:cNvPr>
            <p:cNvSpPr/>
            <p:nvPr/>
          </p:nvSpPr>
          <p:spPr>
            <a:xfrm>
              <a:off x="228600" y="2055228"/>
              <a:ext cx="14173200" cy="11346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6824F76C-1F94-004C-9F92-90015DF64754}"/>
                </a:ext>
              </a:extLst>
            </p:cNvPr>
            <p:cNvSpPr/>
            <p:nvPr/>
          </p:nvSpPr>
          <p:spPr>
            <a:xfrm>
              <a:off x="228600" y="1865080"/>
              <a:ext cx="14173200" cy="94065"/>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DBEBC27-C4A9-0046-AB43-2085F8241D27}"/>
                </a:ext>
              </a:extLst>
            </p:cNvPr>
            <p:cNvSpPr/>
            <p:nvPr/>
          </p:nvSpPr>
          <p:spPr>
            <a:xfrm>
              <a:off x="228600" y="1671052"/>
              <a:ext cx="14173200" cy="7466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25E8F83E-7089-BA4C-935E-EB92B2120501}"/>
                </a:ext>
              </a:extLst>
            </p:cNvPr>
            <p:cNvSpPr/>
            <p:nvPr/>
          </p:nvSpPr>
          <p:spPr>
            <a:xfrm>
              <a:off x="228600" y="1473142"/>
              <a:ext cx="14173200" cy="5719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6E6EC7F3-E133-014A-88C5-822D15FDA617}"/>
                </a:ext>
              </a:extLst>
            </p:cNvPr>
            <p:cNvSpPr/>
            <p:nvPr/>
          </p:nvSpPr>
          <p:spPr>
            <a:xfrm>
              <a:off x="228600" y="1273293"/>
              <a:ext cx="14173200" cy="3973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3C9F428-0034-FD4E-A744-0A52D09B035C}"/>
                </a:ext>
              </a:extLst>
            </p:cNvPr>
            <p:cNvSpPr/>
            <p:nvPr/>
          </p:nvSpPr>
          <p:spPr>
            <a:xfrm rot="10800000">
              <a:off x="228600" y="397"/>
              <a:ext cx="14173200" cy="149013"/>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3158144C-A02B-8340-AFC5-585EB198EF5B}"/>
                </a:ext>
              </a:extLst>
            </p:cNvPr>
            <p:cNvSpPr/>
            <p:nvPr/>
          </p:nvSpPr>
          <p:spPr>
            <a:xfrm rot="10800000">
              <a:off x="228600" y="210957"/>
              <a:ext cx="14173200" cy="12899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EB442B7B-A733-A749-A724-3C20EB85508F}"/>
                </a:ext>
              </a:extLst>
            </p:cNvPr>
            <p:cNvSpPr/>
            <p:nvPr/>
          </p:nvSpPr>
          <p:spPr>
            <a:xfrm rot="10800000">
              <a:off x="228600" y="420508"/>
              <a:ext cx="14173200" cy="11346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EA0312A9-7F4F-6344-AB2D-3DACEA187AE2}"/>
                </a:ext>
              </a:extLst>
            </p:cNvPr>
            <p:cNvSpPr/>
            <p:nvPr/>
          </p:nvSpPr>
          <p:spPr>
            <a:xfrm rot="10800000">
              <a:off x="228600" y="630057"/>
              <a:ext cx="14173200" cy="94065"/>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88188C49-33E2-1F49-98A8-E840769E9157}"/>
                </a:ext>
              </a:extLst>
            </p:cNvPr>
            <p:cNvSpPr/>
            <p:nvPr/>
          </p:nvSpPr>
          <p:spPr>
            <a:xfrm rot="10800000">
              <a:off x="228600" y="843491"/>
              <a:ext cx="14173200" cy="7466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11467069-8B76-BB43-91F0-CB0BCA7A4AC0}"/>
                </a:ext>
              </a:extLst>
            </p:cNvPr>
            <p:cNvSpPr/>
            <p:nvPr/>
          </p:nvSpPr>
          <p:spPr>
            <a:xfrm rot="10800000">
              <a:off x="228600" y="1058857"/>
              <a:ext cx="14173200" cy="5719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5" name="Straight Connector 34">
            <a:extLst>
              <a:ext uri="{FF2B5EF4-FFF2-40B4-BE49-F238E27FC236}">
                <a16:creationId xmlns:a16="http://schemas.microsoft.com/office/drawing/2014/main" id="{AFF91861-FA90-E44B-AC21-C6EF89C01D84}"/>
              </a:ext>
            </a:extLst>
          </p:cNvPr>
          <p:cNvCxnSpPr>
            <a:cxnSpLocks/>
          </p:cNvCxnSpPr>
          <p:nvPr userDrawn="1"/>
        </p:nvCxnSpPr>
        <p:spPr>
          <a:xfrm>
            <a:off x="571500" y="6555393"/>
            <a:ext cx="13487400"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pic>
        <p:nvPicPr>
          <p:cNvPr id="48" name="Picture 47">
            <a:extLst>
              <a:ext uri="{FF2B5EF4-FFF2-40B4-BE49-F238E27FC236}">
                <a16:creationId xmlns:a16="http://schemas.microsoft.com/office/drawing/2014/main" id="{5480D6DE-E617-254E-85FC-0D42DE5117D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6377" y="5684947"/>
            <a:ext cx="664995" cy="677167"/>
          </a:xfrm>
          <a:prstGeom prst="rect">
            <a:avLst/>
          </a:prstGeom>
        </p:spPr>
      </p:pic>
      <p:pic>
        <p:nvPicPr>
          <p:cNvPr id="49" name="Picture 48">
            <a:extLst>
              <a:ext uri="{FF2B5EF4-FFF2-40B4-BE49-F238E27FC236}">
                <a16:creationId xmlns:a16="http://schemas.microsoft.com/office/drawing/2014/main" id="{263F22D2-54C4-5D44-B228-5595E73B325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164457" y="6910742"/>
            <a:ext cx="894441" cy="723482"/>
          </a:xfrm>
          <a:prstGeom prst="rect">
            <a:avLst/>
          </a:prstGeom>
        </p:spPr>
      </p:pic>
      <p:sp>
        <p:nvSpPr>
          <p:cNvPr id="41" name="Text Placeholder 3">
            <a:extLst>
              <a:ext uri="{FF2B5EF4-FFF2-40B4-BE49-F238E27FC236}">
                <a16:creationId xmlns:a16="http://schemas.microsoft.com/office/drawing/2014/main" id="{802EB106-AEF3-E44A-B21E-467BC091B042}"/>
              </a:ext>
            </a:extLst>
          </p:cNvPr>
          <p:cNvSpPr>
            <a:spLocks noGrp="1"/>
          </p:cNvSpPr>
          <p:nvPr>
            <p:ph type="body" sz="quarter" idx="10" hasCustomPrompt="1"/>
          </p:nvPr>
        </p:nvSpPr>
        <p:spPr>
          <a:xfrm>
            <a:off x="1676400" y="4991100"/>
            <a:ext cx="9757301" cy="1363281"/>
          </a:xfrm>
          <a:prstGeom prst="rect">
            <a:avLst/>
          </a:prstGeom>
        </p:spPr>
        <p:txBody>
          <a:bodyPr lIns="0" rIns="0" anchor="b">
            <a:noAutofit/>
          </a:bodyPr>
          <a:lstStyle>
            <a:lvl1pPr marL="0" indent="0">
              <a:buFontTx/>
              <a:buNone/>
              <a:defRPr sz="4000" b="1" i="0">
                <a:solidFill>
                  <a:schemeClr val="bg1"/>
                </a:solidFill>
                <a:latin typeface="DM Sans" pitchFamily="2" charset="77"/>
              </a:defRPr>
            </a:lvl1pPr>
            <a:lvl2pPr marL="548640" indent="0">
              <a:buFontTx/>
              <a:buNone/>
              <a:defRPr/>
            </a:lvl2pPr>
            <a:lvl3pPr marL="1097280" indent="0">
              <a:buFontTx/>
              <a:buNone/>
              <a:defRPr/>
            </a:lvl3pPr>
            <a:lvl4pPr marL="1645920" indent="0">
              <a:buFontTx/>
              <a:buNone/>
              <a:defRPr/>
            </a:lvl4pPr>
            <a:lvl5pPr marL="2194560" indent="0">
              <a:buFontTx/>
              <a:buNone/>
              <a:defRPr/>
            </a:lvl5pPr>
          </a:lstStyle>
          <a:p>
            <a:pPr lvl="0"/>
            <a:r>
              <a:rPr lang="en-US"/>
              <a:t>Click to edit title</a:t>
            </a:r>
          </a:p>
        </p:txBody>
      </p:sp>
      <p:sp>
        <p:nvSpPr>
          <p:cNvPr id="3" name="Text Placeholder 2">
            <a:extLst>
              <a:ext uri="{FF2B5EF4-FFF2-40B4-BE49-F238E27FC236}">
                <a16:creationId xmlns:a16="http://schemas.microsoft.com/office/drawing/2014/main" id="{47FD866B-018F-1444-A52F-A0200F4ACA1A}"/>
              </a:ext>
            </a:extLst>
          </p:cNvPr>
          <p:cNvSpPr>
            <a:spLocks noGrp="1"/>
          </p:cNvSpPr>
          <p:nvPr>
            <p:ph type="body" sz="quarter" idx="11" hasCustomPrompt="1"/>
          </p:nvPr>
        </p:nvSpPr>
        <p:spPr>
          <a:xfrm>
            <a:off x="1676562" y="6908800"/>
            <a:ext cx="4675187" cy="1109412"/>
          </a:xfrm>
          <a:prstGeom prst="rect">
            <a:avLst/>
          </a:prstGeom>
        </p:spPr>
        <p:txBody>
          <a:bodyPr lIns="0" rIns="0">
            <a:noAutofit/>
          </a:bodyPr>
          <a:lstStyle>
            <a:lvl1pPr marL="0" indent="0">
              <a:lnSpc>
                <a:spcPct val="100000"/>
              </a:lnSpc>
              <a:spcBef>
                <a:spcPts val="0"/>
              </a:spcBef>
              <a:buFontTx/>
              <a:buNone/>
              <a:defRPr sz="2000" b="0" i="0">
                <a:solidFill>
                  <a:schemeClr val="bg1">
                    <a:lumMod val="85000"/>
                  </a:schemeClr>
                </a:solidFill>
                <a:latin typeface="DM Sans Medium" pitchFamily="2" charset="77"/>
              </a:defRPr>
            </a:lvl1pPr>
            <a:lvl2pPr marL="548640" indent="0">
              <a:buFontTx/>
              <a:buNone/>
              <a:defRPr sz="1400">
                <a:solidFill>
                  <a:schemeClr val="bg1">
                    <a:lumMod val="85000"/>
                  </a:schemeClr>
                </a:solidFill>
              </a:defRPr>
            </a:lvl2pPr>
            <a:lvl3pPr marL="1097280" indent="0">
              <a:buFontTx/>
              <a:buNone/>
              <a:defRPr sz="1400">
                <a:solidFill>
                  <a:schemeClr val="bg1">
                    <a:lumMod val="85000"/>
                  </a:schemeClr>
                </a:solidFill>
              </a:defRPr>
            </a:lvl3pPr>
            <a:lvl4pPr marL="1645920" indent="0">
              <a:buFontTx/>
              <a:buNone/>
              <a:defRPr sz="1400">
                <a:solidFill>
                  <a:schemeClr val="bg1">
                    <a:lumMod val="85000"/>
                  </a:schemeClr>
                </a:solidFill>
              </a:defRPr>
            </a:lvl4pPr>
            <a:lvl5pPr marL="2194560" indent="0">
              <a:buFontTx/>
              <a:buNone/>
              <a:defRPr sz="1400">
                <a:solidFill>
                  <a:schemeClr val="bg1">
                    <a:lumMod val="85000"/>
                  </a:schemeClr>
                </a:solidFill>
              </a:defRPr>
            </a:lvl5pPr>
          </a:lstStyle>
          <a:p>
            <a:pPr lvl="0"/>
            <a:r>
              <a:rPr lang="en-US"/>
              <a:t>Edit Presenter’s  Name</a:t>
            </a:r>
            <a:br>
              <a:rPr lang="en-US"/>
            </a:br>
            <a:r>
              <a:rPr lang="en-US"/>
              <a:t>Title</a:t>
            </a:r>
          </a:p>
          <a:p>
            <a:pPr lvl="0"/>
            <a:endParaRPr lang="en-US"/>
          </a:p>
        </p:txBody>
      </p:sp>
      <p:sp>
        <p:nvSpPr>
          <p:cNvPr id="45" name="Text Placeholder 2">
            <a:extLst>
              <a:ext uri="{FF2B5EF4-FFF2-40B4-BE49-F238E27FC236}">
                <a16:creationId xmlns:a16="http://schemas.microsoft.com/office/drawing/2014/main" id="{C4597B7E-5724-6D41-9D3E-83EC79C47569}"/>
              </a:ext>
            </a:extLst>
          </p:cNvPr>
          <p:cNvSpPr>
            <a:spLocks noGrp="1"/>
          </p:cNvSpPr>
          <p:nvPr>
            <p:ph type="body" sz="quarter" idx="12" hasCustomPrompt="1"/>
          </p:nvPr>
        </p:nvSpPr>
        <p:spPr>
          <a:xfrm>
            <a:off x="6801012" y="6908800"/>
            <a:ext cx="4675187" cy="1109412"/>
          </a:xfrm>
          <a:prstGeom prst="rect">
            <a:avLst/>
          </a:prstGeom>
        </p:spPr>
        <p:txBody>
          <a:bodyPr lIns="0" rIns="0">
            <a:noAutofit/>
          </a:bodyPr>
          <a:lstStyle>
            <a:lvl1pPr marL="0" indent="0">
              <a:lnSpc>
                <a:spcPct val="100000"/>
              </a:lnSpc>
              <a:spcBef>
                <a:spcPts val="0"/>
              </a:spcBef>
              <a:buFontTx/>
              <a:buNone/>
              <a:defRPr sz="2000" b="0" i="0">
                <a:solidFill>
                  <a:schemeClr val="bg1">
                    <a:lumMod val="85000"/>
                  </a:schemeClr>
                </a:solidFill>
                <a:latin typeface="DM Sans Medium" pitchFamily="2" charset="77"/>
              </a:defRPr>
            </a:lvl1pPr>
            <a:lvl2pPr marL="548640" indent="0">
              <a:buFontTx/>
              <a:buNone/>
              <a:defRPr sz="1400">
                <a:solidFill>
                  <a:schemeClr val="bg1">
                    <a:lumMod val="85000"/>
                  </a:schemeClr>
                </a:solidFill>
              </a:defRPr>
            </a:lvl2pPr>
            <a:lvl3pPr marL="1097280" indent="0">
              <a:buFontTx/>
              <a:buNone/>
              <a:defRPr sz="1400">
                <a:solidFill>
                  <a:schemeClr val="bg1">
                    <a:lumMod val="85000"/>
                  </a:schemeClr>
                </a:solidFill>
              </a:defRPr>
            </a:lvl3pPr>
            <a:lvl4pPr marL="1645920" indent="0">
              <a:buFontTx/>
              <a:buNone/>
              <a:defRPr sz="1400">
                <a:solidFill>
                  <a:schemeClr val="bg1">
                    <a:lumMod val="85000"/>
                  </a:schemeClr>
                </a:solidFill>
              </a:defRPr>
            </a:lvl4pPr>
            <a:lvl5pPr marL="2194560" indent="0">
              <a:buFontTx/>
              <a:buNone/>
              <a:defRPr sz="1400">
                <a:solidFill>
                  <a:schemeClr val="bg1">
                    <a:lumMod val="85000"/>
                  </a:schemeClr>
                </a:solidFill>
              </a:defRPr>
            </a:lvl5pPr>
          </a:lstStyle>
          <a:p>
            <a:pPr lvl="0"/>
            <a:r>
              <a:rPr lang="en-US"/>
              <a:t>Edit Presenter’s  Name</a:t>
            </a:r>
            <a:br>
              <a:rPr lang="en-US"/>
            </a:br>
            <a:r>
              <a:rPr lang="en-US"/>
              <a:t>Title</a:t>
            </a:r>
          </a:p>
          <a:p>
            <a:pPr lvl="0"/>
            <a:endParaRPr lang="en-US"/>
          </a:p>
        </p:txBody>
      </p:sp>
      <p:sp>
        <p:nvSpPr>
          <p:cNvPr id="36" name="Text Placeholder 3"/>
          <p:cNvSpPr>
            <a:spLocks noGrp="1"/>
          </p:cNvSpPr>
          <p:nvPr>
            <p:ph type="body" sz="quarter" idx="15" hasCustomPrompt="1"/>
          </p:nvPr>
        </p:nvSpPr>
        <p:spPr>
          <a:xfrm>
            <a:off x="11887200" y="5985662"/>
            <a:ext cx="2224453" cy="398662"/>
          </a:xfrm>
          <a:prstGeom prst="rect">
            <a:avLst/>
          </a:prstGeom>
        </p:spPr>
        <p:txBody>
          <a:bodyPr lIns="0" rIns="0">
            <a:noAutofit/>
          </a:bodyPr>
          <a:lstStyle>
            <a:lvl1pPr marL="0" indent="0" algn="r">
              <a:buNone/>
              <a:defRPr sz="1400">
                <a:solidFill>
                  <a:schemeClr val="bg1">
                    <a:lumMod val="65000"/>
                  </a:schemeClr>
                </a:solidFill>
              </a:defRPr>
            </a:lvl1pPr>
          </a:lstStyle>
          <a:p>
            <a:pPr lvl="0"/>
            <a:r>
              <a:rPr lang="en-US"/>
              <a:t>Date</a:t>
            </a:r>
          </a:p>
        </p:txBody>
      </p:sp>
      <p:sp>
        <p:nvSpPr>
          <p:cNvPr id="37" name="Rectangle 36">
            <a:extLst>
              <a:ext uri="{FF2B5EF4-FFF2-40B4-BE49-F238E27FC236}">
                <a16:creationId xmlns:a16="http://schemas.microsoft.com/office/drawing/2014/main" id="{8E73E552-5783-644E-AE96-88BDCD19D1DC}"/>
              </a:ext>
            </a:extLst>
          </p:cNvPr>
          <p:cNvSpPr/>
          <p:nvPr userDrawn="1"/>
        </p:nvSpPr>
        <p:spPr>
          <a:xfrm>
            <a:off x="0" y="7444800"/>
            <a:ext cx="1389600" cy="784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Standard Title 2">
    <p:bg>
      <p:bgPr>
        <a:solidFill>
          <a:srgbClr val="0785F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A88E8816-43D4-3543-B8F8-BA2D9989DB11}"/>
              </a:ext>
            </a:extLst>
          </p:cNvPr>
          <p:cNvGrpSpPr/>
          <p:nvPr userDrawn="1"/>
        </p:nvGrpSpPr>
        <p:grpSpPr>
          <a:xfrm>
            <a:off x="-1" y="395"/>
            <a:ext cx="14630399" cy="5038327"/>
            <a:chOff x="228600" y="396"/>
            <a:chExt cx="14173200" cy="5028804"/>
          </a:xfrm>
          <a:solidFill>
            <a:srgbClr val="076BE6"/>
          </a:solidFill>
        </p:grpSpPr>
        <p:sp>
          <p:nvSpPr>
            <p:cNvPr id="9" name="Rectangle 8">
              <a:extLst>
                <a:ext uri="{FF2B5EF4-FFF2-40B4-BE49-F238E27FC236}">
                  <a16:creationId xmlns:a16="http://schemas.microsoft.com/office/drawing/2014/main" id="{8AC2412F-BCF2-4D4E-90EF-A3C52CD9E9EE}"/>
                </a:ext>
              </a:extLst>
            </p:cNvPr>
            <p:cNvSpPr/>
            <p:nvPr/>
          </p:nvSpPr>
          <p:spPr>
            <a:xfrm>
              <a:off x="228600" y="4880187"/>
              <a:ext cx="14173200" cy="1490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351239B-940D-9F45-90D0-327EA1C77D50}"/>
                </a:ext>
              </a:extLst>
            </p:cNvPr>
            <p:cNvSpPr/>
            <p:nvPr/>
          </p:nvSpPr>
          <p:spPr>
            <a:xfrm>
              <a:off x="228600" y="4689651"/>
              <a:ext cx="14173200" cy="1289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C63889-64A0-2843-9AD5-4C1195772E52}"/>
                </a:ext>
              </a:extLst>
            </p:cNvPr>
            <p:cNvSpPr/>
            <p:nvPr/>
          </p:nvSpPr>
          <p:spPr>
            <a:xfrm>
              <a:off x="228600" y="4495624"/>
              <a:ext cx="14173200" cy="1134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F592710-E8AB-1941-B5EA-C67250B90086}"/>
                </a:ext>
              </a:extLst>
            </p:cNvPr>
            <p:cNvSpPr/>
            <p:nvPr/>
          </p:nvSpPr>
          <p:spPr>
            <a:xfrm>
              <a:off x="228600" y="4305476"/>
              <a:ext cx="14173200" cy="940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F62B63E-7571-2940-AB05-B15ACCD43646}"/>
                </a:ext>
              </a:extLst>
            </p:cNvPr>
            <p:cNvSpPr/>
            <p:nvPr/>
          </p:nvSpPr>
          <p:spPr>
            <a:xfrm>
              <a:off x="228600" y="4111449"/>
              <a:ext cx="14173200" cy="746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B94D5C5-8E80-4B4B-9E2F-1061EA47A989}"/>
                </a:ext>
              </a:extLst>
            </p:cNvPr>
            <p:cNvSpPr/>
            <p:nvPr/>
          </p:nvSpPr>
          <p:spPr>
            <a:xfrm>
              <a:off x="228600" y="3913540"/>
              <a:ext cx="14173200" cy="571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AB9D920-2EB5-534B-A0A8-2E0FAA8C9273}"/>
                </a:ext>
              </a:extLst>
            </p:cNvPr>
            <p:cNvSpPr/>
            <p:nvPr/>
          </p:nvSpPr>
          <p:spPr>
            <a:xfrm>
              <a:off x="228600" y="3713692"/>
              <a:ext cx="14173200" cy="3973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289CC3F-C41C-0547-B3A8-22F01F32704F}"/>
                </a:ext>
              </a:extLst>
            </p:cNvPr>
            <p:cNvSpPr/>
            <p:nvPr/>
          </p:nvSpPr>
          <p:spPr>
            <a:xfrm rot="10800000">
              <a:off x="228600" y="2437920"/>
              <a:ext cx="14173200" cy="1490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111B70F-E8A6-0144-9B42-F900625A9FFC}"/>
                </a:ext>
              </a:extLst>
            </p:cNvPr>
            <p:cNvSpPr/>
            <p:nvPr/>
          </p:nvSpPr>
          <p:spPr>
            <a:xfrm rot="10800000">
              <a:off x="228600" y="2648479"/>
              <a:ext cx="14173200" cy="1289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313889B-68FC-0C4B-9A74-A0F48338D310}"/>
                </a:ext>
              </a:extLst>
            </p:cNvPr>
            <p:cNvSpPr/>
            <p:nvPr/>
          </p:nvSpPr>
          <p:spPr>
            <a:xfrm rot="10800000">
              <a:off x="228600" y="2858029"/>
              <a:ext cx="14173200" cy="1134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3848BA7-CF67-8B48-9B47-8FD776379AAD}"/>
                </a:ext>
              </a:extLst>
            </p:cNvPr>
            <p:cNvSpPr/>
            <p:nvPr/>
          </p:nvSpPr>
          <p:spPr>
            <a:xfrm rot="10800000">
              <a:off x="228600" y="3067579"/>
              <a:ext cx="14173200" cy="940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8F4E4CA-91E5-6347-B7F9-5E966551753E}"/>
                </a:ext>
              </a:extLst>
            </p:cNvPr>
            <p:cNvSpPr/>
            <p:nvPr/>
          </p:nvSpPr>
          <p:spPr>
            <a:xfrm rot="10800000">
              <a:off x="228600" y="3281009"/>
              <a:ext cx="14173200" cy="746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F9431090-C62D-754C-B909-24D8FE4A458C}"/>
                </a:ext>
              </a:extLst>
            </p:cNvPr>
            <p:cNvSpPr/>
            <p:nvPr/>
          </p:nvSpPr>
          <p:spPr>
            <a:xfrm rot="10800000">
              <a:off x="228600" y="3496381"/>
              <a:ext cx="14173200" cy="571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4D134BE3-DC22-A243-9E50-E4204B5C17F4}"/>
                </a:ext>
              </a:extLst>
            </p:cNvPr>
            <p:cNvSpPr/>
            <p:nvPr/>
          </p:nvSpPr>
          <p:spPr>
            <a:xfrm>
              <a:off x="228600" y="2249247"/>
              <a:ext cx="14173200" cy="1289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25E05DA-D377-0640-8629-2FEF2211D2CC}"/>
                </a:ext>
              </a:extLst>
            </p:cNvPr>
            <p:cNvSpPr/>
            <p:nvPr/>
          </p:nvSpPr>
          <p:spPr>
            <a:xfrm>
              <a:off x="228600" y="2055219"/>
              <a:ext cx="14173200" cy="1134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6824F76C-1F94-004C-9F92-90015DF64754}"/>
                </a:ext>
              </a:extLst>
            </p:cNvPr>
            <p:cNvSpPr/>
            <p:nvPr/>
          </p:nvSpPr>
          <p:spPr>
            <a:xfrm>
              <a:off x="228600" y="1865072"/>
              <a:ext cx="14173200" cy="940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DBEBC27-C4A9-0046-AB43-2085F8241D27}"/>
                </a:ext>
              </a:extLst>
            </p:cNvPr>
            <p:cNvSpPr/>
            <p:nvPr/>
          </p:nvSpPr>
          <p:spPr>
            <a:xfrm>
              <a:off x="228600" y="1671044"/>
              <a:ext cx="14173200" cy="746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25E8F83E-7089-BA4C-935E-EB92B2120501}"/>
                </a:ext>
              </a:extLst>
            </p:cNvPr>
            <p:cNvSpPr/>
            <p:nvPr/>
          </p:nvSpPr>
          <p:spPr>
            <a:xfrm>
              <a:off x="228600" y="1473135"/>
              <a:ext cx="14173200" cy="571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6E6EC7F3-E133-014A-88C5-822D15FDA617}"/>
                </a:ext>
              </a:extLst>
            </p:cNvPr>
            <p:cNvSpPr/>
            <p:nvPr/>
          </p:nvSpPr>
          <p:spPr>
            <a:xfrm>
              <a:off x="228600" y="1273287"/>
              <a:ext cx="14173200" cy="3973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3C9F428-0034-FD4E-A744-0A52D09B035C}"/>
                </a:ext>
              </a:extLst>
            </p:cNvPr>
            <p:cNvSpPr/>
            <p:nvPr/>
          </p:nvSpPr>
          <p:spPr>
            <a:xfrm rot="10800000">
              <a:off x="228600" y="396"/>
              <a:ext cx="14173200" cy="1490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3158144C-A02B-8340-AFC5-585EB198EF5B}"/>
                </a:ext>
              </a:extLst>
            </p:cNvPr>
            <p:cNvSpPr/>
            <p:nvPr/>
          </p:nvSpPr>
          <p:spPr>
            <a:xfrm rot="10800000">
              <a:off x="228600" y="210955"/>
              <a:ext cx="14173200" cy="1289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EB442B7B-A733-A749-A724-3C20EB85508F}"/>
                </a:ext>
              </a:extLst>
            </p:cNvPr>
            <p:cNvSpPr/>
            <p:nvPr/>
          </p:nvSpPr>
          <p:spPr>
            <a:xfrm rot="10800000">
              <a:off x="228600" y="420505"/>
              <a:ext cx="14173200" cy="1134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EA0312A9-7F4F-6344-AB2D-3DACEA187AE2}"/>
                </a:ext>
              </a:extLst>
            </p:cNvPr>
            <p:cNvSpPr/>
            <p:nvPr/>
          </p:nvSpPr>
          <p:spPr>
            <a:xfrm rot="10800000">
              <a:off x="228600" y="630055"/>
              <a:ext cx="14173200" cy="940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88188C49-33E2-1F49-98A8-E840769E9157}"/>
                </a:ext>
              </a:extLst>
            </p:cNvPr>
            <p:cNvSpPr/>
            <p:nvPr/>
          </p:nvSpPr>
          <p:spPr>
            <a:xfrm rot="10800000">
              <a:off x="228600" y="843486"/>
              <a:ext cx="14173200" cy="746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11467069-8B76-BB43-91F0-CB0BCA7A4AC0}"/>
                </a:ext>
              </a:extLst>
            </p:cNvPr>
            <p:cNvSpPr/>
            <p:nvPr/>
          </p:nvSpPr>
          <p:spPr>
            <a:xfrm rot="10800000">
              <a:off x="228600" y="1058857"/>
              <a:ext cx="14173200" cy="571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5" name="Straight Connector 34">
            <a:extLst>
              <a:ext uri="{FF2B5EF4-FFF2-40B4-BE49-F238E27FC236}">
                <a16:creationId xmlns:a16="http://schemas.microsoft.com/office/drawing/2014/main" id="{AFF91861-FA90-E44B-AC21-C6EF89C01D84}"/>
              </a:ext>
            </a:extLst>
          </p:cNvPr>
          <p:cNvCxnSpPr>
            <a:cxnSpLocks/>
          </p:cNvCxnSpPr>
          <p:nvPr userDrawn="1"/>
        </p:nvCxnSpPr>
        <p:spPr>
          <a:xfrm>
            <a:off x="571500" y="6555393"/>
            <a:ext cx="13487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Text Placeholder 3">
            <a:extLst>
              <a:ext uri="{FF2B5EF4-FFF2-40B4-BE49-F238E27FC236}">
                <a16:creationId xmlns:a16="http://schemas.microsoft.com/office/drawing/2014/main" id="{7598535E-69EE-6648-BC18-406DC135878E}"/>
              </a:ext>
            </a:extLst>
          </p:cNvPr>
          <p:cNvSpPr>
            <a:spLocks noGrp="1"/>
          </p:cNvSpPr>
          <p:nvPr>
            <p:ph type="body" sz="quarter" idx="10" hasCustomPrompt="1"/>
          </p:nvPr>
        </p:nvSpPr>
        <p:spPr>
          <a:xfrm>
            <a:off x="1676400" y="4998834"/>
            <a:ext cx="9799798" cy="1363279"/>
          </a:xfrm>
          <a:prstGeom prst="rect">
            <a:avLst/>
          </a:prstGeom>
        </p:spPr>
        <p:txBody>
          <a:bodyPr lIns="0" rIns="0" anchor="b">
            <a:noAutofit/>
          </a:bodyPr>
          <a:lstStyle>
            <a:lvl1pPr marL="0" indent="0">
              <a:buFontTx/>
              <a:buNone/>
              <a:defRPr sz="4000" b="1" i="0">
                <a:solidFill>
                  <a:schemeClr val="bg1"/>
                </a:solidFill>
                <a:latin typeface="DM Sans" pitchFamily="2" charset="77"/>
              </a:defRPr>
            </a:lvl1pPr>
            <a:lvl2pPr marL="548640" indent="0">
              <a:buFontTx/>
              <a:buNone/>
              <a:defRPr/>
            </a:lvl2pPr>
            <a:lvl3pPr marL="1097280" indent="0">
              <a:buFontTx/>
              <a:buNone/>
              <a:defRPr/>
            </a:lvl3pPr>
            <a:lvl4pPr marL="1645920" indent="0">
              <a:buFontTx/>
              <a:buNone/>
              <a:defRPr/>
            </a:lvl4pPr>
            <a:lvl5pPr marL="2194560" indent="0">
              <a:buFontTx/>
              <a:buNone/>
              <a:defRPr/>
            </a:lvl5pPr>
          </a:lstStyle>
          <a:p>
            <a:pPr lvl="0"/>
            <a:r>
              <a:rPr lang="en-US"/>
              <a:t>Click to edit title</a:t>
            </a:r>
          </a:p>
        </p:txBody>
      </p:sp>
      <p:sp>
        <p:nvSpPr>
          <p:cNvPr id="43" name="Text Placeholder 2">
            <a:extLst>
              <a:ext uri="{FF2B5EF4-FFF2-40B4-BE49-F238E27FC236}">
                <a16:creationId xmlns:a16="http://schemas.microsoft.com/office/drawing/2014/main" id="{5F93AC33-28FD-2746-9916-8586F2EE314F}"/>
              </a:ext>
            </a:extLst>
          </p:cNvPr>
          <p:cNvSpPr>
            <a:spLocks noGrp="1"/>
          </p:cNvSpPr>
          <p:nvPr>
            <p:ph type="body" sz="quarter" idx="11" hasCustomPrompt="1"/>
          </p:nvPr>
        </p:nvSpPr>
        <p:spPr>
          <a:xfrm>
            <a:off x="1676561" y="6908800"/>
            <a:ext cx="4675187" cy="1109412"/>
          </a:xfrm>
          <a:prstGeom prst="rect">
            <a:avLst/>
          </a:prstGeom>
        </p:spPr>
        <p:txBody>
          <a:bodyPr lIns="0" rIns="0">
            <a:noAutofit/>
          </a:bodyPr>
          <a:lstStyle>
            <a:lvl1pPr marL="0" indent="0">
              <a:lnSpc>
                <a:spcPct val="100000"/>
              </a:lnSpc>
              <a:spcBef>
                <a:spcPts val="0"/>
              </a:spcBef>
              <a:buFontTx/>
              <a:buNone/>
              <a:defRPr sz="2000" b="0" i="0">
                <a:solidFill>
                  <a:schemeClr val="bg1">
                    <a:lumMod val="95000"/>
                  </a:schemeClr>
                </a:solidFill>
                <a:latin typeface="DM Sans Medium" pitchFamily="2" charset="77"/>
              </a:defRPr>
            </a:lvl1pPr>
            <a:lvl2pPr marL="548640" indent="0">
              <a:buFontTx/>
              <a:buNone/>
              <a:defRPr sz="1400">
                <a:solidFill>
                  <a:schemeClr val="bg1">
                    <a:lumMod val="85000"/>
                  </a:schemeClr>
                </a:solidFill>
              </a:defRPr>
            </a:lvl2pPr>
            <a:lvl3pPr marL="1097280" indent="0">
              <a:buFontTx/>
              <a:buNone/>
              <a:defRPr sz="1400">
                <a:solidFill>
                  <a:schemeClr val="bg1">
                    <a:lumMod val="85000"/>
                  </a:schemeClr>
                </a:solidFill>
              </a:defRPr>
            </a:lvl3pPr>
            <a:lvl4pPr marL="1645920" indent="0">
              <a:buFontTx/>
              <a:buNone/>
              <a:defRPr sz="1400">
                <a:solidFill>
                  <a:schemeClr val="bg1">
                    <a:lumMod val="85000"/>
                  </a:schemeClr>
                </a:solidFill>
              </a:defRPr>
            </a:lvl4pPr>
            <a:lvl5pPr marL="2194560" indent="0">
              <a:buFontTx/>
              <a:buNone/>
              <a:defRPr sz="1400">
                <a:solidFill>
                  <a:schemeClr val="bg1">
                    <a:lumMod val="85000"/>
                  </a:schemeClr>
                </a:solidFill>
              </a:defRPr>
            </a:lvl5pPr>
          </a:lstStyle>
          <a:p>
            <a:pPr lvl="0"/>
            <a:r>
              <a:rPr lang="en-US"/>
              <a:t>Edit Presenter’s  Name</a:t>
            </a:r>
            <a:br>
              <a:rPr lang="en-US"/>
            </a:br>
            <a:r>
              <a:rPr lang="en-US"/>
              <a:t>Title</a:t>
            </a:r>
          </a:p>
          <a:p>
            <a:pPr lvl="0"/>
            <a:endParaRPr lang="en-US"/>
          </a:p>
        </p:txBody>
      </p:sp>
      <p:sp>
        <p:nvSpPr>
          <p:cNvPr id="44" name="Text Placeholder 2">
            <a:extLst>
              <a:ext uri="{FF2B5EF4-FFF2-40B4-BE49-F238E27FC236}">
                <a16:creationId xmlns:a16="http://schemas.microsoft.com/office/drawing/2014/main" id="{A643C8C2-7B6C-934F-BBCB-B2C871877FA0}"/>
              </a:ext>
            </a:extLst>
          </p:cNvPr>
          <p:cNvSpPr>
            <a:spLocks noGrp="1"/>
          </p:cNvSpPr>
          <p:nvPr>
            <p:ph type="body" sz="quarter" idx="12" hasCustomPrompt="1"/>
          </p:nvPr>
        </p:nvSpPr>
        <p:spPr>
          <a:xfrm>
            <a:off x="6801011" y="6908800"/>
            <a:ext cx="4675187" cy="1109412"/>
          </a:xfrm>
          <a:prstGeom prst="rect">
            <a:avLst/>
          </a:prstGeom>
        </p:spPr>
        <p:txBody>
          <a:bodyPr lIns="0" rIns="0">
            <a:noAutofit/>
          </a:bodyPr>
          <a:lstStyle>
            <a:lvl1pPr marL="0" indent="0">
              <a:lnSpc>
                <a:spcPct val="100000"/>
              </a:lnSpc>
              <a:spcBef>
                <a:spcPts val="0"/>
              </a:spcBef>
              <a:buFontTx/>
              <a:buNone/>
              <a:defRPr sz="2000" b="0" i="0">
                <a:solidFill>
                  <a:schemeClr val="bg1">
                    <a:lumMod val="95000"/>
                  </a:schemeClr>
                </a:solidFill>
                <a:latin typeface="DM Sans Medium" pitchFamily="2" charset="77"/>
              </a:defRPr>
            </a:lvl1pPr>
            <a:lvl2pPr marL="548640" indent="0">
              <a:buFontTx/>
              <a:buNone/>
              <a:defRPr sz="1400">
                <a:solidFill>
                  <a:schemeClr val="bg1">
                    <a:lumMod val="85000"/>
                  </a:schemeClr>
                </a:solidFill>
              </a:defRPr>
            </a:lvl2pPr>
            <a:lvl3pPr marL="1097280" indent="0">
              <a:buFontTx/>
              <a:buNone/>
              <a:defRPr sz="1400">
                <a:solidFill>
                  <a:schemeClr val="bg1">
                    <a:lumMod val="85000"/>
                  </a:schemeClr>
                </a:solidFill>
              </a:defRPr>
            </a:lvl3pPr>
            <a:lvl4pPr marL="1645920" indent="0">
              <a:buFontTx/>
              <a:buNone/>
              <a:defRPr sz="1400">
                <a:solidFill>
                  <a:schemeClr val="bg1">
                    <a:lumMod val="85000"/>
                  </a:schemeClr>
                </a:solidFill>
              </a:defRPr>
            </a:lvl4pPr>
            <a:lvl5pPr marL="2194560" indent="0">
              <a:buFontTx/>
              <a:buNone/>
              <a:defRPr sz="1400">
                <a:solidFill>
                  <a:schemeClr val="bg1">
                    <a:lumMod val="85000"/>
                  </a:schemeClr>
                </a:solidFill>
              </a:defRPr>
            </a:lvl5pPr>
          </a:lstStyle>
          <a:p>
            <a:pPr lvl="0"/>
            <a:r>
              <a:rPr lang="en-US"/>
              <a:t>Edit Presenter’s  Name</a:t>
            </a:r>
            <a:br>
              <a:rPr lang="en-US"/>
            </a:br>
            <a:r>
              <a:rPr lang="en-US"/>
              <a:t>Title</a:t>
            </a:r>
          </a:p>
          <a:p>
            <a:pPr lvl="0"/>
            <a:endParaRPr lang="en-US"/>
          </a:p>
        </p:txBody>
      </p:sp>
      <p:pic>
        <p:nvPicPr>
          <p:cNvPr id="36" name="Picture 35">
            <a:extLst>
              <a:ext uri="{FF2B5EF4-FFF2-40B4-BE49-F238E27FC236}">
                <a16:creationId xmlns:a16="http://schemas.microsoft.com/office/drawing/2014/main" id="{5480D6DE-E617-254E-85FC-0D42DE5117D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6377" y="5684947"/>
            <a:ext cx="664995" cy="677166"/>
          </a:xfrm>
          <a:prstGeom prst="rect">
            <a:avLst/>
          </a:prstGeom>
        </p:spPr>
      </p:pic>
      <p:pic>
        <p:nvPicPr>
          <p:cNvPr id="38" name="Picture 37">
            <a:extLst>
              <a:ext uri="{FF2B5EF4-FFF2-40B4-BE49-F238E27FC236}">
                <a16:creationId xmlns:a16="http://schemas.microsoft.com/office/drawing/2014/main" id="{263F22D2-54C4-5D44-B228-5595E73B325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164635" y="6910742"/>
            <a:ext cx="894084" cy="723482"/>
          </a:xfrm>
          <a:prstGeom prst="rect">
            <a:avLst/>
          </a:prstGeom>
        </p:spPr>
      </p:pic>
      <p:sp>
        <p:nvSpPr>
          <p:cNvPr id="39" name="Text Placeholder 3"/>
          <p:cNvSpPr>
            <a:spLocks noGrp="1"/>
          </p:cNvSpPr>
          <p:nvPr>
            <p:ph type="body" sz="quarter" idx="15" hasCustomPrompt="1"/>
          </p:nvPr>
        </p:nvSpPr>
        <p:spPr>
          <a:xfrm>
            <a:off x="11887200" y="5985662"/>
            <a:ext cx="2224453" cy="398662"/>
          </a:xfrm>
          <a:prstGeom prst="rect">
            <a:avLst/>
          </a:prstGeom>
        </p:spPr>
        <p:txBody>
          <a:bodyPr lIns="0" rIns="0">
            <a:noAutofit/>
          </a:bodyPr>
          <a:lstStyle>
            <a:lvl1pPr marL="0" indent="0" algn="r">
              <a:buNone/>
              <a:defRPr sz="1400">
                <a:solidFill>
                  <a:schemeClr val="bg1"/>
                </a:solidFill>
              </a:defRPr>
            </a:lvl1pPr>
          </a:lstStyle>
          <a:p>
            <a:pPr lvl="0"/>
            <a:r>
              <a:rPr lang="en-US"/>
              <a:t>Date</a:t>
            </a:r>
          </a:p>
        </p:txBody>
      </p:sp>
      <p:sp>
        <p:nvSpPr>
          <p:cNvPr id="40" name="Rectangle 39">
            <a:extLst>
              <a:ext uri="{FF2B5EF4-FFF2-40B4-BE49-F238E27FC236}">
                <a16:creationId xmlns:a16="http://schemas.microsoft.com/office/drawing/2014/main" id="{01BF3DD9-FBBE-214E-8EDF-165A8CD97F0C}"/>
              </a:ext>
            </a:extLst>
          </p:cNvPr>
          <p:cNvSpPr/>
          <p:nvPr userDrawn="1"/>
        </p:nvSpPr>
        <p:spPr>
          <a:xfrm>
            <a:off x="0" y="7444800"/>
            <a:ext cx="1389600" cy="7848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8198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Standard Title 3">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9C48B25-212D-AE44-A3EB-224F07916374}"/>
              </a:ext>
            </a:extLst>
          </p:cNvPr>
          <p:cNvSpPr/>
          <p:nvPr userDrawn="1"/>
        </p:nvSpPr>
        <p:spPr>
          <a:xfrm>
            <a:off x="-1" y="0"/>
            <a:ext cx="14630401" cy="8229600"/>
          </a:xfrm>
          <a:prstGeom prst="rect">
            <a:avLst/>
          </a:prstGeom>
          <a:solidFill>
            <a:srgbClr val="5BCB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A88E8816-43D4-3543-B8F8-BA2D9989DB11}"/>
              </a:ext>
            </a:extLst>
          </p:cNvPr>
          <p:cNvGrpSpPr/>
          <p:nvPr userDrawn="1"/>
        </p:nvGrpSpPr>
        <p:grpSpPr>
          <a:xfrm>
            <a:off x="-1" y="395"/>
            <a:ext cx="14630399" cy="5038327"/>
            <a:chOff x="228600" y="396"/>
            <a:chExt cx="14173200" cy="5028804"/>
          </a:xfrm>
          <a:solidFill>
            <a:srgbClr val="44A4DB"/>
          </a:solidFill>
        </p:grpSpPr>
        <p:sp>
          <p:nvSpPr>
            <p:cNvPr id="9" name="Rectangle 8">
              <a:extLst>
                <a:ext uri="{FF2B5EF4-FFF2-40B4-BE49-F238E27FC236}">
                  <a16:creationId xmlns:a16="http://schemas.microsoft.com/office/drawing/2014/main" id="{8AC2412F-BCF2-4D4E-90EF-A3C52CD9E9EE}"/>
                </a:ext>
              </a:extLst>
            </p:cNvPr>
            <p:cNvSpPr/>
            <p:nvPr/>
          </p:nvSpPr>
          <p:spPr>
            <a:xfrm>
              <a:off x="228600" y="4880187"/>
              <a:ext cx="14173200" cy="1490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351239B-940D-9F45-90D0-327EA1C77D50}"/>
                </a:ext>
              </a:extLst>
            </p:cNvPr>
            <p:cNvSpPr/>
            <p:nvPr/>
          </p:nvSpPr>
          <p:spPr>
            <a:xfrm>
              <a:off x="228600" y="4689651"/>
              <a:ext cx="14173200" cy="1289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C63889-64A0-2843-9AD5-4C1195772E52}"/>
                </a:ext>
              </a:extLst>
            </p:cNvPr>
            <p:cNvSpPr/>
            <p:nvPr/>
          </p:nvSpPr>
          <p:spPr>
            <a:xfrm>
              <a:off x="228600" y="4495624"/>
              <a:ext cx="14173200" cy="1134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F592710-E8AB-1941-B5EA-C67250B90086}"/>
                </a:ext>
              </a:extLst>
            </p:cNvPr>
            <p:cNvSpPr/>
            <p:nvPr/>
          </p:nvSpPr>
          <p:spPr>
            <a:xfrm>
              <a:off x="228600" y="4305476"/>
              <a:ext cx="14173200" cy="940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F62B63E-7571-2940-AB05-B15ACCD43646}"/>
                </a:ext>
              </a:extLst>
            </p:cNvPr>
            <p:cNvSpPr/>
            <p:nvPr/>
          </p:nvSpPr>
          <p:spPr>
            <a:xfrm>
              <a:off x="228600" y="4111449"/>
              <a:ext cx="14173200" cy="746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B94D5C5-8E80-4B4B-9E2F-1061EA47A989}"/>
                </a:ext>
              </a:extLst>
            </p:cNvPr>
            <p:cNvSpPr/>
            <p:nvPr/>
          </p:nvSpPr>
          <p:spPr>
            <a:xfrm>
              <a:off x="228600" y="3913540"/>
              <a:ext cx="14173200" cy="571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AB9D920-2EB5-534B-A0A8-2E0FAA8C9273}"/>
                </a:ext>
              </a:extLst>
            </p:cNvPr>
            <p:cNvSpPr/>
            <p:nvPr/>
          </p:nvSpPr>
          <p:spPr>
            <a:xfrm>
              <a:off x="228600" y="3713692"/>
              <a:ext cx="14173200" cy="3973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289CC3F-C41C-0547-B3A8-22F01F32704F}"/>
                </a:ext>
              </a:extLst>
            </p:cNvPr>
            <p:cNvSpPr/>
            <p:nvPr/>
          </p:nvSpPr>
          <p:spPr>
            <a:xfrm rot="10800000">
              <a:off x="228600" y="2437920"/>
              <a:ext cx="14173200" cy="1490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111B70F-E8A6-0144-9B42-F900625A9FFC}"/>
                </a:ext>
              </a:extLst>
            </p:cNvPr>
            <p:cNvSpPr/>
            <p:nvPr/>
          </p:nvSpPr>
          <p:spPr>
            <a:xfrm rot="10800000">
              <a:off x="228600" y="2648479"/>
              <a:ext cx="14173200" cy="1289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313889B-68FC-0C4B-9A74-A0F48338D310}"/>
                </a:ext>
              </a:extLst>
            </p:cNvPr>
            <p:cNvSpPr/>
            <p:nvPr/>
          </p:nvSpPr>
          <p:spPr>
            <a:xfrm rot="10800000">
              <a:off x="228600" y="2858029"/>
              <a:ext cx="14173200" cy="1134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3848BA7-CF67-8B48-9B47-8FD776379AAD}"/>
                </a:ext>
              </a:extLst>
            </p:cNvPr>
            <p:cNvSpPr/>
            <p:nvPr/>
          </p:nvSpPr>
          <p:spPr>
            <a:xfrm rot="10800000">
              <a:off x="228600" y="3067579"/>
              <a:ext cx="14173200" cy="940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8F4E4CA-91E5-6347-B7F9-5E966551753E}"/>
                </a:ext>
              </a:extLst>
            </p:cNvPr>
            <p:cNvSpPr/>
            <p:nvPr/>
          </p:nvSpPr>
          <p:spPr>
            <a:xfrm rot="10800000">
              <a:off x="228600" y="3281009"/>
              <a:ext cx="14173200" cy="746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F9431090-C62D-754C-B909-24D8FE4A458C}"/>
                </a:ext>
              </a:extLst>
            </p:cNvPr>
            <p:cNvSpPr/>
            <p:nvPr/>
          </p:nvSpPr>
          <p:spPr>
            <a:xfrm rot="10800000">
              <a:off x="228600" y="3496381"/>
              <a:ext cx="14173200" cy="571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4D134BE3-DC22-A243-9E50-E4204B5C17F4}"/>
                </a:ext>
              </a:extLst>
            </p:cNvPr>
            <p:cNvSpPr/>
            <p:nvPr/>
          </p:nvSpPr>
          <p:spPr>
            <a:xfrm>
              <a:off x="228600" y="2249247"/>
              <a:ext cx="14173200" cy="1289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25E05DA-D377-0640-8629-2FEF2211D2CC}"/>
                </a:ext>
              </a:extLst>
            </p:cNvPr>
            <p:cNvSpPr/>
            <p:nvPr/>
          </p:nvSpPr>
          <p:spPr>
            <a:xfrm>
              <a:off x="228600" y="2055219"/>
              <a:ext cx="14173200" cy="1134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6824F76C-1F94-004C-9F92-90015DF64754}"/>
                </a:ext>
              </a:extLst>
            </p:cNvPr>
            <p:cNvSpPr/>
            <p:nvPr/>
          </p:nvSpPr>
          <p:spPr>
            <a:xfrm>
              <a:off x="228600" y="1865072"/>
              <a:ext cx="14173200" cy="940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DBEBC27-C4A9-0046-AB43-2085F8241D27}"/>
                </a:ext>
              </a:extLst>
            </p:cNvPr>
            <p:cNvSpPr/>
            <p:nvPr/>
          </p:nvSpPr>
          <p:spPr>
            <a:xfrm>
              <a:off x="228600" y="1671044"/>
              <a:ext cx="14173200" cy="746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25E8F83E-7089-BA4C-935E-EB92B2120501}"/>
                </a:ext>
              </a:extLst>
            </p:cNvPr>
            <p:cNvSpPr/>
            <p:nvPr/>
          </p:nvSpPr>
          <p:spPr>
            <a:xfrm>
              <a:off x="228600" y="1473135"/>
              <a:ext cx="14173200" cy="571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6E6EC7F3-E133-014A-88C5-822D15FDA617}"/>
                </a:ext>
              </a:extLst>
            </p:cNvPr>
            <p:cNvSpPr/>
            <p:nvPr/>
          </p:nvSpPr>
          <p:spPr>
            <a:xfrm>
              <a:off x="228600" y="1273287"/>
              <a:ext cx="14173200" cy="3973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3C9F428-0034-FD4E-A744-0A52D09B035C}"/>
                </a:ext>
              </a:extLst>
            </p:cNvPr>
            <p:cNvSpPr/>
            <p:nvPr/>
          </p:nvSpPr>
          <p:spPr>
            <a:xfrm rot="10800000">
              <a:off x="228600" y="396"/>
              <a:ext cx="14173200" cy="1490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3158144C-A02B-8340-AFC5-585EB198EF5B}"/>
                </a:ext>
              </a:extLst>
            </p:cNvPr>
            <p:cNvSpPr/>
            <p:nvPr/>
          </p:nvSpPr>
          <p:spPr>
            <a:xfrm rot="10800000">
              <a:off x="228600" y="210955"/>
              <a:ext cx="14173200" cy="1289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EB442B7B-A733-A749-A724-3C20EB85508F}"/>
                </a:ext>
              </a:extLst>
            </p:cNvPr>
            <p:cNvSpPr/>
            <p:nvPr/>
          </p:nvSpPr>
          <p:spPr>
            <a:xfrm rot="10800000">
              <a:off x="228600" y="420505"/>
              <a:ext cx="14173200" cy="1134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EA0312A9-7F4F-6344-AB2D-3DACEA187AE2}"/>
                </a:ext>
              </a:extLst>
            </p:cNvPr>
            <p:cNvSpPr/>
            <p:nvPr/>
          </p:nvSpPr>
          <p:spPr>
            <a:xfrm rot="10800000">
              <a:off x="228600" y="630055"/>
              <a:ext cx="14173200" cy="940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88188C49-33E2-1F49-98A8-E840769E9157}"/>
                </a:ext>
              </a:extLst>
            </p:cNvPr>
            <p:cNvSpPr/>
            <p:nvPr/>
          </p:nvSpPr>
          <p:spPr>
            <a:xfrm rot="10800000">
              <a:off x="228600" y="843486"/>
              <a:ext cx="14173200" cy="746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11467069-8B76-BB43-91F0-CB0BCA7A4AC0}"/>
                </a:ext>
              </a:extLst>
            </p:cNvPr>
            <p:cNvSpPr/>
            <p:nvPr/>
          </p:nvSpPr>
          <p:spPr>
            <a:xfrm rot="10800000">
              <a:off x="228600" y="1058857"/>
              <a:ext cx="14173200" cy="571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5" name="Straight Connector 34">
            <a:extLst>
              <a:ext uri="{FF2B5EF4-FFF2-40B4-BE49-F238E27FC236}">
                <a16:creationId xmlns:a16="http://schemas.microsoft.com/office/drawing/2014/main" id="{AFF91861-FA90-E44B-AC21-C6EF89C01D84}"/>
              </a:ext>
            </a:extLst>
          </p:cNvPr>
          <p:cNvCxnSpPr>
            <a:cxnSpLocks/>
          </p:cNvCxnSpPr>
          <p:nvPr userDrawn="1"/>
        </p:nvCxnSpPr>
        <p:spPr>
          <a:xfrm>
            <a:off x="571500" y="6555393"/>
            <a:ext cx="13487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Text Placeholder 3">
            <a:extLst>
              <a:ext uri="{FF2B5EF4-FFF2-40B4-BE49-F238E27FC236}">
                <a16:creationId xmlns:a16="http://schemas.microsoft.com/office/drawing/2014/main" id="{4C098FEE-3B74-3A45-A22C-CE9B248464EF}"/>
              </a:ext>
            </a:extLst>
          </p:cNvPr>
          <p:cNvSpPr>
            <a:spLocks noGrp="1"/>
          </p:cNvSpPr>
          <p:nvPr>
            <p:ph type="body" sz="quarter" idx="10" hasCustomPrompt="1"/>
          </p:nvPr>
        </p:nvSpPr>
        <p:spPr>
          <a:xfrm>
            <a:off x="1683092" y="4998833"/>
            <a:ext cx="9799798" cy="1362456"/>
          </a:xfrm>
          <a:prstGeom prst="rect">
            <a:avLst/>
          </a:prstGeom>
        </p:spPr>
        <p:txBody>
          <a:bodyPr anchor="b">
            <a:normAutofit/>
          </a:bodyPr>
          <a:lstStyle>
            <a:lvl1pPr marL="0" indent="0">
              <a:buFontTx/>
              <a:buNone/>
              <a:defRPr sz="4000" b="1" i="0">
                <a:solidFill>
                  <a:schemeClr val="tx1"/>
                </a:solidFill>
                <a:latin typeface="DM Sans" pitchFamily="2" charset="77"/>
              </a:defRPr>
            </a:lvl1pPr>
            <a:lvl2pPr marL="548640" indent="0">
              <a:buFontTx/>
              <a:buNone/>
              <a:defRPr/>
            </a:lvl2pPr>
            <a:lvl3pPr marL="1097280" indent="0">
              <a:buFontTx/>
              <a:buNone/>
              <a:defRPr/>
            </a:lvl3pPr>
            <a:lvl4pPr marL="1645920" indent="0">
              <a:buFontTx/>
              <a:buNone/>
              <a:defRPr/>
            </a:lvl4pPr>
            <a:lvl5pPr marL="2194560" indent="0">
              <a:buFontTx/>
              <a:buNone/>
              <a:defRPr/>
            </a:lvl5pPr>
          </a:lstStyle>
          <a:p>
            <a:pPr lvl="0"/>
            <a:r>
              <a:rPr lang="en-US"/>
              <a:t>Click to edit title</a:t>
            </a:r>
          </a:p>
        </p:txBody>
      </p:sp>
      <p:sp>
        <p:nvSpPr>
          <p:cNvPr id="42" name="Text Placeholder 2">
            <a:extLst>
              <a:ext uri="{FF2B5EF4-FFF2-40B4-BE49-F238E27FC236}">
                <a16:creationId xmlns:a16="http://schemas.microsoft.com/office/drawing/2014/main" id="{F6CD9287-ABBC-C54A-8E1C-7D236A91C91B}"/>
              </a:ext>
            </a:extLst>
          </p:cNvPr>
          <p:cNvSpPr>
            <a:spLocks noGrp="1"/>
          </p:cNvSpPr>
          <p:nvPr>
            <p:ph type="body" sz="quarter" idx="11" hasCustomPrompt="1"/>
          </p:nvPr>
        </p:nvSpPr>
        <p:spPr>
          <a:xfrm>
            <a:off x="1683253" y="6908800"/>
            <a:ext cx="4675187" cy="1109412"/>
          </a:xfrm>
          <a:prstGeom prst="rect">
            <a:avLst/>
          </a:prstGeom>
        </p:spPr>
        <p:txBody>
          <a:bodyPr>
            <a:normAutofit/>
          </a:bodyPr>
          <a:lstStyle>
            <a:lvl1pPr marL="0" indent="0">
              <a:lnSpc>
                <a:spcPct val="100000"/>
              </a:lnSpc>
              <a:spcBef>
                <a:spcPts val="0"/>
              </a:spcBef>
              <a:buFontTx/>
              <a:buNone/>
              <a:defRPr sz="2000" b="0" i="0">
                <a:solidFill>
                  <a:schemeClr val="bg1"/>
                </a:solidFill>
                <a:latin typeface="DM Sans Medium" pitchFamily="2" charset="77"/>
              </a:defRPr>
            </a:lvl1pPr>
            <a:lvl2pPr marL="548640" indent="0">
              <a:buFontTx/>
              <a:buNone/>
              <a:defRPr sz="1400">
                <a:solidFill>
                  <a:schemeClr val="bg1">
                    <a:lumMod val="85000"/>
                  </a:schemeClr>
                </a:solidFill>
              </a:defRPr>
            </a:lvl2pPr>
            <a:lvl3pPr marL="1097280" indent="0">
              <a:buFontTx/>
              <a:buNone/>
              <a:defRPr sz="1400">
                <a:solidFill>
                  <a:schemeClr val="bg1">
                    <a:lumMod val="85000"/>
                  </a:schemeClr>
                </a:solidFill>
              </a:defRPr>
            </a:lvl3pPr>
            <a:lvl4pPr marL="1645920" indent="0">
              <a:buFontTx/>
              <a:buNone/>
              <a:defRPr sz="1400">
                <a:solidFill>
                  <a:schemeClr val="bg1">
                    <a:lumMod val="85000"/>
                  </a:schemeClr>
                </a:solidFill>
              </a:defRPr>
            </a:lvl4pPr>
            <a:lvl5pPr marL="2194560" indent="0">
              <a:buFontTx/>
              <a:buNone/>
              <a:defRPr sz="1400">
                <a:solidFill>
                  <a:schemeClr val="bg1">
                    <a:lumMod val="85000"/>
                  </a:schemeClr>
                </a:solidFill>
              </a:defRPr>
            </a:lvl5pPr>
          </a:lstStyle>
          <a:p>
            <a:pPr lvl="0"/>
            <a:r>
              <a:rPr lang="en-US"/>
              <a:t>Edit Presenter’s  Name</a:t>
            </a:r>
            <a:br>
              <a:rPr lang="en-US"/>
            </a:br>
            <a:r>
              <a:rPr lang="en-US"/>
              <a:t>Title</a:t>
            </a:r>
          </a:p>
          <a:p>
            <a:pPr lvl="0"/>
            <a:endParaRPr lang="en-US"/>
          </a:p>
        </p:txBody>
      </p:sp>
      <p:sp>
        <p:nvSpPr>
          <p:cNvPr id="43" name="Text Placeholder 2">
            <a:extLst>
              <a:ext uri="{FF2B5EF4-FFF2-40B4-BE49-F238E27FC236}">
                <a16:creationId xmlns:a16="http://schemas.microsoft.com/office/drawing/2014/main" id="{76941855-2960-3E40-A235-348A0F0634F9}"/>
              </a:ext>
            </a:extLst>
          </p:cNvPr>
          <p:cNvSpPr>
            <a:spLocks noGrp="1"/>
          </p:cNvSpPr>
          <p:nvPr>
            <p:ph type="body" sz="quarter" idx="12" hasCustomPrompt="1"/>
          </p:nvPr>
        </p:nvSpPr>
        <p:spPr>
          <a:xfrm>
            <a:off x="6807703" y="6908800"/>
            <a:ext cx="4675187" cy="1109412"/>
          </a:xfrm>
          <a:prstGeom prst="rect">
            <a:avLst/>
          </a:prstGeom>
        </p:spPr>
        <p:txBody>
          <a:bodyPr>
            <a:normAutofit/>
          </a:bodyPr>
          <a:lstStyle>
            <a:lvl1pPr marL="0" indent="0">
              <a:lnSpc>
                <a:spcPct val="100000"/>
              </a:lnSpc>
              <a:spcBef>
                <a:spcPts val="0"/>
              </a:spcBef>
              <a:buFontTx/>
              <a:buNone/>
              <a:defRPr sz="2000" b="0" i="0">
                <a:solidFill>
                  <a:schemeClr val="bg1"/>
                </a:solidFill>
                <a:latin typeface="DM Sans Medium" pitchFamily="2" charset="77"/>
              </a:defRPr>
            </a:lvl1pPr>
            <a:lvl2pPr marL="548640" indent="0">
              <a:buFontTx/>
              <a:buNone/>
              <a:defRPr sz="1400">
                <a:solidFill>
                  <a:schemeClr val="bg1">
                    <a:lumMod val="85000"/>
                  </a:schemeClr>
                </a:solidFill>
              </a:defRPr>
            </a:lvl2pPr>
            <a:lvl3pPr marL="1097280" indent="0">
              <a:buFontTx/>
              <a:buNone/>
              <a:defRPr sz="1400">
                <a:solidFill>
                  <a:schemeClr val="bg1">
                    <a:lumMod val="85000"/>
                  </a:schemeClr>
                </a:solidFill>
              </a:defRPr>
            </a:lvl3pPr>
            <a:lvl4pPr marL="1645920" indent="0">
              <a:buFontTx/>
              <a:buNone/>
              <a:defRPr sz="1400">
                <a:solidFill>
                  <a:schemeClr val="bg1">
                    <a:lumMod val="85000"/>
                  </a:schemeClr>
                </a:solidFill>
              </a:defRPr>
            </a:lvl4pPr>
            <a:lvl5pPr marL="2194560" indent="0">
              <a:buFontTx/>
              <a:buNone/>
              <a:defRPr sz="1400">
                <a:solidFill>
                  <a:schemeClr val="bg1">
                    <a:lumMod val="85000"/>
                  </a:schemeClr>
                </a:solidFill>
              </a:defRPr>
            </a:lvl5pPr>
          </a:lstStyle>
          <a:p>
            <a:pPr lvl="0"/>
            <a:r>
              <a:rPr lang="en-US"/>
              <a:t>Edit Presenter’s  Name</a:t>
            </a:r>
            <a:br>
              <a:rPr lang="en-US"/>
            </a:br>
            <a:r>
              <a:rPr lang="en-US"/>
              <a:t>Title</a:t>
            </a:r>
          </a:p>
          <a:p>
            <a:pPr lvl="0"/>
            <a:endParaRPr lang="en-US"/>
          </a:p>
        </p:txBody>
      </p:sp>
      <p:pic>
        <p:nvPicPr>
          <p:cNvPr id="36" name="Picture 35">
            <a:extLst>
              <a:ext uri="{FF2B5EF4-FFF2-40B4-BE49-F238E27FC236}">
                <a16:creationId xmlns:a16="http://schemas.microsoft.com/office/drawing/2014/main" id="{5480D6DE-E617-254E-85FC-0D42DE5117D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6377" y="5684947"/>
            <a:ext cx="664995" cy="677166"/>
          </a:xfrm>
          <a:prstGeom prst="rect">
            <a:avLst/>
          </a:prstGeom>
        </p:spPr>
      </p:pic>
      <p:pic>
        <p:nvPicPr>
          <p:cNvPr id="39" name="Picture 38">
            <a:extLst>
              <a:ext uri="{FF2B5EF4-FFF2-40B4-BE49-F238E27FC236}">
                <a16:creationId xmlns:a16="http://schemas.microsoft.com/office/drawing/2014/main" id="{263F22D2-54C4-5D44-B228-5595E73B325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165983" y="6910742"/>
            <a:ext cx="891389" cy="723482"/>
          </a:xfrm>
          <a:prstGeom prst="rect">
            <a:avLst/>
          </a:prstGeom>
        </p:spPr>
      </p:pic>
      <p:sp>
        <p:nvSpPr>
          <p:cNvPr id="44" name="Text Placeholder 3"/>
          <p:cNvSpPr>
            <a:spLocks noGrp="1"/>
          </p:cNvSpPr>
          <p:nvPr>
            <p:ph type="body" sz="quarter" idx="15" hasCustomPrompt="1"/>
          </p:nvPr>
        </p:nvSpPr>
        <p:spPr>
          <a:xfrm>
            <a:off x="11887200" y="5985662"/>
            <a:ext cx="2224453" cy="398662"/>
          </a:xfrm>
          <a:prstGeom prst="rect">
            <a:avLst/>
          </a:prstGeom>
        </p:spPr>
        <p:txBody>
          <a:bodyPr>
            <a:noAutofit/>
          </a:bodyPr>
          <a:lstStyle>
            <a:lvl1pPr marL="0" indent="0" algn="r">
              <a:buNone/>
              <a:defRPr sz="1400">
                <a:solidFill>
                  <a:schemeClr val="bg1"/>
                </a:solidFill>
              </a:defRPr>
            </a:lvl1pPr>
          </a:lstStyle>
          <a:p>
            <a:pPr lvl="0"/>
            <a:r>
              <a:rPr lang="en-US"/>
              <a:t>Date</a:t>
            </a:r>
          </a:p>
        </p:txBody>
      </p:sp>
    </p:spTree>
    <p:extLst>
      <p:ext uri="{BB962C8B-B14F-4D97-AF65-F5344CB8AC3E}">
        <p14:creationId xmlns:p14="http://schemas.microsoft.com/office/powerpoint/2010/main" val="380229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Standard Title 4">
    <p:bg>
      <p:bgPr>
        <a:solidFill>
          <a:srgbClr val="FFC628"/>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F2498B2-B5BE-2E4B-B359-161EAA28D522}"/>
              </a:ext>
            </a:extLst>
          </p:cNvPr>
          <p:cNvGrpSpPr/>
          <p:nvPr userDrawn="1"/>
        </p:nvGrpSpPr>
        <p:grpSpPr>
          <a:xfrm>
            <a:off x="-1" y="395"/>
            <a:ext cx="14630399" cy="5038327"/>
            <a:chOff x="-1" y="395"/>
            <a:chExt cx="14630399" cy="5038327"/>
          </a:xfrm>
        </p:grpSpPr>
        <p:sp>
          <p:nvSpPr>
            <p:cNvPr id="9" name="Rectangle 8">
              <a:extLst>
                <a:ext uri="{FF2B5EF4-FFF2-40B4-BE49-F238E27FC236}">
                  <a16:creationId xmlns:a16="http://schemas.microsoft.com/office/drawing/2014/main" id="{8AC2412F-BCF2-4D4E-90EF-A3C52CD9E9EE}"/>
                </a:ext>
              </a:extLst>
            </p:cNvPr>
            <p:cNvSpPr/>
            <p:nvPr/>
          </p:nvSpPr>
          <p:spPr>
            <a:xfrm>
              <a:off x="-1" y="4889427"/>
              <a:ext cx="14630399" cy="149295"/>
            </a:xfrm>
            <a:prstGeom prst="rect">
              <a:avLst/>
            </a:prstGeom>
            <a:solidFill>
              <a:srgbClr val="FFB0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351239B-940D-9F45-90D0-327EA1C77D50}"/>
                </a:ext>
              </a:extLst>
            </p:cNvPr>
            <p:cNvSpPr/>
            <p:nvPr/>
          </p:nvSpPr>
          <p:spPr>
            <a:xfrm>
              <a:off x="-1" y="4698530"/>
              <a:ext cx="14630399" cy="129234"/>
            </a:xfrm>
            <a:prstGeom prst="rect">
              <a:avLst/>
            </a:prstGeom>
            <a:solidFill>
              <a:srgbClr val="FFB0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C63889-64A0-2843-9AD5-4C1195772E52}"/>
                </a:ext>
              </a:extLst>
            </p:cNvPr>
            <p:cNvSpPr/>
            <p:nvPr/>
          </p:nvSpPr>
          <p:spPr>
            <a:xfrm>
              <a:off x="-1" y="4504136"/>
              <a:ext cx="14630399" cy="113682"/>
            </a:xfrm>
            <a:prstGeom prst="rect">
              <a:avLst/>
            </a:prstGeom>
            <a:solidFill>
              <a:srgbClr val="FFB0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F592710-E8AB-1941-B5EA-C67250B90086}"/>
                </a:ext>
              </a:extLst>
            </p:cNvPr>
            <p:cNvSpPr/>
            <p:nvPr/>
          </p:nvSpPr>
          <p:spPr>
            <a:xfrm>
              <a:off x="-1" y="4313627"/>
              <a:ext cx="14630399" cy="94243"/>
            </a:xfrm>
            <a:prstGeom prst="rect">
              <a:avLst/>
            </a:prstGeom>
            <a:solidFill>
              <a:srgbClr val="FFB0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F62B63E-7571-2940-AB05-B15ACCD43646}"/>
                </a:ext>
              </a:extLst>
            </p:cNvPr>
            <p:cNvSpPr/>
            <p:nvPr/>
          </p:nvSpPr>
          <p:spPr>
            <a:xfrm>
              <a:off x="-1" y="4119233"/>
              <a:ext cx="14630399" cy="74803"/>
            </a:xfrm>
            <a:prstGeom prst="rect">
              <a:avLst/>
            </a:prstGeom>
            <a:solidFill>
              <a:srgbClr val="FFB0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B94D5C5-8E80-4B4B-9E2F-1061EA47A989}"/>
                </a:ext>
              </a:extLst>
            </p:cNvPr>
            <p:cNvSpPr/>
            <p:nvPr/>
          </p:nvSpPr>
          <p:spPr>
            <a:xfrm>
              <a:off x="-1" y="3920949"/>
              <a:ext cx="14630399" cy="57307"/>
            </a:xfrm>
            <a:prstGeom prst="rect">
              <a:avLst/>
            </a:prstGeom>
            <a:solidFill>
              <a:srgbClr val="FFB0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AB9D920-2EB5-534B-A0A8-2E0FAA8C9273}"/>
                </a:ext>
              </a:extLst>
            </p:cNvPr>
            <p:cNvSpPr/>
            <p:nvPr/>
          </p:nvSpPr>
          <p:spPr>
            <a:xfrm>
              <a:off x="-1" y="3720723"/>
              <a:ext cx="14630399" cy="39811"/>
            </a:xfrm>
            <a:prstGeom prst="rect">
              <a:avLst/>
            </a:prstGeom>
            <a:solidFill>
              <a:srgbClr val="FFB0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289CC3F-C41C-0547-B3A8-22F01F32704F}"/>
                </a:ext>
              </a:extLst>
            </p:cNvPr>
            <p:cNvSpPr/>
            <p:nvPr/>
          </p:nvSpPr>
          <p:spPr>
            <a:xfrm rot="10800000">
              <a:off x="-1" y="2442535"/>
              <a:ext cx="14630399" cy="149295"/>
            </a:xfrm>
            <a:prstGeom prst="rect">
              <a:avLst/>
            </a:prstGeom>
            <a:solidFill>
              <a:srgbClr val="FFB0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111B70F-E8A6-0144-9B42-F900625A9FFC}"/>
                </a:ext>
              </a:extLst>
            </p:cNvPr>
            <p:cNvSpPr/>
            <p:nvPr/>
          </p:nvSpPr>
          <p:spPr>
            <a:xfrm rot="10800000">
              <a:off x="-1" y="2653493"/>
              <a:ext cx="14630399" cy="129234"/>
            </a:xfrm>
            <a:prstGeom prst="rect">
              <a:avLst/>
            </a:prstGeom>
            <a:solidFill>
              <a:srgbClr val="FFB0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313889B-68FC-0C4B-9A74-A0F48338D310}"/>
                </a:ext>
              </a:extLst>
            </p:cNvPr>
            <p:cNvSpPr/>
            <p:nvPr/>
          </p:nvSpPr>
          <p:spPr>
            <a:xfrm rot="10800000">
              <a:off x="-1" y="2863439"/>
              <a:ext cx="14630399" cy="113682"/>
            </a:xfrm>
            <a:prstGeom prst="rect">
              <a:avLst/>
            </a:prstGeom>
            <a:solidFill>
              <a:srgbClr val="FFB0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3848BA7-CF67-8B48-9B47-8FD776379AAD}"/>
                </a:ext>
              </a:extLst>
            </p:cNvPr>
            <p:cNvSpPr/>
            <p:nvPr/>
          </p:nvSpPr>
          <p:spPr>
            <a:xfrm rot="10800000">
              <a:off x="-1" y="3073386"/>
              <a:ext cx="14630399" cy="94243"/>
            </a:xfrm>
            <a:prstGeom prst="rect">
              <a:avLst/>
            </a:prstGeom>
            <a:solidFill>
              <a:srgbClr val="FFB0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8F4E4CA-91E5-6347-B7F9-5E966551753E}"/>
                </a:ext>
              </a:extLst>
            </p:cNvPr>
            <p:cNvSpPr/>
            <p:nvPr/>
          </p:nvSpPr>
          <p:spPr>
            <a:xfrm rot="10800000">
              <a:off x="-1" y="3287220"/>
              <a:ext cx="14630399" cy="74803"/>
            </a:xfrm>
            <a:prstGeom prst="rect">
              <a:avLst/>
            </a:prstGeom>
            <a:solidFill>
              <a:srgbClr val="FFB0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F9431090-C62D-754C-B909-24D8FE4A458C}"/>
                </a:ext>
              </a:extLst>
            </p:cNvPr>
            <p:cNvSpPr/>
            <p:nvPr/>
          </p:nvSpPr>
          <p:spPr>
            <a:xfrm rot="10800000">
              <a:off x="-1" y="3503000"/>
              <a:ext cx="14630399" cy="57307"/>
            </a:xfrm>
            <a:prstGeom prst="rect">
              <a:avLst/>
            </a:prstGeom>
            <a:solidFill>
              <a:srgbClr val="FFB0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4D134BE3-DC22-A243-9E50-E4204B5C17F4}"/>
                </a:ext>
              </a:extLst>
            </p:cNvPr>
            <p:cNvSpPr/>
            <p:nvPr/>
          </p:nvSpPr>
          <p:spPr>
            <a:xfrm>
              <a:off x="-1" y="2253505"/>
              <a:ext cx="14630399" cy="129234"/>
            </a:xfrm>
            <a:prstGeom prst="rect">
              <a:avLst/>
            </a:prstGeom>
            <a:solidFill>
              <a:srgbClr val="FFB0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25E05DA-D377-0640-8629-2FEF2211D2CC}"/>
                </a:ext>
              </a:extLst>
            </p:cNvPr>
            <p:cNvSpPr/>
            <p:nvPr/>
          </p:nvSpPr>
          <p:spPr>
            <a:xfrm>
              <a:off x="-1" y="2059109"/>
              <a:ext cx="14630399" cy="113682"/>
            </a:xfrm>
            <a:prstGeom prst="rect">
              <a:avLst/>
            </a:prstGeom>
            <a:solidFill>
              <a:srgbClr val="FFB0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6824F76C-1F94-004C-9F92-90015DF64754}"/>
                </a:ext>
              </a:extLst>
            </p:cNvPr>
            <p:cNvSpPr/>
            <p:nvPr/>
          </p:nvSpPr>
          <p:spPr>
            <a:xfrm>
              <a:off x="-1" y="1868602"/>
              <a:ext cx="14630399" cy="94243"/>
            </a:xfrm>
            <a:prstGeom prst="rect">
              <a:avLst/>
            </a:prstGeom>
            <a:solidFill>
              <a:srgbClr val="FFB0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DBEBC27-C4A9-0046-AB43-2085F8241D27}"/>
                </a:ext>
              </a:extLst>
            </p:cNvPr>
            <p:cNvSpPr/>
            <p:nvPr/>
          </p:nvSpPr>
          <p:spPr>
            <a:xfrm>
              <a:off x="-1" y="1674207"/>
              <a:ext cx="14630399" cy="74803"/>
            </a:xfrm>
            <a:prstGeom prst="rect">
              <a:avLst/>
            </a:prstGeom>
            <a:solidFill>
              <a:srgbClr val="FFB0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25E8F83E-7089-BA4C-935E-EB92B2120501}"/>
                </a:ext>
              </a:extLst>
            </p:cNvPr>
            <p:cNvSpPr/>
            <p:nvPr/>
          </p:nvSpPr>
          <p:spPr>
            <a:xfrm>
              <a:off x="-1" y="1475923"/>
              <a:ext cx="14630399" cy="57307"/>
            </a:xfrm>
            <a:prstGeom prst="rect">
              <a:avLst/>
            </a:prstGeom>
            <a:solidFill>
              <a:srgbClr val="FFB0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6E6EC7F3-E133-014A-88C5-822D15FDA617}"/>
                </a:ext>
              </a:extLst>
            </p:cNvPr>
            <p:cNvSpPr/>
            <p:nvPr/>
          </p:nvSpPr>
          <p:spPr>
            <a:xfrm>
              <a:off x="-1" y="1275696"/>
              <a:ext cx="14630399" cy="39811"/>
            </a:xfrm>
            <a:prstGeom prst="rect">
              <a:avLst/>
            </a:prstGeom>
            <a:solidFill>
              <a:srgbClr val="FFB0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3C9F428-0034-FD4E-A744-0A52D09B035C}"/>
                </a:ext>
              </a:extLst>
            </p:cNvPr>
            <p:cNvSpPr/>
            <p:nvPr/>
          </p:nvSpPr>
          <p:spPr>
            <a:xfrm rot="10800000">
              <a:off x="-1" y="395"/>
              <a:ext cx="14630399" cy="149295"/>
            </a:xfrm>
            <a:prstGeom prst="rect">
              <a:avLst/>
            </a:prstGeom>
            <a:solidFill>
              <a:srgbClr val="FFB0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9" name="Rectangle 28">
              <a:extLst>
                <a:ext uri="{FF2B5EF4-FFF2-40B4-BE49-F238E27FC236}">
                  <a16:creationId xmlns:a16="http://schemas.microsoft.com/office/drawing/2014/main" id="{3158144C-A02B-8340-AFC5-585EB198EF5B}"/>
                </a:ext>
              </a:extLst>
            </p:cNvPr>
            <p:cNvSpPr/>
            <p:nvPr/>
          </p:nvSpPr>
          <p:spPr>
            <a:xfrm rot="10800000">
              <a:off x="-1" y="211353"/>
              <a:ext cx="14630399" cy="129234"/>
            </a:xfrm>
            <a:prstGeom prst="rect">
              <a:avLst/>
            </a:prstGeom>
            <a:solidFill>
              <a:srgbClr val="FFB0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EB442B7B-A733-A749-A724-3C20EB85508F}"/>
                </a:ext>
              </a:extLst>
            </p:cNvPr>
            <p:cNvSpPr/>
            <p:nvPr/>
          </p:nvSpPr>
          <p:spPr>
            <a:xfrm rot="10800000">
              <a:off x="-1" y="421300"/>
              <a:ext cx="14630399" cy="113682"/>
            </a:xfrm>
            <a:prstGeom prst="rect">
              <a:avLst/>
            </a:prstGeom>
            <a:solidFill>
              <a:srgbClr val="FFB0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EA0312A9-7F4F-6344-AB2D-3DACEA187AE2}"/>
                </a:ext>
              </a:extLst>
            </p:cNvPr>
            <p:cNvSpPr/>
            <p:nvPr/>
          </p:nvSpPr>
          <p:spPr>
            <a:xfrm rot="10800000">
              <a:off x="-1" y="631246"/>
              <a:ext cx="14630399" cy="94243"/>
            </a:xfrm>
            <a:prstGeom prst="rect">
              <a:avLst/>
            </a:prstGeom>
            <a:solidFill>
              <a:srgbClr val="FFB0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88188C49-33E2-1F49-98A8-E840769E9157}"/>
                </a:ext>
              </a:extLst>
            </p:cNvPr>
            <p:cNvSpPr/>
            <p:nvPr/>
          </p:nvSpPr>
          <p:spPr>
            <a:xfrm rot="10800000">
              <a:off x="-1" y="845082"/>
              <a:ext cx="14630399" cy="74803"/>
            </a:xfrm>
            <a:prstGeom prst="rect">
              <a:avLst/>
            </a:prstGeom>
            <a:solidFill>
              <a:srgbClr val="FFB0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11467069-8B76-BB43-91F0-CB0BCA7A4AC0}"/>
                </a:ext>
              </a:extLst>
            </p:cNvPr>
            <p:cNvSpPr/>
            <p:nvPr/>
          </p:nvSpPr>
          <p:spPr>
            <a:xfrm rot="10800000">
              <a:off x="-1" y="1060860"/>
              <a:ext cx="14630399" cy="57307"/>
            </a:xfrm>
            <a:prstGeom prst="rect">
              <a:avLst/>
            </a:prstGeom>
            <a:solidFill>
              <a:srgbClr val="FFB0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5" name="Straight Connector 34">
            <a:extLst>
              <a:ext uri="{FF2B5EF4-FFF2-40B4-BE49-F238E27FC236}">
                <a16:creationId xmlns:a16="http://schemas.microsoft.com/office/drawing/2014/main" id="{AFF91861-FA90-E44B-AC21-C6EF89C01D84}"/>
              </a:ext>
            </a:extLst>
          </p:cNvPr>
          <p:cNvCxnSpPr>
            <a:cxnSpLocks/>
          </p:cNvCxnSpPr>
          <p:nvPr userDrawn="1"/>
        </p:nvCxnSpPr>
        <p:spPr>
          <a:xfrm>
            <a:off x="571500" y="6555393"/>
            <a:ext cx="13487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Text Placeholder 3">
            <a:extLst>
              <a:ext uri="{FF2B5EF4-FFF2-40B4-BE49-F238E27FC236}">
                <a16:creationId xmlns:a16="http://schemas.microsoft.com/office/drawing/2014/main" id="{4C098FEE-3B74-3A45-A22C-CE9B248464EF}"/>
              </a:ext>
            </a:extLst>
          </p:cNvPr>
          <p:cNvSpPr>
            <a:spLocks noGrp="1"/>
          </p:cNvSpPr>
          <p:nvPr userDrawn="1">
            <p:ph type="body" sz="quarter" idx="10" hasCustomPrompt="1"/>
          </p:nvPr>
        </p:nvSpPr>
        <p:spPr>
          <a:xfrm>
            <a:off x="1676400" y="4998833"/>
            <a:ext cx="9799799" cy="1362456"/>
          </a:xfrm>
          <a:prstGeom prst="rect">
            <a:avLst/>
          </a:prstGeom>
        </p:spPr>
        <p:txBody>
          <a:bodyPr anchor="b">
            <a:normAutofit/>
          </a:bodyPr>
          <a:lstStyle>
            <a:lvl1pPr marL="0" indent="0">
              <a:buFontTx/>
              <a:buNone/>
              <a:defRPr sz="4000" b="1" i="0">
                <a:solidFill>
                  <a:schemeClr val="tx1"/>
                </a:solidFill>
                <a:latin typeface="DM Sans" pitchFamily="2" charset="77"/>
              </a:defRPr>
            </a:lvl1pPr>
            <a:lvl2pPr marL="548640" indent="0">
              <a:buFontTx/>
              <a:buNone/>
              <a:defRPr/>
            </a:lvl2pPr>
            <a:lvl3pPr marL="1097280" indent="0">
              <a:buFontTx/>
              <a:buNone/>
              <a:defRPr/>
            </a:lvl3pPr>
            <a:lvl4pPr marL="1645920" indent="0">
              <a:buFontTx/>
              <a:buNone/>
              <a:defRPr/>
            </a:lvl4pPr>
            <a:lvl5pPr marL="2194560" indent="0">
              <a:buFontTx/>
              <a:buNone/>
              <a:defRPr/>
            </a:lvl5pPr>
          </a:lstStyle>
          <a:p>
            <a:pPr lvl="0"/>
            <a:r>
              <a:rPr lang="en-US"/>
              <a:t>Click to edit title</a:t>
            </a:r>
          </a:p>
        </p:txBody>
      </p:sp>
      <p:sp>
        <p:nvSpPr>
          <p:cNvPr id="42" name="Text Placeholder 2">
            <a:extLst>
              <a:ext uri="{FF2B5EF4-FFF2-40B4-BE49-F238E27FC236}">
                <a16:creationId xmlns:a16="http://schemas.microsoft.com/office/drawing/2014/main" id="{F6CD9287-ABBC-C54A-8E1C-7D236A91C91B}"/>
              </a:ext>
            </a:extLst>
          </p:cNvPr>
          <p:cNvSpPr>
            <a:spLocks noGrp="1"/>
          </p:cNvSpPr>
          <p:nvPr userDrawn="1">
            <p:ph type="body" sz="quarter" idx="11" hasCustomPrompt="1"/>
          </p:nvPr>
        </p:nvSpPr>
        <p:spPr>
          <a:xfrm>
            <a:off x="1676562" y="6908800"/>
            <a:ext cx="4675187" cy="1109412"/>
          </a:xfrm>
          <a:prstGeom prst="rect">
            <a:avLst/>
          </a:prstGeom>
        </p:spPr>
        <p:txBody>
          <a:bodyPr>
            <a:normAutofit/>
          </a:bodyPr>
          <a:lstStyle>
            <a:lvl1pPr marL="0" indent="0">
              <a:lnSpc>
                <a:spcPct val="100000"/>
              </a:lnSpc>
              <a:spcBef>
                <a:spcPts val="0"/>
              </a:spcBef>
              <a:buFontTx/>
              <a:buNone/>
              <a:defRPr lang="en-US" sz="2000" b="0" i="0" kern="1200" dirty="0" smtClean="0">
                <a:solidFill>
                  <a:srgbClr val="414042"/>
                </a:solidFill>
                <a:latin typeface="DM Sans Medium" pitchFamily="2" charset="77"/>
                <a:ea typeface="+mn-ea"/>
                <a:cs typeface="+mn-cs"/>
              </a:defRPr>
            </a:lvl1pPr>
            <a:lvl2pPr marL="548640" indent="0">
              <a:buFontTx/>
              <a:buNone/>
              <a:defRPr sz="1400">
                <a:solidFill>
                  <a:schemeClr val="bg1">
                    <a:lumMod val="85000"/>
                  </a:schemeClr>
                </a:solidFill>
              </a:defRPr>
            </a:lvl2pPr>
            <a:lvl3pPr marL="1097280" indent="0">
              <a:buFontTx/>
              <a:buNone/>
              <a:defRPr sz="1400">
                <a:solidFill>
                  <a:schemeClr val="bg1">
                    <a:lumMod val="85000"/>
                  </a:schemeClr>
                </a:solidFill>
              </a:defRPr>
            </a:lvl3pPr>
            <a:lvl4pPr marL="1645920" indent="0">
              <a:buFontTx/>
              <a:buNone/>
              <a:defRPr sz="1400">
                <a:solidFill>
                  <a:schemeClr val="bg1">
                    <a:lumMod val="85000"/>
                  </a:schemeClr>
                </a:solidFill>
              </a:defRPr>
            </a:lvl4pPr>
            <a:lvl5pPr marL="2194560" indent="0">
              <a:buFontTx/>
              <a:buNone/>
              <a:defRPr sz="1400">
                <a:solidFill>
                  <a:schemeClr val="bg1">
                    <a:lumMod val="85000"/>
                  </a:schemeClr>
                </a:solidFill>
              </a:defRPr>
            </a:lvl5pPr>
          </a:lstStyle>
          <a:p>
            <a:pPr marL="0" lvl="0" indent="0" algn="l" defTabSz="1097280" rtl="0" eaLnBrk="1" latinLnBrk="0" hangingPunct="1">
              <a:lnSpc>
                <a:spcPct val="100000"/>
              </a:lnSpc>
              <a:spcBef>
                <a:spcPts val="0"/>
              </a:spcBef>
              <a:buFontTx/>
              <a:buNone/>
            </a:pPr>
            <a:r>
              <a:rPr lang="en-US"/>
              <a:t>Edit Presenter’s  Name</a:t>
            </a:r>
            <a:br>
              <a:rPr lang="en-US"/>
            </a:br>
            <a:r>
              <a:rPr lang="en-US"/>
              <a:t>Title</a:t>
            </a:r>
          </a:p>
          <a:p>
            <a:pPr lvl="0"/>
            <a:endParaRPr lang="en-US"/>
          </a:p>
        </p:txBody>
      </p:sp>
      <p:sp>
        <p:nvSpPr>
          <p:cNvPr id="43" name="Text Placeholder 2">
            <a:extLst>
              <a:ext uri="{FF2B5EF4-FFF2-40B4-BE49-F238E27FC236}">
                <a16:creationId xmlns:a16="http://schemas.microsoft.com/office/drawing/2014/main" id="{76941855-2960-3E40-A235-348A0F0634F9}"/>
              </a:ext>
            </a:extLst>
          </p:cNvPr>
          <p:cNvSpPr>
            <a:spLocks noGrp="1"/>
          </p:cNvSpPr>
          <p:nvPr userDrawn="1">
            <p:ph type="body" sz="quarter" idx="12" hasCustomPrompt="1"/>
          </p:nvPr>
        </p:nvSpPr>
        <p:spPr>
          <a:xfrm>
            <a:off x="6801012" y="6908800"/>
            <a:ext cx="4675187" cy="1109412"/>
          </a:xfrm>
          <a:prstGeom prst="rect">
            <a:avLst/>
          </a:prstGeom>
        </p:spPr>
        <p:txBody>
          <a:bodyPr>
            <a:normAutofit/>
          </a:bodyPr>
          <a:lstStyle>
            <a:lvl1pPr marL="0" indent="0">
              <a:lnSpc>
                <a:spcPct val="100000"/>
              </a:lnSpc>
              <a:spcBef>
                <a:spcPts val="0"/>
              </a:spcBef>
              <a:buFontTx/>
              <a:buNone/>
              <a:defRPr lang="en-US" sz="2000" b="0" i="0" kern="1200" dirty="0" smtClean="0">
                <a:solidFill>
                  <a:srgbClr val="414042"/>
                </a:solidFill>
                <a:latin typeface="DM Sans Medium" pitchFamily="2" charset="77"/>
                <a:ea typeface="+mn-ea"/>
                <a:cs typeface="+mn-cs"/>
              </a:defRPr>
            </a:lvl1pPr>
            <a:lvl2pPr marL="548640" indent="0">
              <a:buFontTx/>
              <a:buNone/>
              <a:defRPr sz="1400">
                <a:solidFill>
                  <a:schemeClr val="bg1">
                    <a:lumMod val="85000"/>
                  </a:schemeClr>
                </a:solidFill>
              </a:defRPr>
            </a:lvl2pPr>
            <a:lvl3pPr marL="1097280" indent="0">
              <a:buFontTx/>
              <a:buNone/>
              <a:defRPr sz="1400">
                <a:solidFill>
                  <a:schemeClr val="bg1">
                    <a:lumMod val="85000"/>
                  </a:schemeClr>
                </a:solidFill>
              </a:defRPr>
            </a:lvl3pPr>
            <a:lvl4pPr marL="1645920" indent="0">
              <a:buFontTx/>
              <a:buNone/>
              <a:defRPr sz="1400">
                <a:solidFill>
                  <a:schemeClr val="bg1">
                    <a:lumMod val="85000"/>
                  </a:schemeClr>
                </a:solidFill>
              </a:defRPr>
            </a:lvl4pPr>
            <a:lvl5pPr marL="2194560" indent="0">
              <a:buFontTx/>
              <a:buNone/>
              <a:defRPr sz="1400">
                <a:solidFill>
                  <a:schemeClr val="bg1">
                    <a:lumMod val="85000"/>
                  </a:schemeClr>
                </a:solidFill>
              </a:defRPr>
            </a:lvl5pPr>
          </a:lstStyle>
          <a:p>
            <a:pPr marL="0" lvl="0" indent="0" algn="l" defTabSz="1097280" rtl="0" eaLnBrk="1" latinLnBrk="0" hangingPunct="1">
              <a:lnSpc>
                <a:spcPct val="100000"/>
              </a:lnSpc>
              <a:spcBef>
                <a:spcPts val="0"/>
              </a:spcBef>
              <a:buFontTx/>
              <a:buNone/>
            </a:pPr>
            <a:r>
              <a:rPr lang="en-US"/>
              <a:t>Edit Presenter’s  Name</a:t>
            </a:r>
            <a:br>
              <a:rPr lang="en-US"/>
            </a:br>
            <a:r>
              <a:rPr lang="en-US"/>
              <a:t>Title</a:t>
            </a:r>
          </a:p>
          <a:p>
            <a:pPr lvl="0"/>
            <a:endParaRPr lang="en-US"/>
          </a:p>
        </p:txBody>
      </p:sp>
      <p:pic>
        <p:nvPicPr>
          <p:cNvPr id="46" name="Picture 45">
            <a:extLst>
              <a:ext uri="{FF2B5EF4-FFF2-40B4-BE49-F238E27FC236}">
                <a16:creationId xmlns:a16="http://schemas.microsoft.com/office/drawing/2014/main" id="{5480D6DE-E617-254E-85FC-0D42DE5117D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6377" y="5684947"/>
            <a:ext cx="664995" cy="677166"/>
          </a:xfrm>
          <a:prstGeom prst="rect">
            <a:avLst/>
          </a:prstGeom>
        </p:spPr>
      </p:pic>
      <p:pic>
        <p:nvPicPr>
          <p:cNvPr id="47" name="Picture 46">
            <a:extLst>
              <a:ext uri="{FF2B5EF4-FFF2-40B4-BE49-F238E27FC236}">
                <a16:creationId xmlns:a16="http://schemas.microsoft.com/office/drawing/2014/main" id="{263F22D2-54C4-5D44-B228-5595E73B325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165983" y="6910742"/>
            <a:ext cx="891389" cy="723481"/>
          </a:xfrm>
          <a:prstGeom prst="rect">
            <a:avLst/>
          </a:prstGeom>
        </p:spPr>
      </p:pic>
      <p:sp>
        <p:nvSpPr>
          <p:cNvPr id="48" name="Text Placeholder 3"/>
          <p:cNvSpPr>
            <a:spLocks noGrp="1"/>
          </p:cNvSpPr>
          <p:nvPr>
            <p:ph type="body" sz="quarter" idx="15" hasCustomPrompt="1"/>
          </p:nvPr>
        </p:nvSpPr>
        <p:spPr>
          <a:xfrm>
            <a:off x="11887200" y="5985662"/>
            <a:ext cx="2224453" cy="398662"/>
          </a:xfrm>
          <a:prstGeom prst="rect">
            <a:avLst/>
          </a:prstGeom>
        </p:spPr>
        <p:txBody>
          <a:bodyPr>
            <a:noAutofit/>
          </a:bodyPr>
          <a:lstStyle>
            <a:lvl1pPr marL="0" indent="0" algn="r">
              <a:buNone/>
              <a:defRPr sz="1400">
                <a:solidFill>
                  <a:schemeClr val="bg2"/>
                </a:solidFill>
              </a:defRPr>
            </a:lvl1pPr>
          </a:lstStyle>
          <a:p>
            <a:pPr lvl="0"/>
            <a:r>
              <a:rPr lang="en-US"/>
              <a:t>Date</a:t>
            </a:r>
          </a:p>
        </p:txBody>
      </p:sp>
      <p:sp>
        <p:nvSpPr>
          <p:cNvPr id="36" name="Rectangle 35">
            <a:extLst>
              <a:ext uri="{FF2B5EF4-FFF2-40B4-BE49-F238E27FC236}">
                <a16:creationId xmlns:a16="http://schemas.microsoft.com/office/drawing/2014/main" id="{A048E7FB-85C4-7349-B1ED-86B66451A8E4}"/>
              </a:ext>
            </a:extLst>
          </p:cNvPr>
          <p:cNvSpPr/>
          <p:nvPr userDrawn="1"/>
        </p:nvSpPr>
        <p:spPr>
          <a:xfrm>
            <a:off x="0" y="7444800"/>
            <a:ext cx="1389600" cy="784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4025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Section Title Arrow 1">
    <p:bg>
      <p:bgPr>
        <a:solidFill>
          <a:srgbClr val="21E389"/>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DC88199-548B-DC4B-9938-8478EBF73A3C}"/>
              </a:ext>
            </a:extLst>
          </p:cNvPr>
          <p:cNvSpPr/>
          <p:nvPr userDrawn="1"/>
        </p:nvSpPr>
        <p:spPr>
          <a:xfrm>
            <a:off x="0" y="0"/>
            <a:ext cx="14630400" cy="822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BBD542-79BF-5144-A563-42BF3D453E0E}"/>
              </a:ext>
            </a:extLst>
          </p:cNvPr>
          <p:cNvSpPr>
            <a:spLocks noGrp="1"/>
          </p:cNvSpPr>
          <p:nvPr>
            <p:ph type="title" hasCustomPrompt="1"/>
          </p:nvPr>
        </p:nvSpPr>
        <p:spPr>
          <a:xfrm>
            <a:off x="6252882" y="1187192"/>
            <a:ext cx="7227448" cy="6089857"/>
          </a:xfrm>
        </p:spPr>
        <p:txBody>
          <a:bodyPr anchor="ctr"/>
          <a:lstStyle>
            <a:lvl1pPr>
              <a:defRPr sz="3600" b="0" i="0">
                <a:solidFill>
                  <a:schemeClr val="bg1"/>
                </a:solidFill>
                <a:latin typeface="DM Sans Medium" pitchFamily="2" charset="77"/>
              </a:defRPr>
            </a:lvl1pPr>
          </a:lstStyle>
          <a:p>
            <a:r>
              <a:rPr lang="en-US"/>
              <a:t>Click to edit section title </a:t>
            </a:r>
            <a:br>
              <a:rPr lang="en-US"/>
            </a:br>
            <a:r>
              <a:rPr lang="en-US"/>
              <a:t>(Option A)</a:t>
            </a:r>
          </a:p>
        </p:txBody>
      </p:sp>
      <p:sp>
        <p:nvSpPr>
          <p:cNvPr id="38" name="Rectangle 37">
            <a:extLst>
              <a:ext uri="{FF2B5EF4-FFF2-40B4-BE49-F238E27FC236}">
                <a16:creationId xmlns:a16="http://schemas.microsoft.com/office/drawing/2014/main" id="{E854E062-A4CF-E846-B1A7-2657E21E3E18}"/>
              </a:ext>
            </a:extLst>
          </p:cNvPr>
          <p:cNvSpPr/>
          <p:nvPr/>
        </p:nvSpPr>
        <p:spPr>
          <a:xfrm>
            <a:off x="-1" y="8191036"/>
            <a:ext cx="14630399" cy="41325"/>
          </a:xfrm>
          <a:prstGeom prst="rect">
            <a:avLst/>
          </a:prstGeom>
          <a:solidFill>
            <a:srgbClr val="21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DE136C2C-7EA3-944E-85D5-4AB9FA0786F7}"/>
              </a:ext>
            </a:extLst>
          </p:cNvPr>
          <p:cNvSpPr/>
          <p:nvPr/>
        </p:nvSpPr>
        <p:spPr>
          <a:xfrm>
            <a:off x="-1" y="8046649"/>
            <a:ext cx="14630399" cy="28709"/>
          </a:xfrm>
          <a:prstGeom prst="rect">
            <a:avLst/>
          </a:prstGeom>
          <a:solidFill>
            <a:srgbClr val="21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5F299FC0-AAD1-7343-8579-38DC0BDBF9BC}"/>
              </a:ext>
            </a:extLst>
          </p:cNvPr>
          <p:cNvSpPr/>
          <p:nvPr/>
        </p:nvSpPr>
        <p:spPr>
          <a:xfrm rot="10800000">
            <a:off x="-1" y="7124924"/>
            <a:ext cx="14630399" cy="107660"/>
          </a:xfrm>
          <a:prstGeom prst="rect">
            <a:avLst/>
          </a:prstGeom>
          <a:solidFill>
            <a:srgbClr val="21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C09E0511-A151-974D-AAB6-606FD5B80097}"/>
              </a:ext>
            </a:extLst>
          </p:cNvPr>
          <p:cNvSpPr/>
          <p:nvPr/>
        </p:nvSpPr>
        <p:spPr>
          <a:xfrm rot="10800000">
            <a:off x="-1" y="7277050"/>
            <a:ext cx="14630399" cy="93193"/>
          </a:xfrm>
          <a:prstGeom prst="rect">
            <a:avLst/>
          </a:prstGeom>
          <a:solidFill>
            <a:srgbClr val="21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BD764622-0D40-D146-BBDD-08BA5DD7D10E}"/>
              </a:ext>
            </a:extLst>
          </p:cNvPr>
          <p:cNvSpPr/>
          <p:nvPr/>
        </p:nvSpPr>
        <p:spPr>
          <a:xfrm rot="10800000">
            <a:off x="-1" y="7428446"/>
            <a:ext cx="14630399" cy="81978"/>
          </a:xfrm>
          <a:prstGeom prst="rect">
            <a:avLst/>
          </a:prstGeom>
          <a:solidFill>
            <a:srgbClr val="21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71C3CB51-ADD0-E445-B752-A449EAD7CB47}"/>
              </a:ext>
            </a:extLst>
          </p:cNvPr>
          <p:cNvSpPr/>
          <p:nvPr/>
        </p:nvSpPr>
        <p:spPr>
          <a:xfrm rot="10800000">
            <a:off x="-1" y="7579843"/>
            <a:ext cx="14630399" cy="67960"/>
          </a:xfrm>
          <a:prstGeom prst="rect">
            <a:avLst/>
          </a:prstGeom>
          <a:solidFill>
            <a:srgbClr val="21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6397851A-16D1-E943-BFD3-84DFAAA8043E}"/>
              </a:ext>
            </a:extLst>
          </p:cNvPr>
          <p:cNvSpPr/>
          <p:nvPr/>
        </p:nvSpPr>
        <p:spPr>
          <a:xfrm rot="10800000">
            <a:off x="-1" y="7734043"/>
            <a:ext cx="14630399" cy="53942"/>
          </a:xfrm>
          <a:prstGeom prst="rect">
            <a:avLst/>
          </a:prstGeom>
          <a:solidFill>
            <a:srgbClr val="21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A85DB0E9-BCE7-1349-B949-3380D78E2247}"/>
              </a:ext>
            </a:extLst>
          </p:cNvPr>
          <p:cNvSpPr/>
          <p:nvPr/>
        </p:nvSpPr>
        <p:spPr>
          <a:xfrm rot="10800000">
            <a:off x="-1" y="7889646"/>
            <a:ext cx="14630399" cy="41325"/>
          </a:xfrm>
          <a:prstGeom prst="rect">
            <a:avLst/>
          </a:prstGeom>
          <a:solidFill>
            <a:srgbClr val="21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3B55D9A8-5161-2E4C-BF56-29A745113B4E}"/>
              </a:ext>
            </a:extLst>
          </p:cNvPr>
          <p:cNvSpPr/>
          <p:nvPr/>
        </p:nvSpPr>
        <p:spPr>
          <a:xfrm>
            <a:off x="-1" y="6988611"/>
            <a:ext cx="14630399" cy="93193"/>
          </a:xfrm>
          <a:prstGeom prst="rect">
            <a:avLst/>
          </a:prstGeom>
          <a:solidFill>
            <a:srgbClr val="21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392AAC9F-5A61-FE40-AD32-087CC800D4C7}"/>
              </a:ext>
            </a:extLst>
          </p:cNvPr>
          <p:cNvSpPr/>
          <p:nvPr/>
        </p:nvSpPr>
        <p:spPr>
          <a:xfrm>
            <a:off x="-1" y="6848429"/>
            <a:ext cx="14630399" cy="81978"/>
          </a:xfrm>
          <a:prstGeom prst="rect">
            <a:avLst/>
          </a:prstGeom>
          <a:solidFill>
            <a:srgbClr val="21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DB89EDEA-A6BE-014C-B5CB-01CF8EB76B67}"/>
              </a:ext>
            </a:extLst>
          </p:cNvPr>
          <p:cNvSpPr/>
          <p:nvPr/>
        </p:nvSpPr>
        <p:spPr>
          <a:xfrm>
            <a:off x="-1" y="6711051"/>
            <a:ext cx="14630399" cy="67960"/>
          </a:xfrm>
          <a:prstGeom prst="rect">
            <a:avLst/>
          </a:prstGeom>
          <a:solidFill>
            <a:srgbClr val="21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DBC63857-177B-2546-A9AE-CA990A92BDDB}"/>
              </a:ext>
            </a:extLst>
          </p:cNvPr>
          <p:cNvSpPr/>
          <p:nvPr/>
        </p:nvSpPr>
        <p:spPr>
          <a:xfrm>
            <a:off x="-1" y="6570869"/>
            <a:ext cx="14630399" cy="53942"/>
          </a:xfrm>
          <a:prstGeom prst="rect">
            <a:avLst/>
          </a:prstGeom>
          <a:solidFill>
            <a:srgbClr val="21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448327A6-CC73-654B-9FB7-834BCF6E22E0}"/>
              </a:ext>
            </a:extLst>
          </p:cNvPr>
          <p:cNvSpPr/>
          <p:nvPr/>
        </p:nvSpPr>
        <p:spPr>
          <a:xfrm>
            <a:off x="-1" y="6427883"/>
            <a:ext cx="14630399" cy="41325"/>
          </a:xfrm>
          <a:prstGeom prst="rect">
            <a:avLst/>
          </a:prstGeom>
          <a:solidFill>
            <a:srgbClr val="21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433B0057-AE53-4744-8ADC-82679BFB37B8}"/>
              </a:ext>
            </a:extLst>
          </p:cNvPr>
          <p:cNvSpPr/>
          <p:nvPr/>
        </p:nvSpPr>
        <p:spPr>
          <a:xfrm>
            <a:off x="-1" y="6283496"/>
            <a:ext cx="14630399" cy="28709"/>
          </a:xfrm>
          <a:prstGeom prst="rect">
            <a:avLst/>
          </a:prstGeom>
          <a:solidFill>
            <a:srgbClr val="21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79692720-BEA9-4A46-8FD4-2156B5CDA5FE}"/>
              </a:ext>
            </a:extLst>
          </p:cNvPr>
          <p:cNvSpPr/>
          <p:nvPr/>
        </p:nvSpPr>
        <p:spPr>
          <a:xfrm rot="10800000">
            <a:off x="-1" y="5363852"/>
            <a:ext cx="14630399" cy="107660"/>
          </a:xfrm>
          <a:prstGeom prst="rect">
            <a:avLst/>
          </a:prstGeom>
          <a:solidFill>
            <a:srgbClr val="21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F321B62A-B1E1-6042-9614-A231B127BB7B}"/>
              </a:ext>
            </a:extLst>
          </p:cNvPr>
          <p:cNvSpPr/>
          <p:nvPr/>
        </p:nvSpPr>
        <p:spPr>
          <a:xfrm rot="10800000">
            <a:off x="-1" y="5515978"/>
            <a:ext cx="14630399" cy="93193"/>
          </a:xfrm>
          <a:prstGeom prst="rect">
            <a:avLst/>
          </a:prstGeom>
          <a:solidFill>
            <a:srgbClr val="21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724E83A6-3563-374F-9004-8C4B8D05CE0A}"/>
              </a:ext>
            </a:extLst>
          </p:cNvPr>
          <p:cNvSpPr/>
          <p:nvPr/>
        </p:nvSpPr>
        <p:spPr>
          <a:xfrm rot="10800000">
            <a:off x="-1" y="5667374"/>
            <a:ext cx="14630399" cy="81978"/>
          </a:xfrm>
          <a:prstGeom prst="rect">
            <a:avLst/>
          </a:prstGeom>
          <a:solidFill>
            <a:srgbClr val="21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5C807D6D-FA01-0E4C-A45E-7C253957097D}"/>
              </a:ext>
            </a:extLst>
          </p:cNvPr>
          <p:cNvSpPr/>
          <p:nvPr/>
        </p:nvSpPr>
        <p:spPr>
          <a:xfrm rot="10800000">
            <a:off x="-1" y="5818771"/>
            <a:ext cx="14630399" cy="67960"/>
          </a:xfrm>
          <a:prstGeom prst="rect">
            <a:avLst/>
          </a:prstGeom>
          <a:solidFill>
            <a:srgbClr val="21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BB1152E5-0176-D04B-B917-38762EBC7AE7}"/>
              </a:ext>
            </a:extLst>
          </p:cNvPr>
          <p:cNvSpPr/>
          <p:nvPr/>
        </p:nvSpPr>
        <p:spPr>
          <a:xfrm rot="10800000">
            <a:off x="-1" y="5972971"/>
            <a:ext cx="14630399" cy="53942"/>
          </a:xfrm>
          <a:prstGeom prst="rect">
            <a:avLst/>
          </a:prstGeom>
          <a:solidFill>
            <a:srgbClr val="21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5599B651-B64E-E14A-AAF1-4451F1E0D8FD}"/>
              </a:ext>
            </a:extLst>
          </p:cNvPr>
          <p:cNvSpPr/>
          <p:nvPr/>
        </p:nvSpPr>
        <p:spPr>
          <a:xfrm rot="10800000">
            <a:off x="-1" y="6128573"/>
            <a:ext cx="14630399" cy="41325"/>
          </a:xfrm>
          <a:prstGeom prst="rect">
            <a:avLst/>
          </a:prstGeom>
          <a:solidFill>
            <a:srgbClr val="21E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L-Shape 57">
            <a:extLst>
              <a:ext uri="{FF2B5EF4-FFF2-40B4-BE49-F238E27FC236}">
                <a16:creationId xmlns:a16="http://schemas.microsoft.com/office/drawing/2014/main" id="{822F0A5E-64B0-7F4E-9BCA-CB63C0F6FD52}"/>
              </a:ext>
            </a:extLst>
          </p:cNvPr>
          <p:cNvSpPr/>
          <p:nvPr userDrawn="1"/>
        </p:nvSpPr>
        <p:spPr>
          <a:xfrm rot="13500000">
            <a:off x="400807" y="2079464"/>
            <a:ext cx="4308268" cy="4308268"/>
          </a:xfrm>
          <a:prstGeom prst="corner">
            <a:avLst>
              <a:gd name="adj1" fmla="val 20121"/>
              <a:gd name="adj2" fmla="val 20273"/>
            </a:avLst>
          </a:prstGeom>
          <a:solidFill>
            <a:schemeClr val="bg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1"/>
              </a:solidFill>
            </a:endParaRPr>
          </a:p>
        </p:txBody>
      </p:sp>
    </p:spTree>
    <p:extLst>
      <p:ext uri="{BB962C8B-B14F-4D97-AF65-F5344CB8AC3E}">
        <p14:creationId xmlns:p14="http://schemas.microsoft.com/office/powerpoint/2010/main" val="64385884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ection Title Arrow 2">
    <p:bg>
      <p:bgPr>
        <a:solidFill>
          <a:schemeClr val="tx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750F324D-5629-1D43-99B4-1BDE432DBA1B}"/>
              </a:ext>
            </a:extLst>
          </p:cNvPr>
          <p:cNvSpPr/>
          <p:nvPr userDrawn="1"/>
        </p:nvSpPr>
        <p:spPr>
          <a:xfrm>
            <a:off x="0" y="0"/>
            <a:ext cx="14630400" cy="82296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BBD542-79BF-5144-A563-42BF3D453E0E}"/>
              </a:ext>
            </a:extLst>
          </p:cNvPr>
          <p:cNvSpPr>
            <a:spLocks noGrp="1"/>
          </p:cNvSpPr>
          <p:nvPr>
            <p:ph type="title" hasCustomPrompt="1"/>
          </p:nvPr>
        </p:nvSpPr>
        <p:spPr>
          <a:xfrm>
            <a:off x="6252882" y="1187192"/>
            <a:ext cx="7227448" cy="6089857"/>
          </a:xfrm>
        </p:spPr>
        <p:txBody>
          <a:bodyPr anchor="ctr"/>
          <a:lstStyle>
            <a:lvl1pPr>
              <a:defRPr sz="3600" b="0" i="0">
                <a:solidFill>
                  <a:schemeClr val="tx1"/>
                </a:solidFill>
                <a:latin typeface="DM Sans Medium" pitchFamily="2" charset="77"/>
              </a:defRPr>
            </a:lvl1pPr>
          </a:lstStyle>
          <a:p>
            <a:r>
              <a:rPr lang="en-US"/>
              <a:t>Click to edit section title </a:t>
            </a:r>
            <a:br>
              <a:rPr lang="en-US"/>
            </a:br>
            <a:r>
              <a:rPr lang="en-US"/>
              <a:t>(Option A)</a:t>
            </a:r>
          </a:p>
        </p:txBody>
      </p:sp>
      <p:grpSp>
        <p:nvGrpSpPr>
          <p:cNvPr id="3" name="Group 2">
            <a:extLst>
              <a:ext uri="{FF2B5EF4-FFF2-40B4-BE49-F238E27FC236}">
                <a16:creationId xmlns:a16="http://schemas.microsoft.com/office/drawing/2014/main" id="{DFDD3C01-7B6A-C547-80FA-DFD25DBEF3A9}"/>
              </a:ext>
            </a:extLst>
          </p:cNvPr>
          <p:cNvGrpSpPr/>
          <p:nvPr userDrawn="1"/>
        </p:nvGrpSpPr>
        <p:grpSpPr>
          <a:xfrm>
            <a:off x="-1" y="5363852"/>
            <a:ext cx="14630399" cy="2868509"/>
            <a:chOff x="-1" y="5363852"/>
            <a:chExt cx="14630399" cy="2868509"/>
          </a:xfrm>
          <a:solidFill>
            <a:srgbClr val="0073E1"/>
          </a:solidFill>
        </p:grpSpPr>
        <p:sp>
          <p:nvSpPr>
            <p:cNvPr id="38" name="Rectangle 37">
              <a:extLst>
                <a:ext uri="{FF2B5EF4-FFF2-40B4-BE49-F238E27FC236}">
                  <a16:creationId xmlns:a16="http://schemas.microsoft.com/office/drawing/2014/main" id="{E854E062-A4CF-E846-B1A7-2657E21E3E18}"/>
                </a:ext>
              </a:extLst>
            </p:cNvPr>
            <p:cNvSpPr/>
            <p:nvPr/>
          </p:nvSpPr>
          <p:spPr>
            <a:xfrm>
              <a:off x="-1" y="8191036"/>
              <a:ext cx="14630399" cy="413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DE136C2C-7EA3-944E-85D5-4AB9FA0786F7}"/>
                </a:ext>
              </a:extLst>
            </p:cNvPr>
            <p:cNvSpPr/>
            <p:nvPr/>
          </p:nvSpPr>
          <p:spPr>
            <a:xfrm>
              <a:off x="-1" y="8046649"/>
              <a:ext cx="14630399" cy="2870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5F299FC0-AAD1-7343-8579-38DC0BDBF9BC}"/>
                </a:ext>
              </a:extLst>
            </p:cNvPr>
            <p:cNvSpPr/>
            <p:nvPr/>
          </p:nvSpPr>
          <p:spPr>
            <a:xfrm rot="10800000">
              <a:off x="-1" y="7124924"/>
              <a:ext cx="14630399" cy="1076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C09E0511-A151-974D-AAB6-606FD5B80097}"/>
                </a:ext>
              </a:extLst>
            </p:cNvPr>
            <p:cNvSpPr/>
            <p:nvPr/>
          </p:nvSpPr>
          <p:spPr>
            <a:xfrm rot="10800000">
              <a:off x="-1" y="7277050"/>
              <a:ext cx="14630399" cy="9319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BD764622-0D40-D146-BBDD-08BA5DD7D10E}"/>
                </a:ext>
              </a:extLst>
            </p:cNvPr>
            <p:cNvSpPr/>
            <p:nvPr/>
          </p:nvSpPr>
          <p:spPr>
            <a:xfrm rot="10800000">
              <a:off x="-1" y="7428446"/>
              <a:ext cx="14630399" cy="819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71C3CB51-ADD0-E445-B752-A449EAD7CB47}"/>
                </a:ext>
              </a:extLst>
            </p:cNvPr>
            <p:cNvSpPr/>
            <p:nvPr/>
          </p:nvSpPr>
          <p:spPr>
            <a:xfrm rot="10800000">
              <a:off x="-1" y="7579843"/>
              <a:ext cx="14630399" cy="679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6397851A-16D1-E943-BFD3-84DFAAA8043E}"/>
                </a:ext>
              </a:extLst>
            </p:cNvPr>
            <p:cNvSpPr/>
            <p:nvPr/>
          </p:nvSpPr>
          <p:spPr>
            <a:xfrm rot="10800000">
              <a:off x="-1" y="7734043"/>
              <a:ext cx="14630399" cy="539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A85DB0E9-BCE7-1349-B949-3380D78E2247}"/>
                </a:ext>
              </a:extLst>
            </p:cNvPr>
            <p:cNvSpPr/>
            <p:nvPr/>
          </p:nvSpPr>
          <p:spPr>
            <a:xfrm rot="10800000">
              <a:off x="-1" y="7889646"/>
              <a:ext cx="14630399" cy="413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3B55D9A8-5161-2E4C-BF56-29A745113B4E}"/>
                </a:ext>
              </a:extLst>
            </p:cNvPr>
            <p:cNvSpPr/>
            <p:nvPr/>
          </p:nvSpPr>
          <p:spPr>
            <a:xfrm>
              <a:off x="-1" y="6988611"/>
              <a:ext cx="14630399" cy="9319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392AAC9F-5A61-FE40-AD32-087CC800D4C7}"/>
                </a:ext>
              </a:extLst>
            </p:cNvPr>
            <p:cNvSpPr/>
            <p:nvPr/>
          </p:nvSpPr>
          <p:spPr>
            <a:xfrm>
              <a:off x="-1" y="6848429"/>
              <a:ext cx="14630399" cy="819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DB89EDEA-A6BE-014C-B5CB-01CF8EB76B67}"/>
                </a:ext>
              </a:extLst>
            </p:cNvPr>
            <p:cNvSpPr/>
            <p:nvPr/>
          </p:nvSpPr>
          <p:spPr>
            <a:xfrm>
              <a:off x="-1" y="6711051"/>
              <a:ext cx="14630399" cy="679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DBC63857-177B-2546-A9AE-CA990A92BDDB}"/>
                </a:ext>
              </a:extLst>
            </p:cNvPr>
            <p:cNvSpPr/>
            <p:nvPr/>
          </p:nvSpPr>
          <p:spPr>
            <a:xfrm>
              <a:off x="-1" y="6570869"/>
              <a:ext cx="14630399" cy="539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448327A6-CC73-654B-9FB7-834BCF6E22E0}"/>
                </a:ext>
              </a:extLst>
            </p:cNvPr>
            <p:cNvSpPr/>
            <p:nvPr/>
          </p:nvSpPr>
          <p:spPr>
            <a:xfrm>
              <a:off x="-1" y="6427883"/>
              <a:ext cx="14630399" cy="413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433B0057-AE53-4744-8ADC-82679BFB37B8}"/>
                </a:ext>
              </a:extLst>
            </p:cNvPr>
            <p:cNvSpPr/>
            <p:nvPr/>
          </p:nvSpPr>
          <p:spPr>
            <a:xfrm>
              <a:off x="-1" y="6283496"/>
              <a:ext cx="14630399" cy="2870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79692720-BEA9-4A46-8FD4-2156B5CDA5FE}"/>
                </a:ext>
              </a:extLst>
            </p:cNvPr>
            <p:cNvSpPr/>
            <p:nvPr/>
          </p:nvSpPr>
          <p:spPr>
            <a:xfrm rot="10800000">
              <a:off x="-1" y="5363852"/>
              <a:ext cx="14630399" cy="1076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F321B62A-B1E1-6042-9614-A231B127BB7B}"/>
                </a:ext>
              </a:extLst>
            </p:cNvPr>
            <p:cNvSpPr/>
            <p:nvPr/>
          </p:nvSpPr>
          <p:spPr>
            <a:xfrm rot="10800000">
              <a:off x="-1" y="5515978"/>
              <a:ext cx="14630399" cy="9319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724E83A6-3563-374F-9004-8C4B8D05CE0A}"/>
                </a:ext>
              </a:extLst>
            </p:cNvPr>
            <p:cNvSpPr/>
            <p:nvPr/>
          </p:nvSpPr>
          <p:spPr>
            <a:xfrm rot="10800000">
              <a:off x="-1" y="5667374"/>
              <a:ext cx="14630399" cy="819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5C807D6D-FA01-0E4C-A45E-7C253957097D}"/>
                </a:ext>
              </a:extLst>
            </p:cNvPr>
            <p:cNvSpPr/>
            <p:nvPr/>
          </p:nvSpPr>
          <p:spPr>
            <a:xfrm rot="10800000">
              <a:off x="-1" y="5818771"/>
              <a:ext cx="14630399" cy="679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BB1152E5-0176-D04B-B917-38762EBC7AE7}"/>
                </a:ext>
              </a:extLst>
            </p:cNvPr>
            <p:cNvSpPr/>
            <p:nvPr/>
          </p:nvSpPr>
          <p:spPr>
            <a:xfrm rot="10800000">
              <a:off x="-1" y="5972971"/>
              <a:ext cx="14630399" cy="539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5599B651-B64E-E14A-AAF1-4451F1E0D8FD}"/>
                </a:ext>
              </a:extLst>
            </p:cNvPr>
            <p:cNvSpPr/>
            <p:nvPr/>
          </p:nvSpPr>
          <p:spPr>
            <a:xfrm rot="10800000">
              <a:off x="-1" y="6128573"/>
              <a:ext cx="14630399" cy="413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8" name="L-Shape 57">
            <a:extLst>
              <a:ext uri="{FF2B5EF4-FFF2-40B4-BE49-F238E27FC236}">
                <a16:creationId xmlns:a16="http://schemas.microsoft.com/office/drawing/2014/main" id="{822F0A5E-64B0-7F4E-9BCA-CB63C0F6FD52}"/>
              </a:ext>
            </a:extLst>
          </p:cNvPr>
          <p:cNvSpPr/>
          <p:nvPr userDrawn="1"/>
        </p:nvSpPr>
        <p:spPr>
          <a:xfrm rot="13500000">
            <a:off x="400807" y="2079464"/>
            <a:ext cx="4308268" cy="4308268"/>
          </a:xfrm>
          <a:prstGeom prst="corner">
            <a:avLst>
              <a:gd name="adj1" fmla="val 20121"/>
              <a:gd name="adj2" fmla="val 20273"/>
            </a:avLst>
          </a:prstGeom>
          <a:solidFill>
            <a:srgbClr val="5BCB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1"/>
              </a:solidFill>
            </a:endParaRPr>
          </a:p>
        </p:txBody>
      </p:sp>
    </p:spTree>
    <p:extLst>
      <p:ext uri="{BB962C8B-B14F-4D97-AF65-F5344CB8AC3E}">
        <p14:creationId xmlns:p14="http://schemas.microsoft.com/office/powerpoint/2010/main" val="418648496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Section Title Arrow 3">
    <p:bg>
      <p:bgPr>
        <a:solidFill>
          <a:srgbClr val="414042"/>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0A7CFF2E-049A-4041-8DBC-8C406782BEE1}"/>
              </a:ext>
            </a:extLst>
          </p:cNvPr>
          <p:cNvSpPr/>
          <p:nvPr userDrawn="1"/>
        </p:nvSpPr>
        <p:spPr>
          <a:xfrm>
            <a:off x="0" y="0"/>
            <a:ext cx="14630400" cy="822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BBD542-79BF-5144-A563-42BF3D453E0E}"/>
              </a:ext>
            </a:extLst>
          </p:cNvPr>
          <p:cNvSpPr>
            <a:spLocks noGrp="1"/>
          </p:cNvSpPr>
          <p:nvPr>
            <p:ph type="title" hasCustomPrompt="1"/>
          </p:nvPr>
        </p:nvSpPr>
        <p:spPr>
          <a:xfrm>
            <a:off x="6252882" y="1187192"/>
            <a:ext cx="7382436" cy="6092812"/>
          </a:xfrm>
        </p:spPr>
        <p:txBody>
          <a:bodyPr anchor="ctr"/>
          <a:lstStyle>
            <a:lvl1pPr>
              <a:defRPr sz="3600" b="0" i="0">
                <a:solidFill>
                  <a:schemeClr val="tx2"/>
                </a:solidFill>
                <a:latin typeface="DM Sans Medium" pitchFamily="2" charset="77"/>
              </a:defRPr>
            </a:lvl1pPr>
          </a:lstStyle>
          <a:p>
            <a:r>
              <a:rPr lang="en-US"/>
              <a:t>Click to edit section title </a:t>
            </a:r>
            <a:br>
              <a:rPr lang="en-US"/>
            </a:br>
            <a:r>
              <a:rPr lang="en-US"/>
              <a:t>(Option A)</a:t>
            </a:r>
          </a:p>
        </p:txBody>
      </p:sp>
      <p:grpSp>
        <p:nvGrpSpPr>
          <p:cNvPr id="32" name="Group 31">
            <a:extLst>
              <a:ext uri="{FF2B5EF4-FFF2-40B4-BE49-F238E27FC236}">
                <a16:creationId xmlns:a16="http://schemas.microsoft.com/office/drawing/2014/main" id="{FD070F5F-9B0C-5A49-99D5-6B3A5BEF64B2}"/>
              </a:ext>
            </a:extLst>
          </p:cNvPr>
          <p:cNvGrpSpPr/>
          <p:nvPr userDrawn="1"/>
        </p:nvGrpSpPr>
        <p:grpSpPr>
          <a:xfrm>
            <a:off x="-1" y="5373511"/>
            <a:ext cx="14630399" cy="2841147"/>
            <a:chOff x="228600" y="396"/>
            <a:chExt cx="14173200" cy="5028804"/>
          </a:xfrm>
          <a:solidFill>
            <a:srgbClr val="000000"/>
          </a:solidFill>
        </p:grpSpPr>
        <p:sp>
          <p:nvSpPr>
            <p:cNvPr id="33" name="Rectangle 32">
              <a:extLst>
                <a:ext uri="{FF2B5EF4-FFF2-40B4-BE49-F238E27FC236}">
                  <a16:creationId xmlns:a16="http://schemas.microsoft.com/office/drawing/2014/main" id="{AECA75D5-A133-5C4C-8B87-690836EA551C}"/>
                </a:ext>
              </a:extLst>
            </p:cNvPr>
            <p:cNvSpPr/>
            <p:nvPr/>
          </p:nvSpPr>
          <p:spPr>
            <a:xfrm>
              <a:off x="228600" y="4880187"/>
              <a:ext cx="14173200" cy="1490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F734A13E-2C6B-9549-ACEF-0ED3D2F858A8}"/>
                </a:ext>
              </a:extLst>
            </p:cNvPr>
            <p:cNvSpPr/>
            <p:nvPr/>
          </p:nvSpPr>
          <p:spPr>
            <a:xfrm>
              <a:off x="228600" y="4689651"/>
              <a:ext cx="14173200" cy="1289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8B48A749-4448-7042-84F6-17645B9D40A0}"/>
                </a:ext>
              </a:extLst>
            </p:cNvPr>
            <p:cNvSpPr/>
            <p:nvPr/>
          </p:nvSpPr>
          <p:spPr>
            <a:xfrm>
              <a:off x="228600" y="4495624"/>
              <a:ext cx="14173200" cy="1134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F1C20C69-67AB-9D4E-A33A-4B1BE54F601C}"/>
                </a:ext>
              </a:extLst>
            </p:cNvPr>
            <p:cNvSpPr/>
            <p:nvPr/>
          </p:nvSpPr>
          <p:spPr>
            <a:xfrm>
              <a:off x="228600" y="4305476"/>
              <a:ext cx="14173200" cy="940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41D724DA-E1DF-984D-948B-1DC4EB2986BD}"/>
                </a:ext>
              </a:extLst>
            </p:cNvPr>
            <p:cNvSpPr/>
            <p:nvPr/>
          </p:nvSpPr>
          <p:spPr>
            <a:xfrm>
              <a:off x="228600" y="4111449"/>
              <a:ext cx="14173200" cy="746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E854E062-A4CF-E846-B1A7-2657E21E3E18}"/>
                </a:ext>
              </a:extLst>
            </p:cNvPr>
            <p:cNvSpPr/>
            <p:nvPr/>
          </p:nvSpPr>
          <p:spPr>
            <a:xfrm>
              <a:off x="228600" y="3913540"/>
              <a:ext cx="14173200" cy="571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DE136C2C-7EA3-944E-85D5-4AB9FA0786F7}"/>
                </a:ext>
              </a:extLst>
            </p:cNvPr>
            <p:cNvSpPr/>
            <p:nvPr/>
          </p:nvSpPr>
          <p:spPr>
            <a:xfrm>
              <a:off x="228600" y="3713692"/>
              <a:ext cx="14173200" cy="3973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5F299FC0-AAD1-7343-8579-38DC0BDBF9BC}"/>
                </a:ext>
              </a:extLst>
            </p:cNvPr>
            <p:cNvSpPr/>
            <p:nvPr/>
          </p:nvSpPr>
          <p:spPr>
            <a:xfrm rot="10800000">
              <a:off x="228600" y="2437920"/>
              <a:ext cx="14173200" cy="1490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C09E0511-A151-974D-AAB6-606FD5B80097}"/>
                </a:ext>
              </a:extLst>
            </p:cNvPr>
            <p:cNvSpPr/>
            <p:nvPr/>
          </p:nvSpPr>
          <p:spPr>
            <a:xfrm rot="10800000">
              <a:off x="228600" y="2648479"/>
              <a:ext cx="14173200" cy="1289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BD764622-0D40-D146-BBDD-08BA5DD7D10E}"/>
                </a:ext>
              </a:extLst>
            </p:cNvPr>
            <p:cNvSpPr/>
            <p:nvPr/>
          </p:nvSpPr>
          <p:spPr>
            <a:xfrm rot="10800000">
              <a:off x="228600" y="2858029"/>
              <a:ext cx="14173200" cy="1134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71C3CB51-ADD0-E445-B752-A449EAD7CB47}"/>
                </a:ext>
              </a:extLst>
            </p:cNvPr>
            <p:cNvSpPr/>
            <p:nvPr/>
          </p:nvSpPr>
          <p:spPr>
            <a:xfrm rot="10800000">
              <a:off x="228600" y="3067579"/>
              <a:ext cx="14173200" cy="940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6397851A-16D1-E943-BFD3-84DFAAA8043E}"/>
                </a:ext>
              </a:extLst>
            </p:cNvPr>
            <p:cNvSpPr/>
            <p:nvPr/>
          </p:nvSpPr>
          <p:spPr>
            <a:xfrm rot="10800000">
              <a:off x="228600" y="3281009"/>
              <a:ext cx="14173200" cy="746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A85DB0E9-BCE7-1349-B949-3380D78E2247}"/>
                </a:ext>
              </a:extLst>
            </p:cNvPr>
            <p:cNvSpPr/>
            <p:nvPr/>
          </p:nvSpPr>
          <p:spPr>
            <a:xfrm rot="10800000">
              <a:off x="228600" y="3496381"/>
              <a:ext cx="14173200" cy="571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3B55D9A8-5161-2E4C-BF56-29A745113B4E}"/>
                </a:ext>
              </a:extLst>
            </p:cNvPr>
            <p:cNvSpPr/>
            <p:nvPr/>
          </p:nvSpPr>
          <p:spPr>
            <a:xfrm>
              <a:off x="228600" y="2249247"/>
              <a:ext cx="14173200" cy="1289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392AAC9F-5A61-FE40-AD32-087CC800D4C7}"/>
                </a:ext>
              </a:extLst>
            </p:cNvPr>
            <p:cNvSpPr/>
            <p:nvPr/>
          </p:nvSpPr>
          <p:spPr>
            <a:xfrm>
              <a:off x="228600" y="2055219"/>
              <a:ext cx="14173200" cy="1134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DB89EDEA-A6BE-014C-B5CB-01CF8EB76B67}"/>
                </a:ext>
              </a:extLst>
            </p:cNvPr>
            <p:cNvSpPr/>
            <p:nvPr/>
          </p:nvSpPr>
          <p:spPr>
            <a:xfrm>
              <a:off x="228600" y="1865072"/>
              <a:ext cx="14173200" cy="940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DBC63857-177B-2546-A9AE-CA990A92BDDB}"/>
                </a:ext>
              </a:extLst>
            </p:cNvPr>
            <p:cNvSpPr/>
            <p:nvPr/>
          </p:nvSpPr>
          <p:spPr>
            <a:xfrm>
              <a:off x="228600" y="1671044"/>
              <a:ext cx="14173200" cy="746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448327A6-CC73-654B-9FB7-834BCF6E22E0}"/>
                </a:ext>
              </a:extLst>
            </p:cNvPr>
            <p:cNvSpPr/>
            <p:nvPr/>
          </p:nvSpPr>
          <p:spPr>
            <a:xfrm>
              <a:off x="228600" y="1473135"/>
              <a:ext cx="14173200" cy="571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433B0057-AE53-4744-8ADC-82679BFB37B8}"/>
                </a:ext>
              </a:extLst>
            </p:cNvPr>
            <p:cNvSpPr/>
            <p:nvPr/>
          </p:nvSpPr>
          <p:spPr>
            <a:xfrm>
              <a:off x="228600" y="1273287"/>
              <a:ext cx="14173200" cy="3973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79692720-BEA9-4A46-8FD4-2156B5CDA5FE}"/>
                </a:ext>
              </a:extLst>
            </p:cNvPr>
            <p:cNvSpPr/>
            <p:nvPr/>
          </p:nvSpPr>
          <p:spPr>
            <a:xfrm rot="10800000">
              <a:off x="228600" y="396"/>
              <a:ext cx="14173200" cy="1490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F321B62A-B1E1-6042-9614-A231B127BB7B}"/>
                </a:ext>
              </a:extLst>
            </p:cNvPr>
            <p:cNvSpPr/>
            <p:nvPr/>
          </p:nvSpPr>
          <p:spPr>
            <a:xfrm rot="10800000">
              <a:off x="228600" y="210955"/>
              <a:ext cx="14173200" cy="1289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724E83A6-3563-374F-9004-8C4B8D05CE0A}"/>
                </a:ext>
              </a:extLst>
            </p:cNvPr>
            <p:cNvSpPr/>
            <p:nvPr/>
          </p:nvSpPr>
          <p:spPr>
            <a:xfrm rot="10800000">
              <a:off x="228600" y="420505"/>
              <a:ext cx="14173200" cy="1134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5C807D6D-FA01-0E4C-A45E-7C253957097D}"/>
                </a:ext>
              </a:extLst>
            </p:cNvPr>
            <p:cNvSpPr/>
            <p:nvPr/>
          </p:nvSpPr>
          <p:spPr>
            <a:xfrm rot="10800000">
              <a:off x="228600" y="630055"/>
              <a:ext cx="14173200" cy="940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BB1152E5-0176-D04B-B917-38762EBC7AE7}"/>
                </a:ext>
              </a:extLst>
            </p:cNvPr>
            <p:cNvSpPr/>
            <p:nvPr/>
          </p:nvSpPr>
          <p:spPr>
            <a:xfrm rot="10800000">
              <a:off x="228600" y="843486"/>
              <a:ext cx="14173200" cy="746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5599B651-B64E-E14A-AAF1-4451F1E0D8FD}"/>
                </a:ext>
              </a:extLst>
            </p:cNvPr>
            <p:cNvSpPr/>
            <p:nvPr/>
          </p:nvSpPr>
          <p:spPr>
            <a:xfrm rot="10800000">
              <a:off x="228600" y="1058857"/>
              <a:ext cx="14173200" cy="571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8" name="L-Shape 57">
            <a:extLst>
              <a:ext uri="{FF2B5EF4-FFF2-40B4-BE49-F238E27FC236}">
                <a16:creationId xmlns:a16="http://schemas.microsoft.com/office/drawing/2014/main" id="{822F0A5E-64B0-7F4E-9BCA-CB63C0F6FD52}"/>
              </a:ext>
            </a:extLst>
          </p:cNvPr>
          <p:cNvSpPr/>
          <p:nvPr userDrawn="1"/>
        </p:nvSpPr>
        <p:spPr>
          <a:xfrm rot="13500000">
            <a:off x="400807" y="2079464"/>
            <a:ext cx="4308268" cy="4308268"/>
          </a:xfrm>
          <a:prstGeom prst="corner">
            <a:avLst>
              <a:gd name="adj1" fmla="val 20121"/>
              <a:gd name="adj2" fmla="val 20273"/>
            </a:avLst>
          </a:prstGeom>
          <a:solidFill>
            <a:srgbClr val="8082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1"/>
              </a:solidFill>
            </a:endParaRPr>
          </a:p>
        </p:txBody>
      </p:sp>
    </p:spTree>
    <p:extLst>
      <p:ext uri="{BB962C8B-B14F-4D97-AF65-F5344CB8AC3E}">
        <p14:creationId xmlns:p14="http://schemas.microsoft.com/office/powerpoint/2010/main" val="30456932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ection Title Arrow 4">
    <p:bg>
      <p:bgPr>
        <a:solidFill>
          <a:srgbClr val="808285"/>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329F84F4-B9D4-BE4D-BFF1-2D24E38ADB5D}"/>
              </a:ext>
            </a:extLst>
          </p:cNvPr>
          <p:cNvSpPr/>
          <p:nvPr userDrawn="1"/>
        </p:nvSpPr>
        <p:spPr>
          <a:xfrm>
            <a:off x="0" y="0"/>
            <a:ext cx="14630400" cy="822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BBD542-79BF-5144-A563-42BF3D453E0E}"/>
              </a:ext>
            </a:extLst>
          </p:cNvPr>
          <p:cNvSpPr>
            <a:spLocks noGrp="1"/>
          </p:cNvSpPr>
          <p:nvPr>
            <p:ph type="title" hasCustomPrompt="1"/>
          </p:nvPr>
        </p:nvSpPr>
        <p:spPr>
          <a:xfrm>
            <a:off x="6252882" y="1187192"/>
            <a:ext cx="7382436" cy="6071003"/>
          </a:xfrm>
        </p:spPr>
        <p:txBody>
          <a:bodyPr anchor="ctr"/>
          <a:lstStyle>
            <a:lvl1pPr>
              <a:defRPr sz="3600" b="0" i="0">
                <a:solidFill>
                  <a:schemeClr val="tx1"/>
                </a:solidFill>
                <a:latin typeface="DM Sans Medium" pitchFamily="2" charset="77"/>
              </a:defRPr>
            </a:lvl1pPr>
          </a:lstStyle>
          <a:p>
            <a:r>
              <a:rPr lang="en-US"/>
              <a:t>Click to edit section title </a:t>
            </a:r>
            <a:br>
              <a:rPr lang="en-US"/>
            </a:br>
            <a:r>
              <a:rPr lang="en-US"/>
              <a:t>(Option A)</a:t>
            </a:r>
          </a:p>
        </p:txBody>
      </p:sp>
      <p:grpSp>
        <p:nvGrpSpPr>
          <p:cNvPr id="32" name="Group 31">
            <a:extLst>
              <a:ext uri="{FF2B5EF4-FFF2-40B4-BE49-F238E27FC236}">
                <a16:creationId xmlns:a16="http://schemas.microsoft.com/office/drawing/2014/main" id="{FD070F5F-9B0C-5A49-99D5-6B3A5BEF64B2}"/>
              </a:ext>
            </a:extLst>
          </p:cNvPr>
          <p:cNvGrpSpPr/>
          <p:nvPr userDrawn="1"/>
        </p:nvGrpSpPr>
        <p:grpSpPr>
          <a:xfrm>
            <a:off x="-1" y="5373511"/>
            <a:ext cx="14630399" cy="2841147"/>
            <a:chOff x="228600" y="396"/>
            <a:chExt cx="14173200" cy="5028804"/>
          </a:xfrm>
          <a:solidFill>
            <a:srgbClr val="414042"/>
          </a:solidFill>
        </p:grpSpPr>
        <p:sp>
          <p:nvSpPr>
            <p:cNvPr id="33" name="Rectangle 32">
              <a:extLst>
                <a:ext uri="{FF2B5EF4-FFF2-40B4-BE49-F238E27FC236}">
                  <a16:creationId xmlns:a16="http://schemas.microsoft.com/office/drawing/2014/main" id="{AECA75D5-A133-5C4C-8B87-690836EA551C}"/>
                </a:ext>
              </a:extLst>
            </p:cNvPr>
            <p:cNvSpPr/>
            <p:nvPr/>
          </p:nvSpPr>
          <p:spPr>
            <a:xfrm>
              <a:off x="228600" y="4880187"/>
              <a:ext cx="14173200" cy="1490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F734A13E-2C6B-9549-ACEF-0ED3D2F858A8}"/>
                </a:ext>
              </a:extLst>
            </p:cNvPr>
            <p:cNvSpPr/>
            <p:nvPr/>
          </p:nvSpPr>
          <p:spPr>
            <a:xfrm>
              <a:off x="228600" y="4689651"/>
              <a:ext cx="14173200" cy="1289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8B48A749-4448-7042-84F6-17645B9D40A0}"/>
                </a:ext>
              </a:extLst>
            </p:cNvPr>
            <p:cNvSpPr/>
            <p:nvPr/>
          </p:nvSpPr>
          <p:spPr>
            <a:xfrm>
              <a:off x="228600" y="4495624"/>
              <a:ext cx="14173200" cy="1134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F1C20C69-67AB-9D4E-A33A-4B1BE54F601C}"/>
                </a:ext>
              </a:extLst>
            </p:cNvPr>
            <p:cNvSpPr/>
            <p:nvPr/>
          </p:nvSpPr>
          <p:spPr>
            <a:xfrm>
              <a:off x="228600" y="4305476"/>
              <a:ext cx="14173200" cy="940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41D724DA-E1DF-984D-948B-1DC4EB2986BD}"/>
                </a:ext>
              </a:extLst>
            </p:cNvPr>
            <p:cNvSpPr/>
            <p:nvPr/>
          </p:nvSpPr>
          <p:spPr>
            <a:xfrm>
              <a:off x="228600" y="4111449"/>
              <a:ext cx="14173200" cy="746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E854E062-A4CF-E846-B1A7-2657E21E3E18}"/>
                </a:ext>
              </a:extLst>
            </p:cNvPr>
            <p:cNvSpPr/>
            <p:nvPr/>
          </p:nvSpPr>
          <p:spPr>
            <a:xfrm>
              <a:off x="228600" y="3913540"/>
              <a:ext cx="14173200" cy="571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DE136C2C-7EA3-944E-85D5-4AB9FA0786F7}"/>
                </a:ext>
              </a:extLst>
            </p:cNvPr>
            <p:cNvSpPr/>
            <p:nvPr/>
          </p:nvSpPr>
          <p:spPr>
            <a:xfrm>
              <a:off x="228600" y="3713692"/>
              <a:ext cx="14173200" cy="3973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5F299FC0-AAD1-7343-8579-38DC0BDBF9BC}"/>
                </a:ext>
              </a:extLst>
            </p:cNvPr>
            <p:cNvSpPr/>
            <p:nvPr/>
          </p:nvSpPr>
          <p:spPr>
            <a:xfrm rot="10800000">
              <a:off x="228600" y="2437920"/>
              <a:ext cx="14173200" cy="1490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C09E0511-A151-974D-AAB6-606FD5B80097}"/>
                </a:ext>
              </a:extLst>
            </p:cNvPr>
            <p:cNvSpPr/>
            <p:nvPr/>
          </p:nvSpPr>
          <p:spPr>
            <a:xfrm rot="10800000">
              <a:off x="228600" y="2648479"/>
              <a:ext cx="14173200" cy="1289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BD764622-0D40-D146-BBDD-08BA5DD7D10E}"/>
                </a:ext>
              </a:extLst>
            </p:cNvPr>
            <p:cNvSpPr/>
            <p:nvPr/>
          </p:nvSpPr>
          <p:spPr>
            <a:xfrm rot="10800000">
              <a:off x="228600" y="2858029"/>
              <a:ext cx="14173200" cy="1134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71C3CB51-ADD0-E445-B752-A449EAD7CB47}"/>
                </a:ext>
              </a:extLst>
            </p:cNvPr>
            <p:cNvSpPr/>
            <p:nvPr/>
          </p:nvSpPr>
          <p:spPr>
            <a:xfrm rot="10800000">
              <a:off x="228600" y="3067579"/>
              <a:ext cx="14173200" cy="940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6397851A-16D1-E943-BFD3-84DFAAA8043E}"/>
                </a:ext>
              </a:extLst>
            </p:cNvPr>
            <p:cNvSpPr/>
            <p:nvPr/>
          </p:nvSpPr>
          <p:spPr>
            <a:xfrm rot="10800000">
              <a:off x="228600" y="3281009"/>
              <a:ext cx="14173200" cy="746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A85DB0E9-BCE7-1349-B949-3380D78E2247}"/>
                </a:ext>
              </a:extLst>
            </p:cNvPr>
            <p:cNvSpPr/>
            <p:nvPr/>
          </p:nvSpPr>
          <p:spPr>
            <a:xfrm rot="10800000">
              <a:off x="228600" y="3496381"/>
              <a:ext cx="14173200" cy="571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3B55D9A8-5161-2E4C-BF56-29A745113B4E}"/>
                </a:ext>
              </a:extLst>
            </p:cNvPr>
            <p:cNvSpPr/>
            <p:nvPr/>
          </p:nvSpPr>
          <p:spPr>
            <a:xfrm>
              <a:off x="228600" y="2249247"/>
              <a:ext cx="14173200" cy="1289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392AAC9F-5A61-FE40-AD32-087CC800D4C7}"/>
                </a:ext>
              </a:extLst>
            </p:cNvPr>
            <p:cNvSpPr/>
            <p:nvPr/>
          </p:nvSpPr>
          <p:spPr>
            <a:xfrm>
              <a:off x="228600" y="2055219"/>
              <a:ext cx="14173200" cy="1134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DB89EDEA-A6BE-014C-B5CB-01CF8EB76B67}"/>
                </a:ext>
              </a:extLst>
            </p:cNvPr>
            <p:cNvSpPr/>
            <p:nvPr/>
          </p:nvSpPr>
          <p:spPr>
            <a:xfrm>
              <a:off x="228600" y="1865072"/>
              <a:ext cx="14173200" cy="940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DBC63857-177B-2546-A9AE-CA990A92BDDB}"/>
                </a:ext>
              </a:extLst>
            </p:cNvPr>
            <p:cNvSpPr/>
            <p:nvPr/>
          </p:nvSpPr>
          <p:spPr>
            <a:xfrm>
              <a:off x="228600" y="1671044"/>
              <a:ext cx="14173200" cy="746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448327A6-CC73-654B-9FB7-834BCF6E22E0}"/>
                </a:ext>
              </a:extLst>
            </p:cNvPr>
            <p:cNvSpPr/>
            <p:nvPr/>
          </p:nvSpPr>
          <p:spPr>
            <a:xfrm>
              <a:off x="228600" y="1473135"/>
              <a:ext cx="14173200" cy="571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433B0057-AE53-4744-8ADC-82679BFB37B8}"/>
                </a:ext>
              </a:extLst>
            </p:cNvPr>
            <p:cNvSpPr/>
            <p:nvPr/>
          </p:nvSpPr>
          <p:spPr>
            <a:xfrm>
              <a:off x="228600" y="1273287"/>
              <a:ext cx="14173200" cy="3973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79692720-BEA9-4A46-8FD4-2156B5CDA5FE}"/>
                </a:ext>
              </a:extLst>
            </p:cNvPr>
            <p:cNvSpPr/>
            <p:nvPr/>
          </p:nvSpPr>
          <p:spPr>
            <a:xfrm rot="10800000">
              <a:off x="228600" y="396"/>
              <a:ext cx="14173200" cy="1490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F321B62A-B1E1-6042-9614-A231B127BB7B}"/>
                </a:ext>
              </a:extLst>
            </p:cNvPr>
            <p:cNvSpPr/>
            <p:nvPr/>
          </p:nvSpPr>
          <p:spPr>
            <a:xfrm rot="10800000">
              <a:off x="228600" y="210955"/>
              <a:ext cx="14173200" cy="1289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724E83A6-3563-374F-9004-8C4B8D05CE0A}"/>
                </a:ext>
              </a:extLst>
            </p:cNvPr>
            <p:cNvSpPr/>
            <p:nvPr/>
          </p:nvSpPr>
          <p:spPr>
            <a:xfrm rot="10800000">
              <a:off x="228600" y="420505"/>
              <a:ext cx="14173200" cy="1134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5C807D6D-FA01-0E4C-A45E-7C253957097D}"/>
                </a:ext>
              </a:extLst>
            </p:cNvPr>
            <p:cNvSpPr/>
            <p:nvPr/>
          </p:nvSpPr>
          <p:spPr>
            <a:xfrm rot="10800000">
              <a:off x="228600" y="630055"/>
              <a:ext cx="14173200" cy="940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BB1152E5-0176-D04B-B917-38762EBC7AE7}"/>
                </a:ext>
              </a:extLst>
            </p:cNvPr>
            <p:cNvSpPr/>
            <p:nvPr/>
          </p:nvSpPr>
          <p:spPr>
            <a:xfrm rot="10800000">
              <a:off x="228600" y="843486"/>
              <a:ext cx="14173200" cy="746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5599B651-B64E-E14A-AAF1-4451F1E0D8FD}"/>
                </a:ext>
              </a:extLst>
            </p:cNvPr>
            <p:cNvSpPr/>
            <p:nvPr/>
          </p:nvSpPr>
          <p:spPr>
            <a:xfrm rot="10800000">
              <a:off x="228600" y="1058857"/>
              <a:ext cx="14173200" cy="571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8" name="L-Shape 57">
            <a:extLst>
              <a:ext uri="{FF2B5EF4-FFF2-40B4-BE49-F238E27FC236}">
                <a16:creationId xmlns:a16="http://schemas.microsoft.com/office/drawing/2014/main" id="{822F0A5E-64B0-7F4E-9BCA-CB63C0F6FD52}"/>
              </a:ext>
            </a:extLst>
          </p:cNvPr>
          <p:cNvSpPr/>
          <p:nvPr userDrawn="1"/>
        </p:nvSpPr>
        <p:spPr>
          <a:xfrm rot="13500000">
            <a:off x="400807" y="2079464"/>
            <a:ext cx="4308268" cy="4308268"/>
          </a:xfrm>
          <a:prstGeom prst="corner">
            <a:avLst>
              <a:gd name="adj1" fmla="val 20121"/>
              <a:gd name="adj2" fmla="val 20273"/>
            </a:avLst>
          </a:prstGeom>
          <a:solidFill>
            <a:srgbClr val="4140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1"/>
              </a:solidFill>
            </a:endParaRPr>
          </a:p>
        </p:txBody>
      </p:sp>
    </p:spTree>
    <p:extLst>
      <p:ext uri="{BB962C8B-B14F-4D97-AF65-F5344CB8AC3E}">
        <p14:creationId xmlns:p14="http://schemas.microsoft.com/office/powerpoint/2010/main" val="115622381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ection Title Arrow 5">
    <p:bg>
      <p:bgPr>
        <a:solidFill>
          <a:srgbClr val="031D40"/>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026D0EB1-EBCC-4C4A-AE8E-44A1922D5D35}"/>
              </a:ext>
            </a:extLst>
          </p:cNvPr>
          <p:cNvSpPr/>
          <p:nvPr userDrawn="1"/>
        </p:nvSpPr>
        <p:spPr>
          <a:xfrm>
            <a:off x="0" y="0"/>
            <a:ext cx="14630400" cy="8229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BBD542-79BF-5144-A563-42BF3D453E0E}"/>
              </a:ext>
            </a:extLst>
          </p:cNvPr>
          <p:cNvSpPr>
            <a:spLocks noGrp="1"/>
          </p:cNvSpPr>
          <p:nvPr>
            <p:ph type="title" hasCustomPrompt="1"/>
          </p:nvPr>
        </p:nvSpPr>
        <p:spPr>
          <a:xfrm>
            <a:off x="6252882" y="1187192"/>
            <a:ext cx="7382436" cy="6039782"/>
          </a:xfrm>
        </p:spPr>
        <p:txBody>
          <a:bodyPr anchor="ctr"/>
          <a:lstStyle>
            <a:lvl1pPr>
              <a:defRPr sz="3600" b="0" i="0">
                <a:solidFill>
                  <a:schemeClr val="tx1"/>
                </a:solidFill>
                <a:latin typeface="DM Sans Medium" pitchFamily="2" charset="77"/>
              </a:defRPr>
            </a:lvl1pPr>
          </a:lstStyle>
          <a:p>
            <a:r>
              <a:rPr lang="en-US"/>
              <a:t>Click to edit section title </a:t>
            </a:r>
            <a:br>
              <a:rPr lang="en-US"/>
            </a:br>
            <a:r>
              <a:rPr lang="en-US"/>
              <a:t>(Option A)</a:t>
            </a:r>
          </a:p>
        </p:txBody>
      </p:sp>
      <p:grpSp>
        <p:nvGrpSpPr>
          <p:cNvPr id="32" name="Group 31">
            <a:extLst>
              <a:ext uri="{FF2B5EF4-FFF2-40B4-BE49-F238E27FC236}">
                <a16:creationId xmlns:a16="http://schemas.microsoft.com/office/drawing/2014/main" id="{FD070F5F-9B0C-5A49-99D5-6B3A5BEF64B2}"/>
              </a:ext>
            </a:extLst>
          </p:cNvPr>
          <p:cNvGrpSpPr/>
          <p:nvPr userDrawn="1"/>
        </p:nvGrpSpPr>
        <p:grpSpPr>
          <a:xfrm>
            <a:off x="-1" y="5373511"/>
            <a:ext cx="14630399" cy="2841147"/>
            <a:chOff x="228600" y="396"/>
            <a:chExt cx="14173200" cy="5028804"/>
          </a:xfrm>
          <a:solidFill>
            <a:schemeClr val="bg1"/>
          </a:solidFill>
        </p:grpSpPr>
        <p:sp>
          <p:nvSpPr>
            <p:cNvPr id="33" name="Rectangle 32">
              <a:extLst>
                <a:ext uri="{FF2B5EF4-FFF2-40B4-BE49-F238E27FC236}">
                  <a16:creationId xmlns:a16="http://schemas.microsoft.com/office/drawing/2014/main" id="{AECA75D5-A133-5C4C-8B87-690836EA551C}"/>
                </a:ext>
              </a:extLst>
            </p:cNvPr>
            <p:cNvSpPr/>
            <p:nvPr/>
          </p:nvSpPr>
          <p:spPr>
            <a:xfrm>
              <a:off x="228600" y="4880187"/>
              <a:ext cx="14173200" cy="1490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F734A13E-2C6B-9549-ACEF-0ED3D2F858A8}"/>
                </a:ext>
              </a:extLst>
            </p:cNvPr>
            <p:cNvSpPr/>
            <p:nvPr/>
          </p:nvSpPr>
          <p:spPr>
            <a:xfrm>
              <a:off x="228600" y="4689651"/>
              <a:ext cx="14173200" cy="1289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8B48A749-4448-7042-84F6-17645B9D40A0}"/>
                </a:ext>
              </a:extLst>
            </p:cNvPr>
            <p:cNvSpPr/>
            <p:nvPr/>
          </p:nvSpPr>
          <p:spPr>
            <a:xfrm>
              <a:off x="228600" y="4495624"/>
              <a:ext cx="14173200" cy="1134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F1C20C69-67AB-9D4E-A33A-4B1BE54F601C}"/>
                </a:ext>
              </a:extLst>
            </p:cNvPr>
            <p:cNvSpPr/>
            <p:nvPr/>
          </p:nvSpPr>
          <p:spPr>
            <a:xfrm>
              <a:off x="228600" y="4305476"/>
              <a:ext cx="14173200" cy="940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41D724DA-E1DF-984D-948B-1DC4EB2986BD}"/>
                </a:ext>
              </a:extLst>
            </p:cNvPr>
            <p:cNvSpPr/>
            <p:nvPr/>
          </p:nvSpPr>
          <p:spPr>
            <a:xfrm>
              <a:off x="228600" y="4111449"/>
              <a:ext cx="14173200" cy="746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E854E062-A4CF-E846-B1A7-2657E21E3E18}"/>
                </a:ext>
              </a:extLst>
            </p:cNvPr>
            <p:cNvSpPr/>
            <p:nvPr/>
          </p:nvSpPr>
          <p:spPr>
            <a:xfrm>
              <a:off x="228600" y="3913540"/>
              <a:ext cx="14173200" cy="571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DE136C2C-7EA3-944E-85D5-4AB9FA0786F7}"/>
                </a:ext>
              </a:extLst>
            </p:cNvPr>
            <p:cNvSpPr/>
            <p:nvPr/>
          </p:nvSpPr>
          <p:spPr>
            <a:xfrm>
              <a:off x="228600" y="3713692"/>
              <a:ext cx="14173200" cy="3973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5F299FC0-AAD1-7343-8579-38DC0BDBF9BC}"/>
                </a:ext>
              </a:extLst>
            </p:cNvPr>
            <p:cNvSpPr/>
            <p:nvPr/>
          </p:nvSpPr>
          <p:spPr>
            <a:xfrm rot="10800000">
              <a:off x="228600" y="2437920"/>
              <a:ext cx="14173200" cy="1490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C09E0511-A151-974D-AAB6-606FD5B80097}"/>
                </a:ext>
              </a:extLst>
            </p:cNvPr>
            <p:cNvSpPr/>
            <p:nvPr/>
          </p:nvSpPr>
          <p:spPr>
            <a:xfrm rot="10800000">
              <a:off x="228600" y="2648479"/>
              <a:ext cx="14173200" cy="1289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BD764622-0D40-D146-BBDD-08BA5DD7D10E}"/>
                </a:ext>
              </a:extLst>
            </p:cNvPr>
            <p:cNvSpPr/>
            <p:nvPr/>
          </p:nvSpPr>
          <p:spPr>
            <a:xfrm rot="10800000">
              <a:off x="228600" y="2858029"/>
              <a:ext cx="14173200" cy="1134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71C3CB51-ADD0-E445-B752-A449EAD7CB47}"/>
                </a:ext>
              </a:extLst>
            </p:cNvPr>
            <p:cNvSpPr/>
            <p:nvPr/>
          </p:nvSpPr>
          <p:spPr>
            <a:xfrm rot="10800000">
              <a:off x="228600" y="3067579"/>
              <a:ext cx="14173200" cy="940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6397851A-16D1-E943-BFD3-84DFAAA8043E}"/>
                </a:ext>
              </a:extLst>
            </p:cNvPr>
            <p:cNvSpPr/>
            <p:nvPr/>
          </p:nvSpPr>
          <p:spPr>
            <a:xfrm rot="10800000">
              <a:off x="228600" y="3281009"/>
              <a:ext cx="14173200" cy="746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A85DB0E9-BCE7-1349-B949-3380D78E2247}"/>
                </a:ext>
              </a:extLst>
            </p:cNvPr>
            <p:cNvSpPr/>
            <p:nvPr/>
          </p:nvSpPr>
          <p:spPr>
            <a:xfrm rot="10800000">
              <a:off x="228600" y="3496381"/>
              <a:ext cx="14173200" cy="571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3B55D9A8-5161-2E4C-BF56-29A745113B4E}"/>
                </a:ext>
              </a:extLst>
            </p:cNvPr>
            <p:cNvSpPr/>
            <p:nvPr/>
          </p:nvSpPr>
          <p:spPr>
            <a:xfrm>
              <a:off x="228600" y="2249247"/>
              <a:ext cx="14173200" cy="1289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392AAC9F-5A61-FE40-AD32-087CC800D4C7}"/>
                </a:ext>
              </a:extLst>
            </p:cNvPr>
            <p:cNvSpPr/>
            <p:nvPr/>
          </p:nvSpPr>
          <p:spPr>
            <a:xfrm>
              <a:off x="228600" y="2055219"/>
              <a:ext cx="14173200" cy="1134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DB89EDEA-A6BE-014C-B5CB-01CF8EB76B67}"/>
                </a:ext>
              </a:extLst>
            </p:cNvPr>
            <p:cNvSpPr/>
            <p:nvPr/>
          </p:nvSpPr>
          <p:spPr>
            <a:xfrm>
              <a:off x="228600" y="1865072"/>
              <a:ext cx="14173200" cy="940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DBC63857-177B-2546-A9AE-CA990A92BDDB}"/>
                </a:ext>
              </a:extLst>
            </p:cNvPr>
            <p:cNvSpPr/>
            <p:nvPr/>
          </p:nvSpPr>
          <p:spPr>
            <a:xfrm>
              <a:off x="228600" y="1671044"/>
              <a:ext cx="14173200" cy="746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448327A6-CC73-654B-9FB7-834BCF6E22E0}"/>
                </a:ext>
              </a:extLst>
            </p:cNvPr>
            <p:cNvSpPr/>
            <p:nvPr/>
          </p:nvSpPr>
          <p:spPr>
            <a:xfrm>
              <a:off x="228600" y="1473135"/>
              <a:ext cx="14173200" cy="571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433B0057-AE53-4744-8ADC-82679BFB37B8}"/>
                </a:ext>
              </a:extLst>
            </p:cNvPr>
            <p:cNvSpPr/>
            <p:nvPr/>
          </p:nvSpPr>
          <p:spPr>
            <a:xfrm>
              <a:off x="228600" y="1273287"/>
              <a:ext cx="14173200" cy="3973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79692720-BEA9-4A46-8FD4-2156B5CDA5FE}"/>
                </a:ext>
              </a:extLst>
            </p:cNvPr>
            <p:cNvSpPr/>
            <p:nvPr/>
          </p:nvSpPr>
          <p:spPr>
            <a:xfrm rot="10800000">
              <a:off x="228600" y="396"/>
              <a:ext cx="14173200" cy="1490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F321B62A-B1E1-6042-9614-A231B127BB7B}"/>
                </a:ext>
              </a:extLst>
            </p:cNvPr>
            <p:cNvSpPr/>
            <p:nvPr/>
          </p:nvSpPr>
          <p:spPr>
            <a:xfrm rot="10800000">
              <a:off x="228600" y="210955"/>
              <a:ext cx="14173200" cy="1289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724E83A6-3563-374F-9004-8C4B8D05CE0A}"/>
                </a:ext>
              </a:extLst>
            </p:cNvPr>
            <p:cNvSpPr/>
            <p:nvPr/>
          </p:nvSpPr>
          <p:spPr>
            <a:xfrm rot="10800000">
              <a:off x="228600" y="420505"/>
              <a:ext cx="14173200" cy="1134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5C807D6D-FA01-0E4C-A45E-7C253957097D}"/>
                </a:ext>
              </a:extLst>
            </p:cNvPr>
            <p:cNvSpPr/>
            <p:nvPr/>
          </p:nvSpPr>
          <p:spPr>
            <a:xfrm rot="10800000">
              <a:off x="228600" y="630055"/>
              <a:ext cx="14173200" cy="940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BB1152E5-0176-D04B-B917-38762EBC7AE7}"/>
                </a:ext>
              </a:extLst>
            </p:cNvPr>
            <p:cNvSpPr/>
            <p:nvPr/>
          </p:nvSpPr>
          <p:spPr>
            <a:xfrm rot="10800000">
              <a:off x="228600" y="843486"/>
              <a:ext cx="14173200" cy="746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5599B651-B64E-E14A-AAF1-4451F1E0D8FD}"/>
                </a:ext>
              </a:extLst>
            </p:cNvPr>
            <p:cNvSpPr/>
            <p:nvPr/>
          </p:nvSpPr>
          <p:spPr>
            <a:xfrm rot="10800000">
              <a:off x="228600" y="1058857"/>
              <a:ext cx="14173200" cy="571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8" name="L-Shape 57">
            <a:extLst>
              <a:ext uri="{FF2B5EF4-FFF2-40B4-BE49-F238E27FC236}">
                <a16:creationId xmlns:a16="http://schemas.microsoft.com/office/drawing/2014/main" id="{822F0A5E-64B0-7F4E-9BCA-CB63C0F6FD52}"/>
              </a:ext>
            </a:extLst>
          </p:cNvPr>
          <p:cNvSpPr/>
          <p:nvPr userDrawn="1"/>
        </p:nvSpPr>
        <p:spPr>
          <a:xfrm rot="13500000">
            <a:off x="400807" y="2079464"/>
            <a:ext cx="4308268" cy="4308268"/>
          </a:xfrm>
          <a:prstGeom prst="corner">
            <a:avLst>
              <a:gd name="adj1" fmla="val 20121"/>
              <a:gd name="adj2" fmla="val 202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1"/>
              </a:solidFill>
            </a:endParaRPr>
          </a:p>
        </p:txBody>
      </p:sp>
    </p:spTree>
    <p:extLst>
      <p:ext uri="{BB962C8B-B14F-4D97-AF65-F5344CB8AC3E}">
        <p14:creationId xmlns:p14="http://schemas.microsoft.com/office/powerpoint/2010/main" val="41828289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Section Title Arrow 7">
    <p:bg>
      <p:bgRef idx="1001">
        <a:schemeClr val="bg2"/>
      </p:bgRef>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6CCC0E80-3E79-2744-A523-D983679762D3}"/>
              </a:ext>
            </a:extLst>
          </p:cNvPr>
          <p:cNvSpPr/>
          <p:nvPr userDrawn="1"/>
        </p:nvSpPr>
        <p:spPr>
          <a:xfrm>
            <a:off x="0" y="0"/>
            <a:ext cx="14630400" cy="822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BBD542-79BF-5144-A563-42BF3D453E0E}"/>
              </a:ext>
            </a:extLst>
          </p:cNvPr>
          <p:cNvSpPr>
            <a:spLocks noGrp="1"/>
          </p:cNvSpPr>
          <p:nvPr>
            <p:ph type="title" hasCustomPrompt="1"/>
          </p:nvPr>
        </p:nvSpPr>
        <p:spPr>
          <a:xfrm>
            <a:off x="6254496" y="1188720"/>
            <a:ext cx="7379208" cy="6071616"/>
          </a:xfrm>
        </p:spPr>
        <p:txBody>
          <a:bodyPr anchor="ctr"/>
          <a:lstStyle>
            <a:lvl1pPr>
              <a:defRPr sz="3600" b="0" i="0">
                <a:solidFill>
                  <a:schemeClr val="tx1"/>
                </a:solidFill>
                <a:latin typeface="DM Sans Medium" pitchFamily="2" charset="77"/>
              </a:defRPr>
            </a:lvl1pPr>
          </a:lstStyle>
          <a:p>
            <a:r>
              <a:rPr lang="en-US"/>
              <a:t>Click to edit section title </a:t>
            </a:r>
            <a:br>
              <a:rPr lang="en-US"/>
            </a:br>
            <a:r>
              <a:rPr lang="en-US"/>
              <a:t>(Option A)</a:t>
            </a:r>
          </a:p>
        </p:txBody>
      </p:sp>
      <p:grpSp>
        <p:nvGrpSpPr>
          <p:cNvPr id="32" name="Group 31">
            <a:extLst>
              <a:ext uri="{FF2B5EF4-FFF2-40B4-BE49-F238E27FC236}">
                <a16:creationId xmlns:a16="http://schemas.microsoft.com/office/drawing/2014/main" id="{FD070F5F-9B0C-5A49-99D5-6B3A5BEF64B2}"/>
              </a:ext>
            </a:extLst>
          </p:cNvPr>
          <p:cNvGrpSpPr/>
          <p:nvPr userDrawn="1"/>
        </p:nvGrpSpPr>
        <p:grpSpPr>
          <a:xfrm>
            <a:off x="-1" y="5373511"/>
            <a:ext cx="14630399" cy="2841147"/>
            <a:chOff x="228600" y="396"/>
            <a:chExt cx="14173200" cy="5028804"/>
          </a:xfrm>
          <a:solidFill>
            <a:schemeClr val="tx2">
              <a:alpha val="50000"/>
            </a:schemeClr>
          </a:solidFill>
        </p:grpSpPr>
        <p:sp>
          <p:nvSpPr>
            <p:cNvPr id="33" name="Rectangle 32">
              <a:extLst>
                <a:ext uri="{FF2B5EF4-FFF2-40B4-BE49-F238E27FC236}">
                  <a16:creationId xmlns:a16="http://schemas.microsoft.com/office/drawing/2014/main" id="{AECA75D5-A133-5C4C-8B87-690836EA551C}"/>
                </a:ext>
              </a:extLst>
            </p:cNvPr>
            <p:cNvSpPr/>
            <p:nvPr/>
          </p:nvSpPr>
          <p:spPr>
            <a:xfrm>
              <a:off x="228600" y="4880187"/>
              <a:ext cx="14173200" cy="1490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F734A13E-2C6B-9549-ACEF-0ED3D2F858A8}"/>
                </a:ext>
              </a:extLst>
            </p:cNvPr>
            <p:cNvSpPr/>
            <p:nvPr/>
          </p:nvSpPr>
          <p:spPr>
            <a:xfrm>
              <a:off x="228600" y="4689651"/>
              <a:ext cx="14173200" cy="1289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8B48A749-4448-7042-84F6-17645B9D40A0}"/>
                </a:ext>
              </a:extLst>
            </p:cNvPr>
            <p:cNvSpPr/>
            <p:nvPr/>
          </p:nvSpPr>
          <p:spPr>
            <a:xfrm>
              <a:off x="228600" y="4495624"/>
              <a:ext cx="14173200" cy="1134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F1C20C69-67AB-9D4E-A33A-4B1BE54F601C}"/>
                </a:ext>
              </a:extLst>
            </p:cNvPr>
            <p:cNvSpPr/>
            <p:nvPr/>
          </p:nvSpPr>
          <p:spPr>
            <a:xfrm>
              <a:off x="228600" y="4305476"/>
              <a:ext cx="14173200" cy="940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41D724DA-E1DF-984D-948B-1DC4EB2986BD}"/>
                </a:ext>
              </a:extLst>
            </p:cNvPr>
            <p:cNvSpPr/>
            <p:nvPr/>
          </p:nvSpPr>
          <p:spPr>
            <a:xfrm>
              <a:off x="228600" y="4111449"/>
              <a:ext cx="14173200" cy="746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E854E062-A4CF-E846-B1A7-2657E21E3E18}"/>
                </a:ext>
              </a:extLst>
            </p:cNvPr>
            <p:cNvSpPr/>
            <p:nvPr/>
          </p:nvSpPr>
          <p:spPr>
            <a:xfrm>
              <a:off x="228600" y="3913540"/>
              <a:ext cx="14173200" cy="571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DE136C2C-7EA3-944E-85D5-4AB9FA0786F7}"/>
                </a:ext>
              </a:extLst>
            </p:cNvPr>
            <p:cNvSpPr/>
            <p:nvPr/>
          </p:nvSpPr>
          <p:spPr>
            <a:xfrm>
              <a:off x="228600" y="3713692"/>
              <a:ext cx="14173200" cy="3973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5F299FC0-AAD1-7343-8579-38DC0BDBF9BC}"/>
                </a:ext>
              </a:extLst>
            </p:cNvPr>
            <p:cNvSpPr/>
            <p:nvPr/>
          </p:nvSpPr>
          <p:spPr>
            <a:xfrm rot="10800000">
              <a:off x="228600" y="2437920"/>
              <a:ext cx="14173200" cy="1490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C09E0511-A151-974D-AAB6-606FD5B80097}"/>
                </a:ext>
              </a:extLst>
            </p:cNvPr>
            <p:cNvSpPr/>
            <p:nvPr/>
          </p:nvSpPr>
          <p:spPr>
            <a:xfrm rot="10800000">
              <a:off x="228600" y="2648479"/>
              <a:ext cx="14173200" cy="1289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BD764622-0D40-D146-BBDD-08BA5DD7D10E}"/>
                </a:ext>
              </a:extLst>
            </p:cNvPr>
            <p:cNvSpPr/>
            <p:nvPr/>
          </p:nvSpPr>
          <p:spPr>
            <a:xfrm rot="10800000">
              <a:off x="228600" y="2858029"/>
              <a:ext cx="14173200" cy="1134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71C3CB51-ADD0-E445-B752-A449EAD7CB47}"/>
                </a:ext>
              </a:extLst>
            </p:cNvPr>
            <p:cNvSpPr/>
            <p:nvPr/>
          </p:nvSpPr>
          <p:spPr>
            <a:xfrm rot="10800000">
              <a:off x="228600" y="3067579"/>
              <a:ext cx="14173200" cy="940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6397851A-16D1-E943-BFD3-84DFAAA8043E}"/>
                </a:ext>
              </a:extLst>
            </p:cNvPr>
            <p:cNvSpPr/>
            <p:nvPr/>
          </p:nvSpPr>
          <p:spPr>
            <a:xfrm rot="10800000">
              <a:off x="228600" y="3281009"/>
              <a:ext cx="14173200" cy="746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A85DB0E9-BCE7-1349-B949-3380D78E2247}"/>
                </a:ext>
              </a:extLst>
            </p:cNvPr>
            <p:cNvSpPr/>
            <p:nvPr/>
          </p:nvSpPr>
          <p:spPr>
            <a:xfrm rot="10800000">
              <a:off x="228600" y="3496381"/>
              <a:ext cx="14173200" cy="571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3B55D9A8-5161-2E4C-BF56-29A745113B4E}"/>
                </a:ext>
              </a:extLst>
            </p:cNvPr>
            <p:cNvSpPr/>
            <p:nvPr/>
          </p:nvSpPr>
          <p:spPr>
            <a:xfrm>
              <a:off x="228600" y="2249247"/>
              <a:ext cx="14173200" cy="1289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392AAC9F-5A61-FE40-AD32-087CC800D4C7}"/>
                </a:ext>
              </a:extLst>
            </p:cNvPr>
            <p:cNvSpPr/>
            <p:nvPr/>
          </p:nvSpPr>
          <p:spPr>
            <a:xfrm>
              <a:off x="228600" y="2055219"/>
              <a:ext cx="14173200" cy="1134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DB89EDEA-A6BE-014C-B5CB-01CF8EB76B67}"/>
                </a:ext>
              </a:extLst>
            </p:cNvPr>
            <p:cNvSpPr/>
            <p:nvPr/>
          </p:nvSpPr>
          <p:spPr>
            <a:xfrm>
              <a:off x="228600" y="1865072"/>
              <a:ext cx="14173200" cy="940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DBC63857-177B-2546-A9AE-CA990A92BDDB}"/>
                </a:ext>
              </a:extLst>
            </p:cNvPr>
            <p:cNvSpPr/>
            <p:nvPr/>
          </p:nvSpPr>
          <p:spPr>
            <a:xfrm>
              <a:off x="228600" y="1671044"/>
              <a:ext cx="14173200" cy="746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448327A6-CC73-654B-9FB7-834BCF6E22E0}"/>
                </a:ext>
              </a:extLst>
            </p:cNvPr>
            <p:cNvSpPr/>
            <p:nvPr/>
          </p:nvSpPr>
          <p:spPr>
            <a:xfrm>
              <a:off x="228600" y="1473135"/>
              <a:ext cx="14173200" cy="571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433B0057-AE53-4744-8ADC-82679BFB37B8}"/>
                </a:ext>
              </a:extLst>
            </p:cNvPr>
            <p:cNvSpPr/>
            <p:nvPr/>
          </p:nvSpPr>
          <p:spPr>
            <a:xfrm>
              <a:off x="228600" y="1273287"/>
              <a:ext cx="14173200" cy="3973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79692720-BEA9-4A46-8FD4-2156B5CDA5FE}"/>
                </a:ext>
              </a:extLst>
            </p:cNvPr>
            <p:cNvSpPr/>
            <p:nvPr/>
          </p:nvSpPr>
          <p:spPr>
            <a:xfrm rot="10800000">
              <a:off x="228600" y="396"/>
              <a:ext cx="14173200" cy="1490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F321B62A-B1E1-6042-9614-A231B127BB7B}"/>
                </a:ext>
              </a:extLst>
            </p:cNvPr>
            <p:cNvSpPr/>
            <p:nvPr/>
          </p:nvSpPr>
          <p:spPr>
            <a:xfrm rot="10800000">
              <a:off x="228600" y="210955"/>
              <a:ext cx="14173200" cy="1289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724E83A6-3563-374F-9004-8C4B8D05CE0A}"/>
                </a:ext>
              </a:extLst>
            </p:cNvPr>
            <p:cNvSpPr/>
            <p:nvPr/>
          </p:nvSpPr>
          <p:spPr>
            <a:xfrm rot="10800000">
              <a:off x="228600" y="420505"/>
              <a:ext cx="14173200" cy="1134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5C807D6D-FA01-0E4C-A45E-7C253957097D}"/>
                </a:ext>
              </a:extLst>
            </p:cNvPr>
            <p:cNvSpPr/>
            <p:nvPr/>
          </p:nvSpPr>
          <p:spPr>
            <a:xfrm rot="10800000">
              <a:off x="228600" y="630055"/>
              <a:ext cx="14173200" cy="940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BB1152E5-0176-D04B-B917-38762EBC7AE7}"/>
                </a:ext>
              </a:extLst>
            </p:cNvPr>
            <p:cNvSpPr/>
            <p:nvPr/>
          </p:nvSpPr>
          <p:spPr>
            <a:xfrm rot="10800000">
              <a:off x="228600" y="843486"/>
              <a:ext cx="14173200" cy="746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5599B651-B64E-E14A-AAF1-4451F1E0D8FD}"/>
                </a:ext>
              </a:extLst>
            </p:cNvPr>
            <p:cNvSpPr/>
            <p:nvPr/>
          </p:nvSpPr>
          <p:spPr>
            <a:xfrm rot="10800000">
              <a:off x="228600" y="1058857"/>
              <a:ext cx="14173200" cy="571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8" name="L-Shape 57">
            <a:extLst>
              <a:ext uri="{FF2B5EF4-FFF2-40B4-BE49-F238E27FC236}">
                <a16:creationId xmlns:a16="http://schemas.microsoft.com/office/drawing/2014/main" id="{822F0A5E-64B0-7F4E-9BCA-CB63C0F6FD52}"/>
              </a:ext>
            </a:extLst>
          </p:cNvPr>
          <p:cNvSpPr/>
          <p:nvPr userDrawn="1"/>
        </p:nvSpPr>
        <p:spPr>
          <a:xfrm rot="13500000">
            <a:off x="400807" y="2079464"/>
            <a:ext cx="4308268" cy="4308268"/>
          </a:xfrm>
          <a:prstGeom prst="corner">
            <a:avLst>
              <a:gd name="adj1" fmla="val 20121"/>
              <a:gd name="adj2" fmla="val 202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1"/>
              </a:solidFill>
            </a:endParaRPr>
          </a:p>
        </p:txBody>
      </p:sp>
    </p:spTree>
    <p:extLst>
      <p:ext uri="{BB962C8B-B14F-4D97-AF65-F5344CB8AC3E}">
        <p14:creationId xmlns:p14="http://schemas.microsoft.com/office/powerpoint/2010/main" val="92462296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Section Title Stripes 2">
    <p:bg>
      <p:bgPr>
        <a:solidFill>
          <a:srgbClr val="FFC628"/>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B6DE1F14-3F55-E145-8305-8C92D97853FB}"/>
              </a:ext>
            </a:extLst>
          </p:cNvPr>
          <p:cNvSpPr/>
          <p:nvPr userDrawn="1"/>
        </p:nvSpPr>
        <p:spPr>
          <a:xfrm>
            <a:off x="0" y="0"/>
            <a:ext cx="14630400" cy="822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9E04304A-A1E4-FD46-A3D4-9DE74FA0D2E5}"/>
              </a:ext>
            </a:extLst>
          </p:cNvPr>
          <p:cNvGrpSpPr/>
          <p:nvPr userDrawn="1"/>
        </p:nvGrpSpPr>
        <p:grpSpPr>
          <a:xfrm>
            <a:off x="0" y="395"/>
            <a:ext cx="14630399" cy="8229205"/>
            <a:chOff x="228600" y="396"/>
            <a:chExt cx="14173200" cy="5028804"/>
          </a:xfrm>
          <a:solidFill>
            <a:srgbClr val="F0B819"/>
          </a:solidFill>
        </p:grpSpPr>
        <p:sp>
          <p:nvSpPr>
            <p:cNvPr id="37" name="Rectangle 36">
              <a:extLst>
                <a:ext uri="{FF2B5EF4-FFF2-40B4-BE49-F238E27FC236}">
                  <a16:creationId xmlns:a16="http://schemas.microsoft.com/office/drawing/2014/main" id="{B9A27931-C1A7-4B4A-8500-BFD8B829FD6D}"/>
                </a:ext>
              </a:extLst>
            </p:cNvPr>
            <p:cNvSpPr/>
            <p:nvPr/>
          </p:nvSpPr>
          <p:spPr>
            <a:xfrm>
              <a:off x="228600" y="4880187"/>
              <a:ext cx="14173200" cy="1490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4F8656A2-416D-1D43-B013-8F5DCFAA4CC8}"/>
                </a:ext>
              </a:extLst>
            </p:cNvPr>
            <p:cNvSpPr/>
            <p:nvPr/>
          </p:nvSpPr>
          <p:spPr>
            <a:xfrm>
              <a:off x="228600" y="4689651"/>
              <a:ext cx="14173200" cy="1289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07639180-CBCB-C24F-AB86-532E0D62DC7F}"/>
                </a:ext>
              </a:extLst>
            </p:cNvPr>
            <p:cNvSpPr/>
            <p:nvPr/>
          </p:nvSpPr>
          <p:spPr>
            <a:xfrm>
              <a:off x="228600" y="4495624"/>
              <a:ext cx="14173200" cy="1134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BEF5FF3D-18D8-0349-B734-F754E7D5D8D1}"/>
                </a:ext>
              </a:extLst>
            </p:cNvPr>
            <p:cNvSpPr/>
            <p:nvPr/>
          </p:nvSpPr>
          <p:spPr>
            <a:xfrm>
              <a:off x="228600" y="4305476"/>
              <a:ext cx="14173200" cy="940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0AD2FAC5-EBB5-5746-871A-15D38789F717}"/>
                </a:ext>
              </a:extLst>
            </p:cNvPr>
            <p:cNvSpPr/>
            <p:nvPr/>
          </p:nvSpPr>
          <p:spPr>
            <a:xfrm>
              <a:off x="228600" y="4111449"/>
              <a:ext cx="14173200" cy="746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7EC9C21C-4CAB-7E46-9BF1-F7DD713FD4A5}"/>
                </a:ext>
              </a:extLst>
            </p:cNvPr>
            <p:cNvSpPr/>
            <p:nvPr/>
          </p:nvSpPr>
          <p:spPr>
            <a:xfrm>
              <a:off x="228600" y="3913540"/>
              <a:ext cx="14173200" cy="571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F8CCA382-AFE5-D740-9C11-6B01C5E0D223}"/>
                </a:ext>
              </a:extLst>
            </p:cNvPr>
            <p:cNvSpPr/>
            <p:nvPr/>
          </p:nvSpPr>
          <p:spPr>
            <a:xfrm>
              <a:off x="228600" y="3713692"/>
              <a:ext cx="14173200" cy="3973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EEA0D443-1A6C-4E47-9FE4-C108CA6BCFA0}"/>
                </a:ext>
              </a:extLst>
            </p:cNvPr>
            <p:cNvSpPr/>
            <p:nvPr/>
          </p:nvSpPr>
          <p:spPr>
            <a:xfrm rot="10800000">
              <a:off x="228600" y="2437920"/>
              <a:ext cx="14173200" cy="1490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67AA0450-8678-B84B-81D1-1AC80415BD67}"/>
                </a:ext>
              </a:extLst>
            </p:cNvPr>
            <p:cNvSpPr/>
            <p:nvPr/>
          </p:nvSpPr>
          <p:spPr>
            <a:xfrm rot="10800000">
              <a:off x="228600" y="2648479"/>
              <a:ext cx="14173200" cy="1289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C704FA23-21A9-C847-9EF8-4EC62626999D}"/>
                </a:ext>
              </a:extLst>
            </p:cNvPr>
            <p:cNvSpPr/>
            <p:nvPr/>
          </p:nvSpPr>
          <p:spPr>
            <a:xfrm rot="10800000">
              <a:off x="228600" y="2858029"/>
              <a:ext cx="14173200" cy="1134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2992DC29-FA87-C947-B07F-400BA02F4FAD}"/>
                </a:ext>
              </a:extLst>
            </p:cNvPr>
            <p:cNvSpPr/>
            <p:nvPr/>
          </p:nvSpPr>
          <p:spPr>
            <a:xfrm rot="10800000">
              <a:off x="228600" y="3067579"/>
              <a:ext cx="14173200" cy="940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09836F18-D7F3-984D-9CEC-51C8794E7B9B}"/>
                </a:ext>
              </a:extLst>
            </p:cNvPr>
            <p:cNvSpPr/>
            <p:nvPr/>
          </p:nvSpPr>
          <p:spPr>
            <a:xfrm rot="10800000">
              <a:off x="228600" y="3281009"/>
              <a:ext cx="14173200" cy="746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71D0E258-881E-A849-9C53-9FBB6B69C7EA}"/>
                </a:ext>
              </a:extLst>
            </p:cNvPr>
            <p:cNvSpPr/>
            <p:nvPr/>
          </p:nvSpPr>
          <p:spPr>
            <a:xfrm rot="10800000">
              <a:off x="228600" y="3496381"/>
              <a:ext cx="14173200" cy="571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9494A1DD-21C7-DE43-931B-3A85C046CBB0}"/>
                </a:ext>
              </a:extLst>
            </p:cNvPr>
            <p:cNvSpPr/>
            <p:nvPr/>
          </p:nvSpPr>
          <p:spPr>
            <a:xfrm>
              <a:off x="228600" y="2249247"/>
              <a:ext cx="14173200" cy="1289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CDBDEDA7-2D83-4442-BD78-9C8C23FF238B}"/>
                </a:ext>
              </a:extLst>
            </p:cNvPr>
            <p:cNvSpPr/>
            <p:nvPr/>
          </p:nvSpPr>
          <p:spPr>
            <a:xfrm>
              <a:off x="228600" y="2055219"/>
              <a:ext cx="14173200" cy="1134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D236C02B-D921-204D-8D72-D545F5B6936C}"/>
                </a:ext>
              </a:extLst>
            </p:cNvPr>
            <p:cNvSpPr/>
            <p:nvPr/>
          </p:nvSpPr>
          <p:spPr>
            <a:xfrm>
              <a:off x="228600" y="1865072"/>
              <a:ext cx="14173200" cy="940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452AA02D-8E8A-7D47-ACAE-6DB2CBF82A5C}"/>
                </a:ext>
              </a:extLst>
            </p:cNvPr>
            <p:cNvSpPr/>
            <p:nvPr/>
          </p:nvSpPr>
          <p:spPr>
            <a:xfrm>
              <a:off x="228600" y="1671044"/>
              <a:ext cx="14173200" cy="746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64B254D6-60AB-5C4D-ADF1-483CED7F62A4}"/>
                </a:ext>
              </a:extLst>
            </p:cNvPr>
            <p:cNvSpPr/>
            <p:nvPr/>
          </p:nvSpPr>
          <p:spPr>
            <a:xfrm>
              <a:off x="228600" y="1473135"/>
              <a:ext cx="14173200" cy="571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02A6C21D-FA75-124D-BEF7-D6EC59CE0796}"/>
                </a:ext>
              </a:extLst>
            </p:cNvPr>
            <p:cNvSpPr/>
            <p:nvPr/>
          </p:nvSpPr>
          <p:spPr>
            <a:xfrm>
              <a:off x="228600" y="1273287"/>
              <a:ext cx="14173200" cy="3973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EFA08D72-8D15-0748-B63F-ECD2A57C16E0}"/>
                </a:ext>
              </a:extLst>
            </p:cNvPr>
            <p:cNvSpPr/>
            <p:nvPr/>
          </p:nvSpPr>
          <p:spPr>
            <a:xfrm rot="10800000">
              <a:off x="228600" y="396"/>
              <a:ext cx="14173200" cy="1490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79DC2CAA-6944-9444-9216-E89D677BF4F4}"/>
                </a:ext>
              </a:extLst>
            </p:cNvPr>
            <p:cNvSpPr/>
            <p:nvPr/>
          </p:nvSpPr>
          <p:spPr>
            <a:xfrm rot="10800000">
              <a:off x="228600" y="210955"/>
              <a:ext cx="14173200" cy="1289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1E0876FD-D45A-FC47-8ACB-6F158F9EE581}"/>
                </a:ext>
              </a:extLst>
            </p:cNvPr>
            <p:cNvSpPr/>
            <p:nvPr/>
          </p:nvSpPr>
          <p:spPr>
            <a:xfrm rot="10800000">
              <a:off x="228600" y="420505"/>
              <a:ext cx="14173200" cy="1134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45F4C5A6-8A6E-F148-A84E-3C484795CBB0}"/>
                </a:ext>
              </a:extLst>
            </p:cNvPr>
            <p:cNvSpPr/>
            <p:nvPr/>
          </p:nvSpPr>
          <p:spPr>
            <a:xfrm rot="10800000">
              <a:off x="228600" y="630055"/>
              <a:ext cx="14173200" cy="940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A5214CCC-7C31-9543-8E5E-79DEBF1A5AA4}"/>
                </a:ext>
              </a:extLst>
            </p:cNvPr>
            <p:cNvSpPr/>
            <p:nvPr/>
          </p:nvSpPr>
          <p:spPr>
            <a:xfrm rot="10800000">
              <a:off x="228600" y="843486"/>
              <a:ext cx="14173200" cy="746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91E83C3F-AFE9-ED46-A823-0986B2649E9C}"/>
                </a:ext>
              </a:extLst>
            </p:cNvPr>
            <p:cNvSpPr/>
            <p:nvPr/>
          </p:nvSpPr>
          <p:spPr>
            <a:xfrm rot="10800000">
              <a:off x="228600" y="1058857"/>
              <a:ext cx="14173200" cy="571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0EBBD542-79BF-5144-A563-42BF3D453E0E}"/>
              </a:ext>
            </a:extLst>
          </p:cNvPr>
          <p:cNvSpPr>
            <a:spLocks noGrp="1"/>
          </p:cNvSpPr>
          <p:nvPr>
            <p:ph type="title" hasCustomPrompt="1"/>
          </p:nvPr>
        </p:nvSpPr>
        <p:spPr>
          <a:xfrm>
            <a:off x="1692729" y="3618248"/>
            <a:ext cx="12344400" cy="1590676"/>
          </a:xfrm>
        </p:spPr>
        <p:txBody>
          <a:bodyPr anchor="b"/>
          <a:lstStyle>
            <a:lvl1pPr>
              <a:defRPr sz="4800" b="0" i="0">
                <a:solidFill>
                  <a:schemeClr val="bg1"/>
                </a:solidFill>
                <a:latin typeface="DM Sans Medium" pitchFamily="2" charset="77"/>
              </a:defRPr>
            </a:lvl1pPr>
          </a:lstStyle>
          <a:p>
            <a:r>
              <a:rPr lang="en-US"/>
              <a:t>Click to edit Master title style (Option C)</a:t>
            </a:r>
          </a:p>
        </p:txBody>
      </p:sp>
      <p:pic>
        <p:nvPicPr>
          <p:cNvPr id="62" name="Picture 6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9372" y="4507469"/>
            <a:ext cx="569467" cy="579889"/>
          </a:xfrm>
          <a:prstGeom prst="rect">
            <a:avLst/>
          </a:prstGeom>
        </p:spPr>
      </p:pic>
    </p:spTree>
    <p:extLst>
      <p:ext uri="{BB962C8B-B14F-4D97-AF65-F5344CB8AC3E}">
        <p14:creationId xmlns:p14="http://schemas.microsoft.com/office/powerpoint/2010/main" val="301428045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Section Break Quote 1">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BD542-79BF-5144-A563-42BF3D453E0E}"/>
              </a:ext>
            </a:extLst>
          </p:cNvPr>
          <p:cNvSpPr>
            <a:spLocks noGrp="1"/>
          </p:cNvSpPr>
          <p:nvPr>
            <p:ph type="title"/>
          </p:nvPr>
        </p:nvSpPr>
        <p:spPr>
          <a:xfrm>
            <a:off x="4593194" y="1714500"/>
            <a:ext cx="5008005" cy="5086350"/>
          </a:xfrm>
        </p:spPr>
        <p:txBody>
          <a:bodyPr anchor="ctr"/>
          <a:lstStyle>
            <a:lvl1pPr>
              <a:defRPr sz="3600" b="0" i="0">
                <a:solidFill>
                  <a:schemeClr val="tx1"/>
                </a:solidFill>
                <a:latin typeface="DM Sans Medium" pitchFamily="2" charset="77"/>
              </a:defRPr>
            </a:lvl1pPr>
          </a:lstStyle>
          <a:p>
            <a:r>
              <a:rPr lang="en-US"/>
              <a:t>Click to edit Master title style</a:t>
            </a:r>
          </a:p>
        </p:txBody>
      </p:sp>
      <p:sp>
        <p:nvSpPr>
          <p:cNvPr id="58" name="L-Shape 57">
            <a:extLst>
              <a:ext uri="{FF2B5EF4-FFF2-40B4-BE49-F238E27FC236}">
                <a16:creationId xmlns:a16="http://schemas.microsoft.com/office/drawing/2014/main" id="{822F0A5E-64B0-7F4E-9BCA-CB63C0F6FD52}"/>
              </a:ext>
            </a:extLst>
          </p:cNvPr>
          <p:cNvSpPr/>
          <p:nvPr userDrawn="1"/>
        </p:nvSpPr>
        <p:spPr>
          <a:xfrm rot="13500000">
            <a:off x="992607" y="3030958"/>
            <a:ext cx="2496869" cy="2496869"/>
          </a:xfrm>
          <a:prstGeom prst="corner">
            <a:avLst>
              <a:gd name="adj1" fmla="val 20121"/>
              <a:gd name="adj2" fmla="val 20273"/>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1"/>
              </a:solidFill>
            </a:endParaRPr>
          </a:p>
        </p:txBody>
      </p:sp>
      <p:sp>
        <p:nvSpPr>
          <p:cNvPr id="8" name="Slide Number Placeholder 7"/>
          <p:cNvSpPr>
            <a:spLocks noGrp="1"/>
          </p:cNvSpPr>
          <p:nvPr>
            <p:ph type="sldNum" sz="quarter" idx="12"/>
          </p:nvPr>
        </p:nvSpPr>
        <p:spPr>
          <a:xfrm>
            <a:off x="11432177" y="7619393"/>
            <a:ext cx="2893423" cy="438150"/>
          </a:xfrm>
        </p:spPr>
        <p:txBody>
          <a:bodyPr/>
          <a:lstStyle/>
          <a:p>
            <a:fld id="{F384092C-9B9C-9748-AC6A-F06C9D03AD52}" type="slidenum">
              <a:rPr lang="en-US" smtClean="0"/>
              <a:pPr/>
              <a:t>‹#›</a:t>
            </a:fld>
            <a:endParaRPr lang="en-US"/>
          </a:p>
        </p:txBody>
      </p:sp>
    </p:spTree>
    <p:extLst>
      <p:ext uri="{BB962C8B-B14F-4D97-AF65-F5344CB8AC3E}">
        <p14:creationId xmlns:p14="http://schemas.microsoft.com/office/powerpoint/2010/main" val="103260284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Section Break Quot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BD542-79BF-5144-A563-42BF3D453E0E}"/>
              </a:ext>
            </a:extLst>
          </p:cNvPr>
          <p:cNvSpPr>
            <a:spLocks noGrp="1"/>
          </p:cNvSpPr>
          <p:nvPr>
            <p:ph type="title"/>
          </p:nvPr>
        </p:nvSpPr>
        <p:spPr>
          <a:xfrm>
            <a:off x="4593194" y="1714500"/>
            <a:ext cx="5008005" cy="5086350"/>
          </a:xfrm>
        </p:spPr>
        <p:txBody>
          <a:bodyPr anchor="ctr"/>
          <a:lstStyle>
            <a:lvl1pPr>
              <a:defRPr sz="3600" b="0" i="0">
                <a:solidFill>
                  <a:schemeClr val="tx1"/>
                </a:solidFill>
                <a:latin typeface="DM Sans Medium" pitchFamily="2" charset="77"/>
              </a:defRPr>
            </a:lvl1pPr>
          </a:lstStyle>
          <a:p>
            <a:r>
              <a:rPr lang="en-US"/>
              <a:t>Click to edit Master title style</a:t>
            </a:r>
          </a:p>
        </p:txBody>
      </p:sp>
      <p:sp>
        <p:nvSpPr>
          <p:cNvPr id="4" name="L-Shape 3">
            <a:extLst>
              <a:ext uri="{FF2B5EF4-FFF2-40B4-BE49-F238E27FC236}">
                <a16:creationId xmlns:a16="http://schemas.microsoft.com/office/drawing/2014/main" id="{822F0A5E-64B0-7F4E-9BCA-CB63C0F6FD52}"/>
              </a:ext>
            </a:extLst>
          </p:cNvPr>
          <p:cNvSpPr/>
          <p:nvPr userDrawn="1"/>
        </p:nvSpPr>
        <p:spPr>
          <a:xfrm rot="13500000">
            <a:off x="992607" y="3030958"/>
            <a:ext cx="2496869" cy="2496869"/>
          </a:xfrm>
          <a:prstGeom prst="corner">
            <a:avLst>
              <a:gd name="adj1" fmla="val 20121"/>
              <a:gd name="adj2" fmla="val 20273"/>
            </a:avLst>
          </a:prstGeom>
          <a:solidFill>
            <a:srgbClr val="8082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1"/>
              </a:solidFill>
            </a:endParaRPr>
          </a:p>
        </p:txBody>
      </p:sp>
      <p:sp>
        <p:nvSpPr>
          <p:cNvPr id="10" name="Slide Number Placeholder 7">
            <a:extLst>
              <a:ext uri="{FF2B5EF4-FFF2-40B4-BE49-F238E27FC236}">
                <a16:creationId xmlns:a16="http://schemas.microsoft.com/office/drawing/2014/main" id="{41C1A6ED-0579-9948-A51F-E143D35FD65E}"/>
              </a:ext>
            </a:extLst>
          </p:cNvPr>
          <p:cNvSpPr>
            <a:spLocks noGrp="1"/>
          </p:cNvSpPr>
          <p:nvPr>
            <p:ph type="sldNum" sz="quarter" idx="12"/>
          </p:nvPr>
        </p:nvSpPr>
        <p:spPr>
          <a:xfrm>
            <a:off x="11432177" y="7619393"/>
            <a:ext cx="2893423" cy="438150"/>
          </a:xfrm>
        </p:spPr>
        <p:txBody>
          <a:bodyPr/>
          <a:lstStyle/>
          <a:p>
            <a:fld id="{F384092C-9B9C-9748-AC6A-F06C9D03AD5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Section Break Quote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BD542-79BF-5144-A563-42BF3D453E0E}"/>
              </a:ext>
            </a:extLst>
          </p:cNvPr>
          <p:cNvSpPr>
            <a:spLocks noGrp="1"/>
          </p:cNvSpPr>
          <p:nvPr>
            <p:ph type="title"/>
          </p:nvPr>
        </p:nvSpPr>
        <p:spPr>
          <a:xfrm>
            <a:off x="4593194" y="1714500"/>
            <a:ext cx="5008005" cy="5086350"/>
          </a:xfrm>
        </p:spPr>
        <p:txBody>
          <a:bodyPr anchor="ctr"/>
          <a:lstStyle>
            <a:lvl1pPr>
              <a:defRPr sz="3600" b="0" i="0">
                <a:solidFill>
                  <a:schemeClr val="tx1"/>
                </a:solidFill>
                <a:latin typeface="DM Sans Medium" pitchFamily="2" charset="77"/>
              </a:defRPr>
            </a:lvl1pPr>
          </a:lstStyle>
          <a:p>
            <a:r>
              <a:rPr lang="en-US"/>
              <a:t>Click to edit Master title style</a:t>
            </a:r>
          </a:p>
        </p:txBody>
      </p:sp>
      <p:sp>
        <p:nvSpPr>
          <p:cNvPr id="4" name="L-Shape 3">
            <a:extLst>
              <a:ext uri="{FF2B5EF4-FFF2-40B4-BE49-F238E27FC236}">
                <a16:creationId xmlns:a16="http://schemas.microsoft.com/office/drawing/2014/main" id="{822F0A5E-64B0-7F4E-9BCA-CB63C0F6FD52}"/>
              </a:ext>
            </a:extLst>
          </p:cNvPr>
          <p:cNvSpPr/>
          <p:nvPr userDrawn="1"/>
        </p:nvSpPr>
        <p:spPr>
          <a:xfrm rot="13500000">
            <a:off x="992607" y="3030958"/>
            <a:ext cx="2496869" cy="2496869"/>
          </a:xfrm>
          <a:prstGeom prst="corner">
            <a:avLst>
              <a:gd name="adj1" fmla="val 20121"/>
              <a:gd name="adj2" fmla="val 20273"/>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1"/>
              </a:solidFill>
            </a:endParaRPr>
          </a:p>
        </p:txBody>
      </p:sp>
      <p:sp>
        <p:nvSpPr>
          <p:cNvPr id="10" name="Slide Number Placeholder 7">
            <a:extLst>
              <a:ext uri="{FF2B5EF4-FFF2-40B4-BE49-F238E27FC236}">
                <a16:creationId xmlns:a16="http://schemas.microsoft.com/office/drawing/2014/main" id="{9567393D-1C3F-354F-B863-4763826157CF}"/>
              </a:ext>
            </a:extLst>
          </p:cNvPr>
          <p:cNvSpPr>
            <a:spLocks noGrp="1"/>
          </p:cNvSpPr>
          <p:nvPr>
            <p:ph type="sldNum" sz="quarter" idx="12"/>
          </p:nvPr>
        </p:nvSpPr>
        <p:spPr>
          <a:xfrm>
            <a:off x="11432177" y="7619393"/>
            <a:ext cx="2893423" cy="438150"/>
          </a:xfrm>
        </p:spPr>
        <p:txBody>
          <a:bodyPr/>
          <a:lstStyle/>
          <a:p>
            <a:fld id="{F384092C-9B9C-9748-AC6A-F06C9D03AD5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Section Break Quote 4">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BD542-79BF-5144-A563-42BF3D453E0E}"/>
              </a:ext>
            </a:extLst>
          </p:cNvPr>
          <p:cNvSpPr>
            <a:spLocks noGrp="1"/>
          </p:cNvSpPr>
          <p:nvPr>
            <p:ph type="title"/>
          </p:nvPr>
        </p:nvSpPr>
        <p:spPr>
          <a:xfrm>
            <a:off x="4593194" y="1714500"/>
            <a:ext cx="5008005" cy="5086350"/>
          </a:xfrm>
        </p:spPr>
        <p:txBody>
          <a:bodyPr anchor="ctr"/>
          <a:lstStyle>
            <a:lvl1pPr>
              <a:defRPr sz="3600" b="0" i="0">
                <a:solidFill>
                  <a:schemeClr val="tx1"/>
                </a:solidFill>
                <a:latin typeface="DM Sans Medium" pitchFamily="2" charset="77"/>
              </a:defRPr>
            </a:lvl1pPr>
          </a:lstStyle>
          <a:p>
            <a:r>
              <a:rPr lang="en-US"/>
              <a:t>Click to edit Master title style</a:t>
            </a:r>
          </a:p>
        </p:txBody>
      </p:sp>
      <p:sp>
        <p:nvSpPr>
          <p:cNvPr id="4" name="L-Shape 3">
            <a:extLst>
              <a:ext uri="{FF2B5EF4-FFF2-40B4-BE49-F238E27FC236}">
                <a16:creationId xmlns:a16="http://schemas.microsoft.com/office/drawing/2014/main" id="{822F0A5E-64B0-7F4E-9BCA-CB63C0F6FD52}"/>
              </a:ext>
            </a:extLst>
          </p:cNvPr>
          <p:cNvSpPr/>
          <p:nvPr userDrawn="1"/>
        </p:nvSpPr>
        <p:spPr>
          <a:xfrm rot="13500000">
            <a:off x="992607" y="3030958"/>
            <a:ext cx="2496869" cy="2496869"/>
          </a:xfrm>
          <a:prstGeom prst="corner">
            <a:avLst>
              <a:gd name="adj1" fmla="val 20121"/>
              <a:gd name="adj2" fmla="val 20273"/>
            </a:avLst>
          </a:prstGeom>
          <a:solidFill>
            <a:srgbClr val="5BCB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1"/>
              </a:solidFill>
            </a:endParaRPr>
          </a:p>
        </p:txBody>
      </p:sp>
      <p:sp>
        <p:nvSpPr>
          <p:cNvPr id="10" name="Slide Number Placeholder 7">
            <a:extLst>
              <a:ext uri="{FF2B5EF4-FFF2-40B4-BE49-F238E27FC236}">
                <a16:creationId xmlns:a16="http://schemas.microsoft.com/office/drawing/2014/main" id="{7ECC448B-9D38-6D41-A019-FE25E5822B61}"/>
              </a:ext>
            </a:extLst>
          </p:cNvPr>
          <p:cNvSpPr>
            <a:spLocks noGrp="1"/>
          </p:cNvSpPr>
          <p:nvPr>
            <p:ph type="sldNum" sz="quarter" idx="12"/>
          </p:nvPr>
        </p:nvSpPr>
        <p:spPr>
          <a:xfrm>
            <a:off x="11432177" y="7619393"/>
            <a:ext cx="2893423" cy="438150"/>
          </a:xfrm>
        </p:spPr>
        <p:txBody>
          <a:bodyPr/>
          <a:lstStyle/>
          <a:p>
            <a:fld id="{F384092C-9B9C-9748-AC6A-F06C9D03AD5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ection Break Quote 5">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BD542-79BF-5144-A563-42BF3D453E0E}"/>
              </a:ext>
            </a:extLst>
          </p:cNvPr>
          <p:cNvSpPr>
            <a:spLocks noGrp="1"/>
          </p:cNvSpPr>
          <p:nvPr>
            <p:ph type="title"/>
          </p:nvPr>
        </p:nvSpPr>
        <p:spPr>
          <a:xfrm>
            <a:off x="4593194" y="1714500"/>
            <a:ext cx="5008005" cy="5086350"/>
          </a:xfrm>
        </p:spPr>
        <p:txBody>
          <a:bodyPr anchor="ctr"/>
          <a:lstStyle>
            <a:lvl1pPr>
              <a:defRPr sz="3600" b="0" i="0">
                <a:solidFill>
                  <a:schemeClr val="tx1"/>
                </a:solidFill>
                <a:latin typeface="DM Sans Medium" pitchFamily="2" charset="77"/>
              </a:defRPr>
            </a:lvl1pPr>
          </a:lstStyle>
          <a:p>
            <a:r>
              <a:rPr lang="en-US"/>
              <a:t>Click to edit Master title style</a:t>
            </a:r>
          </a:p>
        </p:txBody>
      </p:sp>
      <p:sp>
        <p:nvSpPr>
          <p:cNvPr id="4" name="L-Shape 3">
            <a:extLst>
              <a:ext uri="{FF2B5EF4-FFF2-40B4-BE49-F238E27FC236}">
                <a16:creationId xmlns:a16="http://schemas.microsoft.com/office/drawing/2014/main" id="{822F0A5E-64B0-7F4E-9BCA-CB63C0F6FD52}"/>
              </a:ext>
            </a:extLst>
          </p:cNvPr>
          <p:cNvSpPr/>
          <p:nvPr userDrawn="1"/>
        </p:nvSpPr>
        <p:spPr>
          <a:xfrm rot="13500000">
            <a:off x="992607" y="3030958"/>
            <a:ext cx="2496869" cy="2496869"/>
          </a:xfrm>
          <a:prstGeom prst="corner">
            <a:avLst>
              <a:gd name="adj1" fmla="val 20121"/>
              <a:gd name="adj2" fmla="val 20273"/>
            </a:avLst>
          </a:prstGeom>
          <a:solidFill>
            <a:srgbClr val="0785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1"/>
              </a:solidFill>
            </a:endParaRPr>
          </a:p>
        </p:txBody>
      </p:sp>
      <p:sp>
        <p:nvSpPr>
          <p:cNvPr id="10" name="Slide Number Placeholder 7">
            <a:extLst>
              <a:ext uri="{FF2B5EF4-FFF2-40B4-BE49-F238E27FC236}">
                <a16:creationId xmlns:a16="http://schemas.microsoft.com/office/drawing/2014/main" id="{5A3FE428-8DC7-AF48-AF27-3EA59F6A606C}"/>
              </a:ext>
            </a:extLst>
          </p:cNvPr>
          <p:cNvSpPr>
            <a:spLocks noGrp="1"/>
          </p:cNvSpPr>
          <p:nvPr>
            <p:ph type="sldNum" sz="quarter" idx="12"/>
          </p:nvPr>
        </p:nvSpPr>
        <p:spPr>
          <a:xfrm>
            <a:off x="11432177" y="7619393"/>
            <a:ext cx="2893423" cy="438150"/>
          </a:xfrm>
        </p:spPr>
        <p:txBody>
          <a:bodyPr/>
          <a:lstStyle/>
          <a:p>
            <a:fld id="{F384092C-9B9C-9748-AC6A-F06C9D03AD5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ontent Breaker Photo 1">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53097" y="496900"/>
            <a:ext cx="12560268" cy="1818795"/>
          </a:xfrm>
        </p:spPr>
        <p:txBody>
          <a:bodyPr anchor="b"/>
          <a:lstStyle>
            <a:lvl1pPr>
              <a:defRPr sz="6000">
                <a:solidFill>
                  <a:srgbClr val="BCBEC0"/>
                </a:solidFill>
              </a:defRPr>
            </a:lvl1pPr>
          </a:lstStyle>
          <a:p>
            <a:r>
              <a:rPr lang="en-US"/>
              <a:t>Click to edit Master title style</a:t>
            </a:r>
          </a:p>
        </p:txBody>
      </p:sp>
      <p:sp>
        <p:nvSpPr>
          <p:cNvPr id="7" name="Text Placeholder 6"/>
          <p:cNvSpPr>
            <a:spLocks noGrp="1"/>
          </p:cNvSpPr>
          <p:nvPr>
            <p:ph type="body" sz="quarter" idx="13"/>
          </p:nvPr>
        </p:nvSpPr>
        <p:spPr>
          <a:xfrm>
            <a:off x="544536" y="2659307"/>
            <a:ext cx="11660716" cy="1017554"/>
          </a:xfrm>
          <a:prstGeom prst="rect">
            <a:avLst/>
          </a:prstGeom>
        </p:spPr>
        <p:txBody>
          <a:bodyPr/>
          <a:lstStyle>
            <a:lvl1pPr marL="0" indent="0">
              <a:spcAft>
                <a:spcPts val="0"/>
              </a:spcAft>
              <a:buNone/>
              <a:defRPr sz="1600">
                <a:solidFill>
                  <a:srgbClr val="BCBEC0"/>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2432612"/>
            <a:ext cx="13478196" cy="0"/>
          </a:xfrm>
          <a:prstGeom prst="line">
            <a:avLst/>
          </a:prstGeom>
          <a:ln w="6350">
            <a:solidFill>
              <a:srgbClr val="808285"/>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D23466FF-F37F-034D-8FCB-E7C6660E1537}"/>
              </a:ext>
            </a:extLst>
          </p:cNvPr>
          <p:cNvGrpSpPr/>
          <p:nvPr userDrawn="1"/>
        </p:nvGrpSpPr>
        <p:grpSpPr>
          <a:xfrm rot="10800000">
            <a:off x="643925" y="1449990"/>
            <a:ext cx="712530" cy="569369"/>
            <a:chOff x="7468680" y="4418987"/>
            <a:chExt cx="1811122" cy="1447234"/>
          </a:xfrm>
          <a:solidFill>
            <a:srgbClr val="30F298"/>
          </a:solidFill>
        </p:grpSpPr>
        <p:sp>
          <p:nvSpPr>
            <p:cNvPr id="13" name="Rectangle 12">
              <a:extLst>
                <a:ext uri="{FF2B5EF4-FFF2-40B4-BE49-F238E27FC236}">
                  <a16:creationId xmlns:a16="http://schemas.microsoft.com/office/drawing/2014/main" id="{5A7E1AF1-FCFA-034C-AF46-AEA601A54D57}"/>
                </a:ext>
              </a:extLst>
            </p:cNvPr>
            <p:cNvSpPr/>
            <p:nvPr/>
          </p:nvSpPr>
          <p:spPr>
            <a:xfrm>
              <a:off x="7894622" y="4772476"/>
              <a:ext cx="1385180" cy="252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60200E9-F6A1-5942-AB7D-494B401496C7}"/>
                </a:ext>
              </a:extLst>
            </p:cNvPr>
            <p:cNvSpPr/>
            <p:nvPr/>
          </p:nvSpPr>
          <p:spPr>
            <a:xfrm rot="18900000">
              <a:off x="7468680" y="4418987"/>
              <a:ext cx="1230581" cy="252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EA67DE0-60AA-1149-BC61-97A870B71E6E}"/>
                </a:ext>
              </a:extLst>
            </p:cNvPr>
            <p:cNvSpPr/>
            <p:nvPr/>
          </p:nvSpPr>
          <p:spPr>
            <a:xfrm rot="2700000">
              <a:off x="7459541" y="5124832"/>
              <a:ext cx="1230581" cy="252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8" name="Picture 1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3811869"/>
            <a:ext cx="14624213" cy="4417731"/>
          </a:xfrm>
          <a:prstGeom prst="rect">
            <a:avLst/>
          </a:prstGeom>
        </p:spPr>
      </p:pic>
      <p:pic>
        <p:nvPicPr>
          <p:cNvPr id="19" name="Picture 18">
            <a:extLst>
              <a:ext uri="{FF2B5EF4-FFF2-40B4-BE49-F238E27FC236}">
                <a16:creationId xmlns:a16="http://schemas.microsoft.com/office/drawing/2014/main" id="{7676ECD8-2A80-CA4D-9F22-B1DD9BA3A6C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382620" y="2611687"/>
            <a:ext cx="678286" cy="54864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Content Breaker Photo 1">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53097" y="496900"/>
            <a:ext cx="12560268" cy="1818795"/>
          </a:xfrm>
        </p:spPr>
        <p:txBody>
          <a:bodyPr anchor="b"/>
          <a:lstStyle>
            <a:lvl1pPr>
              <a:defRPr sz="6000">
                <a:solidFill>
                  <a:srgbClr val="BCBEC0"/>
                </a:solidFill>
              </a:defRPr>
            </a:lvl1pPr>
          </a:lstStyle>
          <a:p>
            <a:r>
              <a:rPr lang="en-US"/>
              <a:t>Click to edit Master title style</a:t>
            </a:r>
          </a:p>
        </p:txBody>
      </p:sp>
      <p:sp>
        <p:nvSpPr>
          <p:cNvPr id="7" name="Text Placeholder 6"/>
          <p:cNvSpPr>
            <a:spLocks noGrp="1"/>
          </p:cNvSpPr>
          <p:nvPr>
            <p:ph type="body" sz="quarter" idx="13"/>
          </p:nvPr>
        </p:nvSpPr>
        <p:spPr>
          <a:xfrm>
            <a:off x="544536" y="2659307"/>
            <a:ext cx="11660716" cy="1017554"/>
          </a:xfrm>
          <a:prstGeom prst="rect">
            <a:avLst/>
          </a:prstGeom>
        </p:spPr>
        <p:txBody>
          <a:bodyPr/>
          <a:lstStyle>
            <a:lvl1pPr marL="0" indent="0">
              <a:spcAft>
                <a:spcPts val="0"/>
              </a:spcAft>
              <a:buNone/>
              <a:defRPr sz="1600">
                <a:solidFill>
                  <a:srgbClr val="BCBEC0"/>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2432612"/>
            <a:ext cx="13478196" cy="0"/>
          </a:xfrm>
          <a:prstGeom prst="line">
            <a:avLst/>
          </a:prstGeom>
          <a:ln w="6350">
            <a:solidFill>
              <a:srgbClr val="808285"/>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D23466FF-F37F-034D-8FCB-E7C6660E1537}"/>
              </a:ext>
            </a:extLst>
          </p:cNvPr>
          <p:cNvGrpSpPr/>
          <p:nvPr userDrawn="1"/>
        </p:nvGrpSpPr>
        <p:grpSpPr>
          <a:xfrm rot="10800000">
            <a:off x="643925" y="1449990"/>
            <a:ext cx="712530" cy="569369"/>
            <a:chOff x="7468680" y="4418987"/>
            <a:chExt cx="1811122" cy="1447234"/>
          </a:xfrm>
          <a:solidFill>
            <a:srgbClr val="30F298"/>
          </a:solidFill>
        </p:grpSpPr>
        <p:sp>
          <p:nvSpPr>
            <p:cNvPr id="13" name="Rectangle 12">
              <a:extLst>
                <a:ext uri="{FF2B5EF4-FFF2-40B4-BE49-F238E27FC236}">
                  <a16:creationId xmlns:a16="http://schemas.microsoft.com/office/drawing/2014/main" id="{5A7E1AF1-FCFA-034C-AF46-AEA601A54D57}"/>
                </a:ext>
              </a:extLst>
            </p:cNvPr>
            <p:cNvSpPr/>
            <p:nvPr/>
          </p:nvSpPr>
          <p:spPr>
            <a:xfrm>
              <a:off x="7894622" y="4772476"/>
              <a:ext cx="1385180" cy="252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60200E9-F6A1-5942-AB7D-494B401496C7}"/>
                </a:ext>
              </a:extLst>
            </p:cNvPr>
            <p:cNvSpPr/>
            <p:nvPr/>
          </p:nvSpPr>
          <p:spPr>
            <a:xfrm rot="18900000">
              <a:off x="7468680" y="4418987"/>
              <a:ext cx="1230581" cy="252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EA67DE0-60AA-1149-BC61-97A870B71E6E}"/>
                </a:ext>
              </a:extLst>
            </p:cNvPr>
            <p:cNvSpPr/>
            <p:nvPr/>
          </p:nvSpPr>
          <p:spPr>
            <a:xfrm rot="2700000">
              <a:off x="7459541" y="5124832"/>
              <a:ext cx="1230581" cy="252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9" name="Picture 18">
            <a:extLst>
              <a:ext uri="{FF2B5EF4-FFF2-40B4-BE49-F238E27FC236}">
                <a16:creationId xmlns:a16="http://schemas.microsoft.com/office/drawing/2014/main" id="{7676ECD8-2A80-CA4D-9F22-B1DD9BA3A6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382620" y="2611687"/>
            <a:ext cx="678286" cy="548640"/>
          </a:xfrm>
          <a:prstGeom prst="rect">
            <a:avLst/>
          </a:prstGeom>
        </p:spPr>
      </p:pic>
      <p:sp>
        <p:nvSpPr>
          <p:cNvPr id="11" name="Picture Placeholder 2">
            <a:extLst>
              <a:ext uri="{FF2B5EF4-FFF2-40B4-BE49-F238E27FC236}">
                <a16:creationId xmlns:a16="http://schemas.microsoft.com/office/drawing/2014/main" id="{EBFB3507-3FE4-FB4C-BF18-D116E13D6918}"/>
              </a:ext>
            </a:extLst>
          </p:cNvPr>
          <p:cNvSpPr>
            <a:spLocks noGrp="1"/>
          </p:cNvSpPr>
          <p:nvPr>
            <p:ph type="pic" sz="quarter" idx="14" hasCustomPrompt="1"/>
          </p:nvPr>
        </p:nvSpPr>
        <p:spPr>
          <a:xfrm>
            <a:off x="0" y="3797492"/>
            <a:ext cx="14630400" cy="4432108"/>
          </a:xfrm>
          <a:prstGeom prst="rect">
            <a:avLst/>
          </a:prstGeom>
        </p:spPr>
        <p:txBody>
          <a:bodyPr>
            <a:normAutofit/>
          </a:bodyPr>
          <a:lstStyle>
            <a:lvl1pPr marL="0" indent="0">
              <a:buNone/>
              <a:defRPr sz="2400" baseline="0">
                <a:solidFill>
                  <a:schemeClr val="bg1"/>
                </a:solidFill>
              </a:defRPr>
            </a:lvl1pPr>
          </a:lstStyle>
          <a:p>
            <a:r>
              <a:rPr lang="en-US"/>
              <a:t> Insert/Drop Photo </a:t>
            </a:r>
            <a:r>
              <a:rPr lang="en-US" err="1"/>
              <a:t>Herew</a:t>
            </a:r>
            <a:endParaRPr lang="en-US"/>
          </a:p>
        </p:txBody>
      </p:sp>
    </p:spTree>
    <p:extLst>
      <p:ext uri="{BB962C8B-B14F-4D97-AF65-F5344CB8AC3E}">
        <p14:creationId xmlns:p14="http://schemas.microsoft.com/office/powerpoint/2010/main" val="1359233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ontent Breaker Photo 5">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DE07059-9BD9-7148-9323-A64A0358259E}"/>
              </a:ext>
            </a:extLst>
          </p:cNvPr>
          <p:cNvSpPr/>
          <p:nvPr userDrawn="1"/>
        </p:nvSpPr>
        <p:spPr>
          <a:xfrm>
            <a:off x="0" y="7113588"/>
            <a:ext cx="14630400" cy="11160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0669"/>
            <a:ext cx="14630400" cy="4415091"/>
          </a:xfrm>
          <a:prstGeom prst="rect">
            <a:avLst/>
          </a:prstGeom>
        </p:spPr>
      </p:pic>
      <p:sp>
        <p:nvSpPr>
          <p:cNvPr id="2" name="Title 1"/>
          <p:cNvSpPr>
            <a:spLocks noGrp="1"/>
          </p:cNvSpPr>
          <p:nvPr>
            <p:ph type="title"/>
          </p:nvPr>
        </p:nvSpPr>
        <p:spPr>
          <a:xfrm>
            <a:off x="1529297" y="4436431"/>
            <a:ext cx="11283829" cy="1266603"/>
          </a:xfrm>
        </p:spPr>
        <p:txBody>
          <a:bodyPr anchor="b"/>
          <a:lstStyle>
            <a:lvl1pPr>
              <a:defRPr sz="6000" b="1" i="0">
                <a:solidFill>
                  <a:schemeClr val="tx1"/>
                </a:solidFill>
                <a:latin typeface="DM Sans" charset="0"/>
                <a:ea typeface="DM Sans" charset="0"/>
                <a:cs typeface="DM Sans" charset="0"/>
              </a:defRPr>
            </a:lvl1pPr>
          </a:lstStyle>
          <a:p>
            <a:r>
              <a:rPr lang="en-US"/>
              <a:t>Click to edit Master title style</a:t>
            </a:r>
          </a:p>
        </p:txBody>
      </p:sp>
      <p:sp>
        <p:nvSpPr>
          <p:cNvPr id="7" name="Text Placeholder 6"/>
          <p:cNvSpPr>
            <a:spLocks noGrp="1"/>
          </p:cNvSpPr>
          <p:nvPr>
            <p:ph type="body" sz="quarter" idx="13"/>
          </p:nvPr>
        </p:nvSpPr>
        <p:spPr>
          <a:xfrm>
            <a:off x="544536" y="6106992"/>
            <a:ext cx="12409464" cy="1313796"/>
          </a:xfrm>
          <a:prstGeom prst="rect">
            <a:avLst/>
          </a:prstGeom>
        </p:spPr>
        <p:txBody>
          <a:bodyPr/>
          <a:lstStyle>
            <a:lvl1pPr marL="0" indent="0">
              <a:spcAft>
                <a:spcPts val="0"/>
              </a:spcAft>
              <a:buNone/>
              <a:defRPr sz="1600">
                <a:solidFill>
                  <a:schemeClr val="tx1"/>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pic>
        <p:nvPicPr>
          <p:cNvPr id="8" name="Picture 7">
            <a:extLst>
              <a:ext uri="{FF2B5EF4-FFF2-40B4-BE49-F238E27FC236}">
                <a16:creationId xmlns:a16="http://schemas.microsoft.com/office/drawing/2014/main" id="{7676ECD8-2A80-CA4D-9F22-B1DD9BA3A6C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382620" y="4933311"/>
            <a:ext cx="678286" cy="548640"/>
          </a:xfrm>
          <a:prstGeom prst="rect">
            <a:avLst/>
          </a:prstGeom>
        </p:spPr>
      </p:pic>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5829300"/>
            <a:ext cx="13478196" cy="0"/>
          </a:xfrm>
          <a:prstGeom prst="line">
            <a:avLst/>
          </a:prstGeom>
          <a:ln w="6350">
            <a:solidFill>
              <a:srgbClr val="808285"/>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D23466FF-F37F-034D-8FCB-E7C6660E1537}"/>
              </a:ext>
            </a:extLst>
          </p:cNvPr>
          <p:cNvGrpSpPr/>
          <p:nvPr userDrawn="1"/>
        </p:nvGrpSpPr>
        <p:grpSpPr>
          <a:xfrm rot="10800000">
            <a:off x="657177" y="4842869"/>
            <a:ext cx="712530" cy="569369"/>
            <a:chOff x="7468680" y="4418987"/>
            <a:chExt cx="1811122" cy="1447234"/>
          </a:xfrm>
          <a:solidFill>
            <a:srgbClr val="FFC628"/>
          </a:solidFill>
        </p:grpSpPr>
        <p:sp>
          <p:nvSpPr>
            <p:cNvPr id="13" name="Rectangle 12">
              <a:extLst>
                <a:ext uri="{FF2B5EF4-FFF2-40B4-BE49-F238E27FC236}">
                  <a16:creationId xmlns:a16="http://schemas.microsoft.com/office/drawing/2014/main" id="{5A7E1AF1-FCFA-034C-AF46-AEA601A54D57}"/>
                </a:ext>
              </a:extLst>
            </p:cNvPr>
            <p:cNvSpPr/>
            <p:nvPr/>
          </p:nvSpPr>
          <p:spPr>
            <a:xfrm>
              <a:off x="7894622" y="4772476"/>
              <a:ext cx="1385180" cy="252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60200E9-F6A1-5942-AB7D-494B401496C7}"/>
                </a:ext>
              </a:extLst>
            </p:cNvPr>
            <p:cNvSpPr/>
            <p:nvPr/>
          </p:nvSpPr>
          <p:spPr>
            <a:xfrm rot="18900000">
              <a:off x="7468680" y="4418987"/>
              <a:ext cx="1230581" cy="252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EA67DE0-60AA-1149-BC61-97A870B71E6E}"/>
                </a:ext>
              </a:extLst>
            </p:cNvPr>
            <p:cNvSpPr/>
            <p:nvPr/>
          </p:nvSpPr>
          <p:spPr>
            <a:xfrm rot="2700000">
              <a:off x="7459541" y="5124832"/>
              <a:ext cx="1230581" cy="252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Content Breaker Photo 5">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7F2F7244-DD7D-B94E-8EB8-A8F17FDB88C2}"/>
              </a:ext>
            </a:extLst>
          </p:cNvPr>
          <p:cNvSpPr/>
          <p:nvPr userDrawn="1"/>
        </p:nvSpPr>
        <p:spPr>
          <a:xfrm>
            <a:off x="0" y="7113588"/>
            <a:ext cx="14630400" cy="11160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9297" y="4436431"/>
            <a:ext cx="11283829" cy="1266603"/>
          </a:xfrm>
        </p:spPr>
        <p:txBody>
          <a:bodyPr anchor="b"/>
          <a:lstStyle>
            <a:lvl1pPr>
              <a:defRPr sz="6000" b="1" i="0">
                <a:solidFill>
                  <a:schemeClr val="tx1"/>
                </a:solidFill>
                <a:latin typeface="DM Sans" charset="0"/>
                <a:ea typeface="DM Sans" charset="0"/>
                <a:cs typeface="DM Sans" charset="0"/>
              </a:defRPr>
            </a:lvl1pPr>
          </a:lstStyle>
          <a:p>
            <a:r>
              <a:rPr lang="en-US"/>
              <a:t>Click to edit Master title style</a:t>
            </a:r>
          </a:p>
        </p:txBody>
      </p:sp>
      <p:sp>
        <p:nvSpPr>
          <p:cNvPr id="7" name="Text Placeholder 6"/>
          <p:cNvSpPr>
            <a:spLocks noGrp="1"/>
          </p:cNvSpPr>
          <p:nvPr>
            <p:ph type="body" sz="quarter" idx="13"/>
          </p:nvPr>
        </p:nvSpPr>
        <p:spPr>
          <a:xfrm>
            <a:off x="544536" y="6106992"/>
            <a:ext cx="12409464" cy="1313796"/>
          </a:xfrm>
          <a:prstGeom prst="rect">
            <a:avLst/>
          </a:prstGeom>
        </p:spPr>
        <p:txBody>
          <a:bodyPr/>
          <a:lstStyle>
            <a:lvl1pPr marL="0" indent="0">
              <a:spcAft>
                <a:spcPts val="0"/>
              </a:spcAft>
              <a:buNone/>
              <a:defRPr sz="1600">
                <a:solidFill>
                  <a:schemeClr val="tx1"/>
                </a:solidFill>
              </a:defRPr>
            </a:lvl1pPr>
            <a:lvl2pPr marL="228600" indent="0">
              <a:spcAft>
                <a:spcPts val="0"/>
              </a:spcAft>
              <a:buNone/>
              <a:defRPr/>
            </a:lvl2pPr>
            <a:lvl3pPr marL="457200" indent="0">
              <a:spcAft>
                <a:spcPts val="0"/>
              </a:spcAft>
              <a:buNone/>
              <a:defRPr/>
            </a:lvl3pPr>
            <a:lvl4pPr marL="685800" indent="0">
              <a:spcAft>
                <a:spcPts val="0"/>
              </a:spcAft>
              <a:buNone/>
              <a:defRPr/>
            </a:lvl4pPr>
            <a:lvl5pPr marL="914400" indent="0">
              <a:spcAft>
                <a:spcPts val="0"/>
              </a:spcAft>
              <a:buNone/>
              <a:defRPr/>
            </a:lvl5pPr>
          </a:lstStyle>
          <a:p>
            <a:pPr lvl="0"/>
            <a:r>
              <a:rPr lang="en-US"/>
              <a:t>Click to edit Master text styles</a:t>
            </a:r>
          </a:p>
        </p:txBody>
      </p:sp>
      <p:pic>
        <p:nvPicPr>
          <p:cNvPr id="8" name="Picture 7">
            <a:extLst>
              <a:ext uri="{FF2B5EF4-FFF2-40B4-BE49-F238E27FC236}">
                <a16:creationId xmlns:a16="http://schemas.microsoft.com/office/drawing/2014/main" id="{7676ECD8-2A80-CA4D-9F22-B1DD9BA3A6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382620" y="4933311"/>
            <a:ext cx="678286" cy="548640"/>
          </a:xfrm>
          <a:prstGeom prst="rect">
            <a:avLst/>
          </a:prstGeom>
        </p:spPr>
      </p:pic>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535170" y="5829300"/>
            <a:ext cx="13478196" cy="0"/>
          </a:xfrm>
          <a:prstGeom prst="line">
            <a:avLst/>
          </a:prstGeom>
          <a:ln w="6350">
            <a:solidFill>
              <a:srgbClr val="808285"/>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D23466FF-F37F-034D-8FCB-E7C6660E1537}"/>
              </a:ext>
            </a:extLst>
          </p:cNvPr>
          <p:cNvGrpSpPr/>
          <p:nvPr userDrawn="1"/>
        </p:nvGrpSpPr>
        <p:grpSpPr>
          <a:xfrm rot="10800000">
            <a:off x="657177" y="4842869"/>
            <a:ext cx="712530" cy="569369"/>
            <a:chOff x="7468680" y="4418987"/>
            <a:chExt cx="1811122" cy="1447234"/>
          </a:xfrm>
          <a:solidFill>
            <a:srgbClr val="FFC628"/>
          </a:solidFill>
        </p:grpSpPr>
        <p:sp>
          <p:nvSpPr>
            <p:cNvPr id="13" name="Rectangle 12">
              <a:extLst>
                <a:ext uri="{FF2B5EF4-FFF2-40B4-BE49-F238E27FC236}">
                  <a16:creationId xmlns:a16="http://schemas.microsoft.com/office/drawing/2014/main" id="{5A7E1AF1-FCFA-034C-AF46-AEA601A54D57}"/>
                </a:ext>
              </a:extLst>
            </p:cNvPr>
            <p:cNvSpPr/>
            <p:nvPr/>
          </p:nvSpPr>
          <p:spPr>
            <a:xfrm>
              <a:off x="7894622" y="4772476"/>
              <a:ext cx="1385180" cy="252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60200E9-F6A1-5942-AB7D-494B401496C7}"/>
                </a:ext>
              </a:extLst>
            </p:cNvPr>
            <p:cNvSpPr/>
            <p:nvPr/>
          </p:nvSpPr>
          <p:spPr>
            <a:xfrm rot="18900000">
              <a:off x="7468680" y="4418987"/>
              <a:ext cx="1230581" cy="252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EA67DE0-60AA-1149-BC61-97A870B71E6E}"/>
                </a:ext>
              </a:extLst>
            </p:cNvPr>
            <p:cNvSpPr/>
            <p:nvPr/>
          </p:nvSpPr>
          <p:spPr>
            <a:xfrm rot="2700000">
              <a:off x="7459541" y="5124832"/>
              <a:ext cx="1230581" cy="252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Picture Placeholder 2">
            <a:extLst>
              <a:ext uri="{FF2B5EF4-FFF2-40B4-BE49-F238E27FC236}">
                <a16:creationId xmlns:a16="http://schemas.microsoft.com/office/drawing/2014/main" id="{2F9A5330-B609-1E45-9545-CE29BF972E26}"/>
              </a:ext>
            </a:extLst>
          </p:cNvPr>
          <p:cNvSpPr>
            <a:spLocks noGrp="1"/>
          </p:cNvSpPr>
          <p:nvPr>
            <p:ph type="pic" sz="quarter" idx="14" hasCustomPrompt="1"/>
          </p:nvPr>
        </p:nvSpPr>
        <p:spPr>
          <a:xfrm>
            <a:off x="0" y="0"/>
            <a:ext cx="14630400" cy="4432108"/>
          </a:xfrm>
          <a:prstGeom prst="rect">
            <a:avLst/>
          </a:prstGeom>
        </p:spPr>
        <p:txBody>
          <a:bodyPr>
            <a:normAutofit/>
          </a:bodyPr>
          <a:lstStyle>
            <a:lvl1pPr marL="0" indent="0">
              <a:buNone/>
              <a:defRPr sz="2400" baseline="0"/>
            </a:lvl1pPr>
          </a:lstStyle>
          <a:p>
            <a:r>
              <a:rPr lang="en-US"/>
              <a:t> Insert/Drop Photo Here</a:t>
            </a:r>
          </a:p>
        </p:txBody>
      </p:sp>
    </p:spTree>
    <p:extLst>
      <p:ext uri="{BB962C8B-B14F-4D97-AF65-F5344CB8AC3E}">
        <p14:creationId xmlns:p14="http://schemas.microsoft.com/office/powerpoint/2010/main" val="1326779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lient Logos Slide">
    <p:bg>
      <p:bgRef idx="1001">
        <a:schemeClr val="bg1"/>
      </p:bgRef>
    </p:bg>
    <p:spTree>
      <p:nvGrpSpPr>
        <p:cNvPr id="1" name=""/>
        <p:cNvGrpSpPr/>
        <p:nvPr/>
      </p:nvGrpSpPr>
      <p:grpSpPr>
        <a:xfrm>
          <a:off x="0" y="0"/>
          <a:ext cx="0" cy="0"/>
          <a:chOff x="0" y="0"/>
          <a:chExt cx="0" cy="0"/>
        </a:xfrm>
      </p:grpSpPr>
      <p:sp>
        <p:nvSpPr>
          <p:cNvPr id="69" name="Picture Placeholder 68">
            <a:extLst>
              <a:ext uri="{FF2B5EF4-FFF2-40B4-BE49-F238E27FC236}">
                <a16:creationId xmlns:a16="http://schemas.microsoft.com/office/drawing/2014/main" id="{372CC783-3100-694A-B014-E1A0EA11B65A}"/>
              </a:ext>
            </a:extLst>
          </p:cNvPr>
          <p:cNvSpPr>
            <a:spLocks noGrp="1"/>
          </p:cNvSpPr>
          <p:nvPr>
            <p:ph type="pic" sz="quarter" idx="11" hasCustomPrompt="1"/>
          </p:nvPr>
        </p:nvSpPr>
        <p:spPr>
          <a:xfrm>
            <a:off x="535169" y="1447777"/>
            <a:ext cx="2179287" cy="5773737"/>
          </a:xfrm>
          <a:prstGeom prst="rect">
            <a:avLst/>
          </a:prstGeom>
        </p:spPr>
        <p:txBody>
          <a:bodyPr lIns="0" tIns="0" rIns="0" bIns="0">
            <a:noAutofit/>
          </a:bodyPr>
          <a:lstStyle>
            <a:lvl1pPr marL="0" indent="0">
              <a:lnSpc>
                <a:spcPts val="6800"/>
              </a:lnSpc>
              <a:buFontTx/>
              <a:buNone/>
              <a:defRPr sz="2000" b="0" i="0">
                <a:latin typeface="DM Sans Medium" pitchFamily="2" charset="77"/>
              </a:defRPr>
            </a:lvl1pPr>
          </a:lstStyle>
          <a:p>
            <a:pPr algn="r"/>
            <a:r>
              <a:rPr lang="en-US" sz="2000" b="1">
                <a:latin typeface="DM Sans" pitchFamily="2" charset="77"/>
              </a:rPr>
              <a:t>Commercial </a:t>
            </a:r>
          </a:p>
          <a:p>
            <a:pPr algn="r"/>
            <a:r>
              <a:rPr lang="en-US" sz="2000" b="1">
                <a:latin typeface="DM Sans" pitchFamily="2" charset="77"/>
              </a:rPr>
              <a:t>Health</a:t>
            </a:r>
          </a:p>
          <a:p>
            <a:pPr algn="r"/>
            <a:r>
              <a:rPr lang="en-US" sz="2000" b="1">
                <a:latin typeface="DM Sans" pitchFamily="2" charset="77"/>
              </a:rPr>
              <a:t>Energy</a:t>
            </a:r>
          </a:p>
          <a:p>
            <a:pPr algn="r"/>
            <a:r>
              <a:rPr lang="en-US" sz="2000" b="1">
                <a:latin typeface="DM Sans" pitchFamily="2" charset="77"/>
              </a:rPr>
              <a:t>Federal</a:t>
            </a:r>
          </a:p>
          <a:p>
            <a:pPr algn="r"/>
            <a:r>
              <a:rPr lang="en-US" sz="2000" b="1">
                <a:latin typeface="DM Sans" pitchFamily="2" charset="77"/>
              </a:rPr>
              <a:t>State</a:t>
            </a:r>
          </a:p>
          <a:p>
            <a:pPr algn="r"/>
            <a:r>
              <a:rPr lang="en-US" sz="2000" b="1">
                <a:latin typeface="DM Sans" pitchFamily="2" charset="77"/>
              </a:rPr>
              <a:t>Local </a:t>
            </a:r>
          </a:p>
          <a:p>
            <a:pPr algn="r">
              <a:lnSpc>
                <a:spcPts val="7500"/>
              </a:lnSpc>
            </a:pPr>
            <a:endParaRPr lang="en-US" sz="2000" b="1">
              <a:latin typeface="DM Sans" pitchFamily="2" charset="77"/>
            </a:endParaRPr>
          </a:p>
        </p:txBody>
      </p:sp>
      <p:cxnSp>
        <p:nvCxnSpPr>
          <p:cNvPr id="54" name="Straight Connector 53">
            <a:extLst>
              <a:ext uri="{FF2B5EF4-FFF2-40B4-BE49-F238E27FC236}">
                <a16:creationId xmlns:a16="http://schemas.microsoft.com/office/drawing/2014/main" id="{8752C573-0C30-824A-9998-990960154B3C}"/>
              </a:ext>
            </a:extLst>
          </p:cNvPr>
          <p:cNvCxnSpPr>
            <a:cxnSpLocks/>
          </p:cNvCxnSpPr>
          <p:nvPr userDrawn="1"/>
        </p:nvCxnSpPr>
        <p:spPr>
          <a:xfrm>
            <a:off x="535170" y="1028700"/>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60" name="Text Placeholder 3">
            <a:extLst>
              <a:ext uri="{FF2B5EF4-FFF2-40B4-BE49-F238E27FC236}">
                <a16:creationId xmlns:a16="http://schemas.microsoft.com/office/drawing/2014/main" id="{688641DD-D13C-664B-A344-422ABA83E547}"/>
              </a:ext>
            </a:extLst>
          </p:cNvPr>
          <p:cNvSpPr>
            <a:spLocks noGrp="1"/>
          </p:cNvSpPr>
          <p:nvPr>
            <p:ph type="body" sz="quarter" idx="10" hasCustomPrompt="1"/>
          </p:nvPr>
        </p:nvSpPr>
        <p:spPr>
          <a:xfrm>
            <a:off x="533400" y="114300"/>
            <a:ext cx="13030200" cy="914400"/>
          </a:xfrm>
          <a:prstGeom prst="rect">
            <a:avLst/>
          </a:prstGeom>
        </p:spPr>
        <p:txBody>
          <a:bodyPr anchor="ctr">
            <a:noAutofit/>
          </a:bodyPr>
          <a:lstStyle>
            <a:lvl1pPr marL="0" indent="0">
              <a:buFontTx/>
              <a:buNone/>
              <a:defRPr sz="2800" b="1" i="0">
                <a:solidFill>
                  <a:schemeClr val="tx1"/>
                </a:solidFill>
                <a:latin typeface="DM Sans" pitchFamily="2" charset="77"/>
              </a:defRPr>
            </a:lvl1pPr>
            <a:lvl2pPr marL="548640" indent="0">
              <a:buFontTx/>
              <a:buNone/>
              <a:defRPr/>
            </a:lvl2pPr>
            <a:lvl3pPr marL="1097280" indent="0">
              <a:buFontTx/>
              <a:buNone/>
              <a:defRPr/>
            </a:lvl3pPr>
            <a:lvl4pPr marL="1645920" indent="0">
              <a:buFontTx/>
              <a:buNone/>
              <a:defRPr/>
            </a:lvl4pPr>
            <a:lvl5pPr marL="2194560" indent="0">
              <a:buFontTx/>
              <a:buNone/>
              <a:defRPr/>
            </a:lvl5pPr>
          </a:lstStyle>
          <a:p>
            <a:pPr lvl="0"/>
            <a:r>
              <a:rPr lang="en-US"/>
              <a:t>Client logos slide</a:t>
            </a:r>
          </a:p>
        </p:txBody>
      </p:sp>
      <p:sp>
        <p:nvSpPr>
          <p:cNvPr id="72" name="Picture Placeholder 70">
            <a:extLst>
              <a:ext uri="{FF2B5EF4-FFF2-40B4-BE49-F238E27FC236}">
                <a16:creationId xmlns:a16="http://schemas.microsoft.com/office/drawing/2014/main" id="{1F818434-D777-D140-BA5F-B594C44571BF}"/>
              </a:ext>
            </a:extLst>
          </p:cNvPr>
          <p:cNvSpPr>
            <a:spLocks noGrp="1"/>
          </p:cNvSpPr>
          <p:nvPr>
            <p:ph type="pic" sz="quarter" idx="12" hasCustomPrompt="1"/>
          </p:nvPr>
        </p:nvSpPr>
        <p:spPr>
          <a:xfrm>
            <a:off x="3078580" y="1676400"/>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73" name="Picture Placeholder 70">
            <a:extLst>
              <a:ext uri="{FF2B5EF4-FFF2-40B4-BE49-F238E27FC236}">
                <a16:creationId xmlns:a16="http://schemas.microsoft.com/office/drawing/2014/main" id="{2E4DDDBB-F332-9443-9483-E66D1B06C082}"/>
              </a:ext>
            </a:extLst>
          </p:cNvPr>
          <p:cNvSpPr>
            <a:spLocks noGrp="1"/>
          </p:cNvSpPr>
          <p:nvPr>
            <p:ph type="pic" sz="quarter" idx="13" hasCustomPrompt="1"/>
          </p:nvPr>
        </p:nvSpPr>
        <p:spPr>
          <a:xfrm>
            <a:off x="4274554" y="1676400"/>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74" name="Picture Placeholder 70">
            <a:extLst>
              <a:ext uri="{FF2B5EF4-FFF2-40B4-BE49-F238E27FC236}">
                <a16:creationId xmlns:a16="http://schemas.microsoft.com/office/drawing/2014/main" id="{E4AAFC82-D270-7444-8833-DF3612B435EB}"/>
              </a:ext>
            </a:extLst>
          </p:cNvPr>
          <p:cNvSpPr>
            <a:spLocks noGrp="1"/>
          </p:cNvSpPr>
          <p:nvPr>
            <p:ph type="pic" sz="quarter" idx="14" hasCustomPrompt="1"/>
          </p:nvPr>
        </p:nvSpPr>
        <p:spPr>
          <a:xfrm>
            <a:off x="5470528" y="1676400"/>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75" name="Picture Placeholder 70">
            <a:extLst>
              <a:ext uri="{FF2B5EF4-FFF2-40B4-BE49-F238E27FC236}">
                <a16:creationId xmlns:a16="http://schemas.microsoft.com/office/drawing/2014/main" id="{470AA788-C061-0C4E-BE96-4E5D97CE45CA}"/>
              </a:ext>
            </a:extLst>
          </p:cNvPr>
          <p:cNvSpPr>
            <a:spLocks noGrp="1"/>
          </p:cNvSpPr>
          <p:nvPr>
            <p:ph type="pic" sz="quarter" idx="15" hasCustomPrompt="1"/>
          </p:nvPr>
        </p:nvSpPr>
        <p:spPr>
          <a:xfrm>
            <a:off x="6666502" y="1676400"/>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76" name="Picture Placeholder 70">
            <a:extLst>
              <a:ext uri="{FF2B5EF4-FFF2-40B4-BE49-F238E27FC236}">
                <a16:creationId xmlns:a16="http://schemas.microsoft.com/office/drawing/2014/main" id="{7796AD84-2278-1F42-9828-C1B9D634B008}"/>
              </a:ext>
            </a:extLst>
          </p:cNvPr>
          <p:cNvSpPr>
            <a:spLocks noGrp="1"/>
          </p:cNvSpPr>
          <p:nvPr>
            <p:ph type="pic" sz="quarter" idx="16" hasCustomPrompt="1"/>
          </p:nvPr>
        </p:nvSpPr>
        <p:spPr>
          <a:xfrm>
            <a:off x="7862476" y="1676400"/>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77" name="Picture Placeholder 70">
            <a:extLst>
              <a:ext uri="{FF2B5EF4-FFF2-40B4-BE49-F238E27FC236}">
                <a16:creationId xmlns:a16="http://schemas.microsoft.com/office/drawing/2014/main" id="{0F88ED61-0108-CC41-A1C7-C5BBEC466309}"/>
              </a:ext>
            </a:extLst>
          </p:cNvPr>
          <p:cNvSpPr>
            <a:spLocks noGrp="1"/>
          </p:cNvSpPr>
          <p:nvPr>
            <p:ph type="pic" sz="quarter" idx="17" hasCustomPrompt="1"/>
          </p:nvPr>
        </p:nvSpPr>
        <p:spPr>
          <a:xfrm>
            <a:off x="9058450" y="1676400"/>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78" name="Picture Placeholder 70">
            <a:extLst>
              <a:ext uri="{FF2B5EF4-FFF2-40B4-BE49-F238E27FC236}">
                <a16:creationId xmlns:a16="http://schemas.microsoft.com/office/drawing/2014/main" id="{95501902-CE3E-0C4F-9C8C-F8B3201222AB}"/>
              </a:ext>
            </a:extLst>
          </p:cNvPr>
          <p:cNvSpPr>
            <a:spLocks noGrp="1"/>
          </p:cNvSpPr>
          <p:nvPr>
            <p:ph type="pic" sz="quarter" idx="18" hasCustomPrompt="1"/>
          </p:nvPr>
        </p:nvSpPr>
        <p:spPr>
          <a:xfrm>
            <a:off x="10254424" y="1676400"/>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79" name="Picture Placeholder 70">
            <a:extLst>
              <a:ext uri="{FF2B5EF4-FFF2-40B4-BE49-F238E27FC236}">
                <a16:creationId xmlns:a16="http://schemas.microsoft.com/office/drawing/2014/main" id="{F65CF924-B3A3-FD4A-B528-72E17B41192C}"/>
              </a:ext>
            </a:extLst>
          </p:cNvPr>
          <p:cNvSpPr>
            <a:spLocks noGrp="1"/>
          </p:cNvSpPr>
          <p:nvPr>
            <p:ph type="pic" sz="quarter" idx="19" hasCustomPrompt="1"/>
          </p:nvPr>
        </p:nvSpPr>
        <p:spPr>
          <a:xfrm>
            <a:off x="11450398" y="1676400"/>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80" name="Picture Placeholder 70">
            <a:extLst>
              <a:ext uri="{FF2B5EF4-FFF2-40B4-BE49-F238E27FC236}">
                <a16:creationId xmlns:a16="http://schemas.microsoft.com/office/drawing/2014/main" id="{7D0498FF-00BD-204A-B7CE-46E65F4174C0}"/>
              </a:ext>
            </a:extLst>
          </p:cNvPr>
          <p:cNvSpPr>
            <a:spLocks noGrp="1"/>
          </p:cNvSpPr>
          <p:nvPr>
            <p:ph type="pic" sz="quarter" idx="20" hasCustomPrompt="1"/>
          </p:nvPr>
        </p:nvSpPr>
        <p:spPr>
          <a:xfrm>
            <a:off x="12646372" y="1676400"/>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81" name="Picture Placeholder 70">
            <a:extLst>
              <a:ext uri="{FF2B5EF4-FFF2-40B4-BE49-F238E27FC236}">
                <a16:creationId xmlns:a16="http://schemas.microsoft.com/office/drawing/2014/main" id="{C2825AA4-637F-1042-A662-66C1D9CEAE3B}"/>
              </a:ext>
            </a:extLst>
          </p:cNvPr>
          <p:cNvSpPr>
            <a:spLocks noGrp="1"/>
          </p:cNvSpPr>
          <p:nvPr>
            <p:ph type="pic" sz="quarter" idx="21" hasCustomPrompt="1"/>
          </p:nvPr>
        </p:nvSpPr>
        <p:spPr>
          <a:xfrm>
            <a:off x="3078580" y="2678117"/>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82" name="Picture Placeholder 70">
            <a:extLst>
              <a:ext uri="{FF2B5EF4-FFF2-40B4-BE49-F238E27FC236}">
                <a16:creationId xmlns:a16="http://schemas.microsoft.com/office/drawing/2014/main" id="{D107AF33-0BAD-B548-8FC6-5A0DE7D9C35F}"/>
              </a:ext>
            </a:extLst>
          </p:cNvPr>
          <p:cNvSpPr>
            <a:spLocks noGrp="1"/>
          </p:cNvSpPr>
          <p:nvPr>
            <p:ph type="pic" sz="quarter" idx="22" hasCustomPrompt="1"/>
          </p:nvPr>
        </p:nvSpPr>
        <p:spPr>
          <a:xfrm>
            <a:off x="4274554" y="2678117"/>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83" name="Picture Placeholder 70">
            <a:extLst>
              <a:ext uri="{FF2B5EF4-FFF2-40B4-BE49-F238E27FC236}">
                <a16:creationId xmlns:a16="http://schemas.microsoft.com/office/drawing/2014/main" id="{14EECD08-82B9-AF40-91EE-08AC8C126B69}"/>
              </a:ext>
            </a:extLst>
          </p:cNvPr>
          <p:cNvSpPr>
            <a:spLocks noGrp="1"/>
          </p:cNvSpPr>
          <p:nvPr>
            <p:ph type="pic" sz="quarter" idx="23" hasCustomPrompt="1"/>
          </p:nvPr>
        </p:nvSpPr>
        <p:spPr>
          <a:xfrm>
            <a:off x="5470528" y="2678117"/>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84" name="Picture Placeholder 70">
            <a:extLst>
              <a:ext uri="{FF2B5EF4-FFF2-40B4-BE49-F238E27FC236}">
                <a16:creationId xmlns:a16="http://schemas.microsoft.com/office/drawing/2014/main" id="{246CC9A5-2F46-F546-971A-12B3F503698B}"/>
              </a:ext>
            </a:extLst>
          </p:cNvPr>
          <p:cNvSpPr>
            <a:spLocks noGrp="1"/>
          </p:cNvSpPr>
          <p:nvPr>
            <p:ph type="pic" sz="quarter" idx="24" hasCustomPrompt="1"/>
          </p:nvPr>
        </p:nvSpPr>
        <p:spPr>
          <a:xfrm>
            <a:off x="6666502" y="2678117"/>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85" name="Picture Placeholder 70">
            <a:extLst>
              <a:ext uri="{FF2B5EF4-FFF2-40B4-BE49-F238E27FC236}">
                <a16:creationId xmlns:a16="http://schemas.microsoft.com/office/drawing/2014/main" id="{AD2C24AA-66DD-AB43-B99C-39EB63BB91B4}"/>
              </a:ext>
            </a:extLst>
          </p:cNvPr>
          <p:cNvSpPr>
            <a:spLocks noGrp="1"/>
          </p:cNvSpPr>
          <p:nvPr>
            <p:ph type="pic" sz="quarter" idx="25" hasCustomPrompt="1"/>
          </p:nvPr>
        </p:nvSpPr>
        <p:spPr>
          <a:xfrm>
            <a:off x="7862476" y="2678117"/>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86" name="Picture Placeholder 70">
            <a:extLst>
              <a:ext uri="{FF2B5EF4-FFF2-40B4-BE49-F238E27FC236}">
                <a16:creationId xmlns:a16="http://schemas.microsoft.com/office/drawing/2014/main" id="{AFB61462-DBEE-A145-8DBF-AEF77AAA027D}"/>
              </a:ext>
            </a:extLst>
          </p:cNvPr>
          <p:cNvSpPr>
            <a:spLocks noGrp="1"/>
          </p:cNvSpPr>
          <p:nvPr>
            <p:ph type="pic" sz="quarter" idx="26" hasCustomPrompt="1"/>
          </p:nvPr>
        </p:nvSpPr>
        <p:spPr>
          <a:xfrm>
            <a:off x="9058450" y="2678117"/>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87" name="Picture Placeholder 70">
            <a:extLst>
              <a:ext uri="{FF2B5EF4-FFF2-40B4-BE49-F238E27FC236}">
                <a16:creationId xmlns:a16="http://schemas.microsoft.com/office/drawing/2014/main" id="{7CFD8F91-02EA-894D-ADF7-EC970A56CC29}"/>
              </a:ext>
            </a:extLst>
          </p:cNvPr>
          <p:cNvSpPr>
            <a:spLocks noGrp="1"/>
          </p:cNvSpPr>
          <p:nvPr>
            <p:ph type="pic" sz="quarter" idx="27" hasCustomPrompt="1"/>
          </p:nvPr>
        </p:nvSpPr>
        <p:spPr>
          <a:xfrm>
            <a:off x="10254424" y="2678117"/>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88" name="Picture Placeholder 70">
            <a:extLst>
              <a:ext uri="{FF2B5EF4-FFF2-40B4-BE49-F238E27FC236}">
                <a16:creationId xmlns:a16="http://schemas.microsoft.com/office/drawing/2014/main" id="{1F5C623C-2D8B-CB4F-AC17-9701BAB6EE05}"/>
              </a:ext>
            </a:extLst>
          </p:cNvPr>
          <p:cNvSpPr>
            <a:spLocks noGrp="1"/>
          </p:cNvSpPr>
          <p:nvPr>
            <p:ph type="pic" sz="quarter" idx="28" hasCustomPrompt="1"/>
          </p:nvPr>
        </p:nvSpPr>
        <p:spPr>
          <a:xfrm>
            <a:off x="11450398" y="2678117"/>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89" name="Picture Placeholder 70">
            <a:extLst>
              <a:ext uri="{FF2B5EF4-FFF2-40B4-BE49-F238E27FC236}">
                <a16:creationId xmlns:a16="http://schemas.microsoft.com/office/drawing/2014/main" id="{65C6FF68-EB30-314E-915F-127896E794F0}"/>
              </a:ext>
            </a:extLst>
          </p:cNvPr>
          <p:cNvSpPr>
            <a:spLocks noGrp="1"/>
          </p:cNvSpPr>
          <p:nvPr>
            <p:ph type="pic" sz="quarter" idx="29" hasCustomPrompt="1"/>
          </p:nvPr>
        </p:nvSpPr>
        <p:spPr>
          <a:xfrm>
            <a:off x="12646372" y="2678117"/>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90" name="Picture Placeholder 70">
            <a:extLst>
              <a:ext uri="{FF2B5EF4-FFF2-40B4-BE49-F238E27FC236}">
                <a16:creationId xmlns:a16="http://schemas.microsoft.com/office/drawing/2014/main" id="{2C796FAB-CE12-F745-B647-0EB767989577}"/>
              </a:ext>
            </a:extLst>
          </p:cNvPr>
          <p:cNvSpPr>
            <a:spLocks noGrp="1"/>
          </p:cNvSpPr>
          <p:nvPr>
            <p:ph type="pic" sz="quarter" idx="30" hasCustomPrompt="1"/>
          </p:nvPr>
        </p:nvSpPr>
        <p:spPr>
          <a:xfrm>
            <a:off x="3078580" y="3679834"/>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91" name="Picture Placeholder 70">
            <a:extLst>
              <a:ext uri="{FF2B5EF4-FFF2-40B4-BE49-F238E27FC236}">
                <a16:creationId xmlns:a16="http://schemas.microsoft.com/office/drawing/2014/main" id="{11616096-BEE1-EE4A-B77E-67318C0F8ED0}"/>
              </a:ext>
            </a:extLst>
          </p:cNvPr>
          <p:cNvSpPr>
            <a:spLocks noGrp="1"/>
          </p:cNvSpPr>
          <p:nvPr>
            <p:ph type="pic" sz="quarter" idx="31" hasCustomPrompt="1"/>
          </p:nvPr>
        </p:nvSpPr>
        <p:spPr>
          <a:xfrm>
            <a:off x="4274554" y="3679834"/>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92" name="Picture Placeholder 70">
            <a:extLst>
              <a:ext uri="{FF2B5EF4-FFF2-40B4-BE49-F238E27FC236}">
                <a16:creationId xmlns:a16="http://schemas.microsoft.com/office/drawing/2014/main" id="{8289247E-C815-CD4C-BD52-73B52B6D1EE7}"/>
              </a:ext>
            </a:extLst>
          </p:cNvPr>
          <p:cNvSpPr>
            <a:spLocks noGrp="1"/>
          </p:cNvSpPr>
          <p:nvPr>
            <p:ph type="pic" sz="quarter" idx="32" hasCustomPrompt="1"/>
          </p:nvPr>
        </p:nvSpPr>
        <p:spPr>
          <a:xfrm>
            <a:off x="5470528" y="3679834"/>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93" name="Picture Placeholder 70">
            <a:extLst>
              <a:ext uri="{FF2B5EF4-FFF2-40B4-BE49-F238E27FC236}">
                <a16:creationId xmlns:a16="http://schemas.microsoft.com/office/drawing/2014/main" id="{3660726F-BBA1-D246-B0F2-6635BD90CD0D}"/>
              </a:ext>
            </a:extLst>
          </p:cNvPr>
          <p:cNvSpPr>
            <a:spLocks noGrp="1"/>
          </p:cNvSpPr>
          <p:nvPr>
            <p:ph type="pic" sz="quarter" idx="33" hasCustomPrompt="1"/>
          </p:nvPr>
        </p:nvSpPr>
        <p:spPr>
          <a:xfrm>
            <a:off x="6666502" y="3679834"/>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94" name="Picture Placeholder 70">
            <a:extLst>
              <a:ext uri="{FF2B5EF4-FFF2-40B4-BE49-F238E27FC236}">
                <a16:creationId xmlns:a16="http://schemas.microsoft.com/office/drawing/2014/main" id="{D083098C-4B65-954E-88F7-BDEB590479B1}"/>
              </a:ext>
            </a:extLst>
          </p:cNvPr>
          <p:cNvSpPr>
            <a:spLocks noGrp="1"/>
          </p:cNvSpPr>
          <p:nvPr>
            <p:ph type="pic" sz="quarter" idx="34" hasCustomPrompt="1"/>
          </p:nvPr>
        </p:nvSpPr>
        <p:spPr>
          <a:xfrm>
            <a:off x="7862476" y="3679834"/>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95" name="Picture Placeholder 70">
            <a:extLst>
              <a:ext uri="{FF2B5EF4-FFF2-40B4-BE49-F238E27FC236}">
                <a16:creationId xmlns:a16="http://schemas.microsoft.com/office/drawing/2014/main" id="{366A2C8E-0207-7D49-8DE7-0FF124BD302F}"/>
              </a:ext>
            </a:extLst>
          </p:cNvPr>
          <p:cNvSpPr>
            <a:spLocks noGrp="1"/>
          </p:cNvSpPr>
          <p:nvPr>
            <p:ph type="pic" sz="quarter" idx="35" hasCustomPrompt="1"/>
          </p:nvPr>
        </p:nvSpPr>
        <p:spPr>
          <a:xfrm>
            <a:off x="9058450" y="3679834"/>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96" name="Picture Placeholder 70">
            <a:extLst>
              <a:ext uri="{FF2B5EF4-FFF2-40B4-BE49-F238E27FC236}">
                <a16:creationId xmlns:a16="http://schemas.microsoft.com/office/drawing/2014/main" id="{03B70FC4-75A9-F34B-B8FB-1F47E54B4DC8}"/>
              </a:ext>
            </a:extLst>
          </p:cNvPr>
          <p:cNvSpPr>
            <a:spLocks noGrp="1"/>
          </p:cNvSpPr>
          <p:nvPr>
            <p:ph type="pic" sz="quarter" idx="36" hasCustomPrompt="1"/>
          </p:nvPr>
        </p:nvSpPr>
        <p:spPr>
          <a:xfrm>
            <a:off x="10254424" y="3679834"/>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97" name="Picture Placeholder 70">
            <a:extLst>
              <a:ext uri="{FF2B5EF4-FFF2-40B4-BE49-F238E27FC236}">
                <a16:creationId xmlns:a16="http://schemas.microsoft.com/office/drawing/2014/main" id="{4D1F2191-A068-D644-A42A-D868C1714A7C}"/>
              </a:ext>
            </a:extLst>
          </p:cNvPr>
          <p:cNvSpPr>
            <a:spLocks noGrp="1"/>
          </p:cNvSpPr>
          <p:nvPr>
            <p:ph type="pic" sz="quarter" idx="37" hasCustomPrompt="1"/>
          </p:nvPr>
        </p:nvSpPr>
        <p:spPr>
          <a:xfrm>
            <a:off x="11450398" y="3679834"/>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98" name="Picture Placeholder 70">
            <a:extLst>
              <a:ext uri="{FF2B5EF4-FFF2-40B4-BE49-F238E27FC236}">
                <a16:creationId xmlns:a16="http://schemas.microsoft.com/office/drawing/2014/main" id="{BE0E3C54-D80A-5044-B27D-479D35367368}"/>
              </a:ext>
            </a:extLst>
          </p:cNvPr>
          <p:cNvSpPr>
            <a:spLocks noGrp="1"/>
          </p:cNvSpPr>
          <p:nvPr>
            <p:ph type="pic" sz="quarter" idx="38" hasCustomPrompt="1"/>
          </p:nvPr>
        </p:nvSpPr>
        <p:spPr>
          <a:xfrm>
            <a:off x="12646372" y="3679834"/>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99" name="Picture Placeholder 70">
            <a:extLst>
              <a:ext uri="{FF2B5EF4-FFF2-40B4-BE49-F238E27FC236}">
                <a16:creationId xmlns:a16="http://schemas.microsoft.com/office/drawing/2014/main" id="{80BF386C-616A-074A-9963-6831D329599E}"/>
              </a:ext>
            </a:extLst>
          </p:cNvPr>
          <p:cNvSpPr>
            <a:spLocks noGrp="1"/>
          </p:cNvSpPr>
          <p:nvPr>
            <p:ph type="pic" sz="quarter" idx="39" hasCustomPrompt="1"/>
          </p:nvPr>
        </p:nvSpPr>
        <p:spPr>
          <a:xfrm>
            <a:off x="3078580" y="4681551"/>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100" name="Picture Placeholder 70">
            <a:extLst>
              <a:ext uri="{FF2B5EF4-FFF2-40B4-BE49-F238E27FC236}">
                <a16:creationId xmlns:a16="http://schemas.microsoft.com/office/drawing/2014/main" id="{30FE6522-C475-FA44-942A-0186216A3531}"/>
              </a:ext>
            </a:extLst>
          </p:cNvPr>
          <p:cNvSpPr>
            <a:spLocks noGrp="1"/>
          </p:cNvSpPr>
          <p:nvPr>
            <p:ph type="pic" sz="quarter" idx="40" hasCustomPrompt="1"/>
          </p:nvPr>
        </p:nvSpPr>
        <p:spPr>
          <a:xfrm>
            <a:off x="4274554" y="4681551"/>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101" name="Picture Placeholder 70">
            <a:extLst>
              <a:ext uri="{FF2B5EF4-FFF2-40B4-BE49-F238E27FC236}">
                <a16:creationId xmlns:a16="http://schemas.microsoft.com/office/drawing/2014/main" id="{69DB8633-6281-5841-A105-20B692853824}"/>
              </a:ext>
            </a:extLst>
          </p:cNvPr>
          <p:cNvSpPr>
            <a:spLocks noGrp="1"/>
          </p:cNvSpPr>
          <p:nvPr>
            <p:ph type="pic" sz="quarter" idx="41" hasCustomPrompt="1"/>
          </p:nvPr>
        </p:nvSpPr>
        <p:spPr>
          <a:xfrm>
            <a:off x="5470528" y="4681551"/>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102" name="Picture Placeholder 70">
            <a:extLst>
              <a:ext uri="{FF2B5EF4-FFF2-40B4-BE49-F238E27FC236}">
                <a16:creationId xmlns:a16="http://schemas.microsoft.com/office/drawing/2014/main" id="{0902D5CF-F931-E348-BBE0-46D8415C8D9D}"/>
              </a:ext>
            </a:extLst>
          </p:cNvPr>
          <p:cNvSpPr>
            <a:spLocks noGrp="1"/>
          </p:cNvSpPr>
          <p:nvPr>
            <p:ph type="pic" sz="quarter" idx="42" hasCustomPrompt="1"/>
          </p:nvPr>
        </p:nvSpPr>
        <p:spPr>
          <a:xfrm>
            <a:off x="6666502" y="4681551"/>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103" name="Picture Placeholder 70">
            <a:extLst>
              <a:ext uri="{FF2B5EF4-FFF2-40B4-BE49-F238E27FC236}">
                <a16:creationId xmlns:a16="http://schemas.microsoft.com/office/drawing/2014/main" id="{C21DDD78-2A25-1049-B586-9B9C455543B8}"/>
              </a:ext>
            </a:extLst>
          </p:cNvPr>
          <p:cNvSpPr>
            <a:spLocks noGrp="1"/>
          </p:cNvSpPr>
          <p:nvPr>
            <p:ph type="pic" sz="quarter" idx="43" hasCustomPrompt="1"/>
          </p:nvPr>
        </p:nvSpPr>
        <p:spPr>
          <a:xfrm>
            <a:off x="7862476" y="4681551"/>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104" name="Picture Placeholder 70">
            <a:extLst>
              <a:ext uri="{FF2B5EF4-FFF2-40B4-BE49-F238E27FC236}">
                <a16:creationId xmlns:a16="http://schemas.microsoft.com/office/drawing/2014/main" id="{7A7F9350-50BC-7442-94A0-532D3248434A}"/>
              </a:ext>
            </a:extLst>
          </p:cNvPr>
          <p:cNvSpPr>
            <a:spLocks noGrp="1"/>
          </p:cNvSpPr>
          <p:nvPr>
            <p:ph type="pic" sz="quarter" idx="44" hasCustomPrompt="1"/>
          </p:nvPr>
        </p:nvSpPr>
        <p:spPr>
          <a:xfrm>
            <a:off x="9058450" y="4681551"/>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105" name="Picture Placeholder 70">
            <a:extLst>
              <a:ext uri="{FF2B5EF4-FFF2-40B4-BE49-F238E27FC236}">
                <a16:creationId xmlns:a16="http://schemas.microsoft.com/office/drawing/2014/main" id="{4CE78CB7-6253-5A48-8A28-876F85064F01}"/>
              </a:ext>
            </a:extLst>
          </p:cNvPr>
          <p:cNvSpPr>
            <a:spLocks noGrp="1"/>
          </p:cNvSpPr>
          <p:nvPr>
            <p:ph type="pic" sz="quarter" idx="45" hasCustomPrompt="1"/>
          </p:nvPr>
        </p:nvSpPr>
        <p:spPr>
          <a:xfrm>
            <a:off x="10254424" y="4681551"/>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106" name="Picture Placeholder 70">
            <a:extLst>
              <a:ext uri="{FF2B5EF4-FFF2-40B4-BE49-F238E27FC236}">
                <a16:creationId xmlns:a16="http://schemas.microsoft.com/office/drawing/2014/main" id="{54F55313-5E2B-B74F-99C3-CC6363C61E26}"/>
              </a:ext>
            </a:extLst>
          </p:cNvPr>
          <p:cNvSpPr>
            <a:spLocks noGrp="1"/>
          </p:cNvSpPr>
          <p:nvPr>
            <p:ph type="pic" sz="quarter" idx="46" hasCustomPrompt="1"/>
          </p:nvPr>
        </p:nvSpPr>
        <p:spPr>
          <a:xfrm>
            <a:off x="11450398" y="4681551"/>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107" name="Picture Placeholder 70">
            <a:extLst>
              <a:ext uri="{FF2B5EF4-FFF2-40B4-BE49-F238E27FC236}">
                <a16:creationId xmlns:a16="http://schemas.microsoft.com/office/drawing/2014/main" id="{8D425874-46E9-4B42-AE3D-6CEF820C0146}"/>
              </a:ext>
            </a:extLst>
          </p:cNvPr>
          <p:cNvSpPr>
            <a:spLocks noGrp="1"/>
          </p:cNvSpPr>
          <p:nvPr>
            <p:ph type="pic" sz="quarter" idx="47" hasCustomPrompt="1"/>
          </p:nvPr>
        </p:nvSpPr>
        <p:spPr>
          <a:xfrm>
            <a:off x="12646372" y="4681551"/>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108" name="Picture Placeholder 70">
            <a:extLst>
              <a:ext uri="{FF2B5EF4-FFF2-40B4-BE49-F238E27FC236}">
                <a16:creationId xmlns:a16="http://schemas.microsoft.com/office/drawing/2014/main" id="{793C769D-7965-DD42-882A-4E507A2E5280}"/>
              </a:ext>
            </a:extLst>
          </p:cNvPr>
          <p:cNvSpPr>
            <a:spLocks noGrp="1"/>
          </p:cNvSpPr>
          <p:nvPr>
            <p:ph type="pic" sz="quarter" idx="48" hasCustomPrompt="1"/>
          </p:nvPr>
        </p:nvSpPr>
        <p:spPr>
          <a:xfrm>
            <a:off x="3078580" y="5683268"/>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109" name="Picture Placeholder 70">
            <a:extLst>
              <a:ext uri="{FF2B5EF4-FFF2-40B4-BE49-F238E27FC236}">
                <a16:creationId xmlns:a16="http://schemas.microsoft.com/office/drawing/2014/main" id="{35CFD0D4-BC6C-9E44-B80B-50284CD3E60D}"/>
              </a:ext>
            </a:extLst>
          </p:cNvPr>
          <p:cNvSpPr>
            <a:spLocks noGrp="1"/>
          </p:cNvSpPr>
          <p:nvPr>
            <p:ph type="pic" sz="quarter" idx="49" hasCustomPrompt="1"/>
          </p:nvPr>
        </p:nvSpPr>
        <p:spPr>
          <a:xfrm>
            <a:off x="4274554" y="5683268"/>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110" name="Picture Placeholder 70">
            <a:extLst>
              <a:ext uri="{FF2B5EF4-FFF2-40B4-BE49-F238E27FC236}">
                <a16:creationId xmlns:a16="http://schemas.microsoft.com/office/drawing/2014/main" id="{B72A947F-6359-194E-A036-2F91284932B0}"/>
              </a:ext>
            </a:extLst>
          </p:cNvPr>
          <p:cNvSpPr>
            <a:spLocks noGrp="1"/>
          </p:cNvSpPr>
          <p:nvPr>
            <p:ph type="pic" sz="quarter" idx="50" hasCustomPrompt="1"/>
          </p:nvPr>
        </p:nvSpPr>
        <p:spPr>
          <a:xfrm>
            <a:off x="5470528" y="5683268"/>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111" name="Picture Placeholder 70">
            <a:extLst>
              <a:ext uri="{FF2B5EF4-FFF2-40B4-BE49-F238E27FC236}">
                <a16:creationId xmlns:a16="http://schemas.microsoft.com/office/drawing/2014/main" id="{0FD5A473-71C0-444E-B846-ACE8204D4100}"/>
              </a:ext>
            </a:extLst>
          </p:cNvPr>
          <p:cNvSpPr>
            <a:spLocks noGrp="1"/>
          </p:cNvSpPr>
          <p:nvPr>
            <p:ph type="pic" sz="quarter" idx="51" hasCustomPrompt="1"/>
          </p:nvPr>
        </p:nvSpPr>
        <p:spPr>
          <a:xfrm>
            <a:off x="6666502" y="5683268"/>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112" name="Picture Placeholder 70">
            <a:extLst>
              <a:ext uri="{FF2B5EF4-FFF2-40B4-BE49-F238E27FC236}">
                <a16:creationId xmlns:a16="http://schemas.microsoft.com/office/drawing/2014/main" id="{23833C90-9E51-0D4D-AC7A-F64931C9BBBD}"/>
              </a:ext>
            </a:extLst>
          </p:cNvPr>
          <p:cNvSpPr>
            <a:spLocks noGrp="1"/>
          </p:cNvSpPr>
          <p:nvPr>
            <p:ph type="pic" sz="quarter" idx="52" hasCustomPrompt="1"/>
          </p:nvPr>
        </p:nvSpPr>
        <p:spPr>
          <a:xfrm>
            <a:off x="7862476" y="5683268"/>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113" name="Picture Placeholder 70">
            <a:extLst>
              <a:ext uri="{FF2B5EF4-FFF2-40B4-BE49-F238E27FC236}">
                <a16:creationId xmlns:a16="http://schemas.microsoft.com/office/drawing/2014/main" id="{111D8FDA-9EE7-1C46-BA2C-C9BBE0870E4D}"/>
              </a:ext>
            </a:extLst>
          </p:cNvPr>
          <p:cNvSpPr>
            <a:spLocks noGrp="1"/>
          </p:cNvSpPr>
          <p:nvPr>
            <p:ph type="pic" sz="quarter" idx="53" hasCustomPrompt="1"/>
          </p:nvPr>
        </p:nvSpPr>
        <p:spPr>
          <a:xfrm>
            <a:off x="9058450" y="5683268"/>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114" name="Picture Placeholder 70">
            <a:extLst>
              <a:ext uri="{FF2B5EF4-FFF2-40B4-BE49-F238E27FC236}">
                <a16:creationId xmlns:a16="http://schemas.microsoft.com/office/drawing/2014/main" id="{FB48D582-EF28-1D44-9D0D-449413EA89E3}"/>
              </a:ext>
            </a:extLst>
          </p:cNvPr>
          <p:cNvSpPr>
            <a:spLocks noGrp="1"/>
          </p:cNvSpPr>
          <p:nvPr>
            <p:ph type="pic" sz="quarter" idx="54" hasCustomPrompt="1"/>
          </p:nvPr>
        </p:nvSpPr>
        <p:spPr>
          <a:xfrm>
            <a:off x="10254424" y="5683268"/>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115" name="Picture Placeholder 70">
            <a:extLst>
              <a:ext uri="{FF2B5EF4-FFF2-40B4-BE49-F238E27FC236}">
                <a16:creationId xmlns:a16="http://schemas.microsoft.com/office/drawing/2014/main" id="{969CBE36-2A2E-BC44-ADE7-CB16283043A0}"/>
              </a:ext>
            </a:extLst>
          </p:cNvPr>
          <p:cNvSpPr>
            <a:spLocks noGrp="1"/>
          </p:cNvSpPr>
          <p:nvPr>
            <p:ph type="pic" sz="quarter" idx="55" hasCustomPrompt="1"/>
          </p:nvPr>
        </p:nvSpPr>
        <p:spPr>
          <a:xfrm>
            <a:off x="11450398" y="5683268"/>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116" name="Picture Placeholder 70">
            <a:extLst>
              <a:ext uri="{FF2B5EF4-FFF2-40B4-BE49-F238E27FC236}">
                <a16:creationId xmlns:a16="http://schemas.microsoft.com/office/drawing/2014/main" id="{B5FB9E5A-C7B3-CB45-9924-2C7C78A67C2D}"/>
              </a:ext>
            </a:extLst>
          </p:cNvPr>
          <p:cNvSpPr>
            <a:spLocks noGrp="1"/>
          </p:cNvSpPr>
          <p:nvPr>
            <p:ph type="pic" sz="quarter" idx="56" hasCustomPrompt="1"/>
          </p:nvPr>
        </p:nvSpPr>
        <p:spPr>
          <a:xfrm>
            <a:off x="12646372" y="5683268"/>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117" name="Picture Placeholder 70">
            <a:extLst>
              <a:ext uri="{FF2B5EF4-FFF2-40B4-BE49-F238E27FC236}">
                <a16:creationId xmlns:a16="http://schemas.microsoft.com/office/drawing/2014/main" id="{AE817A36-74FE-9545-B5DC-BAF8D684B587}"/>
              </a:ext>
            </a:extLst>
          </p:cNvPr>
          <p:cNvSpPr>
            <a:spLocks noGrp="1"/>
          </p:cNvSpPr>
          <p:nvPr>
            <p:ph type="pic" sz="quarter" idx="57" hasCustomPrompt="1"/>
          </p:nvPr>
        </p:nvSpPr>
        <p:spPr>
          <a:xfrm>
            <a:off x="3078580" y="6684985"/>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118" name="Picture Placeholder 70">
            <a:extLst>
              <a:ext uri="{FF2B5EF4-FFF2-40B4-BE49-F238E27FC236}">
                <a16:creationId xmlns:a16="http://schemas.microsoft.com/office/drawing/2014/main" id="{9CDBF494-D847-2D4E-9B80-D5C97284F51B}"/>
              </a:ext>
            </a:extLst>
          </p:cNvPr>
          <p:cNvSpPr>
            <a:spLocks noGrp="1"/>
          </p:cNvSpPr>
          <p:nvPr>
            <p:ph type="pic" sz="quarter" idx="58" hasCustomPrompt="1"/>
          </p:nvPr>
        </p:nvSpPr>
        <p:spPr>
          <a:xfrm>
            <a:off x="4274554" y="6684985"/>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119" name="Picture Placeholder 70">
            <a:extLst>
              <a:ext uri="{FF2B5EF4-FFF2-40B4-BE49-F238E27FC236}">
                <a16:creationId xmlns:a16="http://schemas.microsoft.com/office/drawing/2014/main" id="{06492991-4D2B-4C4E-9352-1276F6D85838}"/>
              </a:ext>
            </a:extLst>
          </p:cNvPr>
          <p:cNvSpPr>
            <a:spLocks noGrp="1"/>
          </p:cNvSpPr>
          <p:nvPr>
            <p:ph type="pic" sz="quarter" idx="59" hasCustomPrompt="1"/>
          </p:nvPr>
        </p:nvSpPr>
        <p:spPr>
          <a:xfrm>
            <a:off x="5470528" y="6684985"/>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120" name="Picture Placeholder 70">
            <a:extLst>
              <a:ext uri="{FF2B5EF4-FFF2-40B4-BE49-F238E27FC236}">
                <a16:creationId xmlns:a16="http://schemas.microsoft.com/office/drawing/2014/main" id="{1C097803-AE81-1349-BC6A-AB90EBBAFA11}"/>
              </a:ext>
            </a:extLst>
          </p:cNvPr>
          <p:cNvSpPr>
            <a:spLocks noGrp="1"/>
          </p:cNvSpPr>
          <p:nvPr>
            <p:ph type="pic" sz="quarter" idx="60" hasCustomPrompt="1"/>
          </p:nvPr>
        </p:nvSpPr>
        <p:spPr>
          <a:xfrm>
            <a:off x="6666502" y="6684985"/>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121" name="Picture Placeholder 70">
            <a:extLst>
              <a:ext uri="{FF2B5EF4-FFF2-40B4-BE49-F238E27FC236}">
                <a16:creationId xmlns:a16="http://schemas.microsoft.com/office/drawing/2014/main" id="{206E4958-E1D8-1245-ABD9-0283DA25D952}"/>
              </a:ext>
            </a:extLst>
          </p:cNvPr>
          <p:cNvSpPr>
            <a:spLocks noGrp="1"/>
          </p:cNvSpPr>
          <p:nvPr>
            <p:ph type="pic" sz="quarter" idx="61" hasCustomPrompt="1"/>
          </p:nvPr>
        </p:nvSpPr>
        <p:spPr>
          <a:xfrm>
            <a:off x="7862476" y="6684985"/>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122" name="Picture Placeholder 70">
            <a:extLst>
              <a:ext uri="{FF2B5EF4-FFF2-40B4-BE49-F238E27FC236}">
                <a16:creationId xmlns:a16="http://schemas.microsoft.com/office/drawing/2014/main" id="{B67E3A6F-6FC6-6D42-AD5A-8C3C30CF7C00}"/>
              </a:ext>
            </a:extLst>
          </p:cNvPr>
          <p:cNvSpPr>
            <a:spLocks noGrp="1"/>
          </p:cNvSpPr>
          <p:nvPr>
            <p:ph type="pic" sz="quarter" idx="62" hasCustomPrompt="1"/>
          </p:nvPr>
        </p:nvSpPr>
        <p:spPr>
          <a:xfrm>
            <a:off x="9058450" y="6684985"/>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123" name="Picture Placeholder 70">
            <a:extLst>
              <a:ext uri="{FF2B5EF4-FFF2-40B4-BE49-F238E27FC236}">
                <a16:creationId xmlns:a16="http://schemas.microsoft.com/office/drawing/2014/main" id="{052E9261-C66F-A541-8CCF-2DF87A61B360}"/>
              </a:ext>
            </a:extLst>
          </p:cNvPr>
          <p:cNvSpPr>
            <a:spLocks noGrp="1"/>
          </p:cNvSpPr>
          <p:nvPr>
            <p:ph type="pic" sz="quarter" idx="63" hasCustomPrompt="1"/>
          </p:nvPr>
        </p:nvSpPr>
        <p:spPr>
          <a:xfrm>
            <a:off x="10254424" y="6684985"/>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124" name="Picture Placeholder 70">
            <a:extLst>
              <a:ext uri="{FF2B5EF4-FFF2-40B4-BE49-F238E27FC236}">
                <a16:creationId xmlns:a16="http://schemas.microsoft.com/office/drawing/2014/main" id="{62AFD23B-9172-6E49-A848-39C57188FCEB}"/>
              </a:ext>
            </a:extLst>
          </p:cNvPr>
          <p:cNvSpPr>
            <a:spLocks noGrp="1"/>
          </p:cNvSpPr>
          <p:nvPr>
            <p:ph type="pic" sz="quarter" idx="64" hasCustomPrompt="1"/>
          </p:nvPr>
        </p:nvSpPr>
        <p:spPr>
          <a:xfrm>
            <a:off x="11450398" y="6684985"/>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125" name="Picture Placeholder 70">
            <a:extLst>
              <a:ext uri="{FF2B5EF4-FFF2-40B4-BE49-F238E27FC236}">
                <a16:creationId xmlns:a16="http://schemas.microsoft.com/office/drawing/2014/main" id="{806B7746-802B-4B42-AAFC-059EA0309054}"/>
              </a:ext>
            </a:extLst>
          </p:cNvPr>
          <p:cNvSpPr>
            <a:spLocks noGrp="1"/>
          </p:cNvSpPr>
          <p:nvPr>
            <p:ph type="pic" sz="quarter" idx="65" hasCustomPrompt="1"/>
          </p:nvPr>
        </p:nvSpPr>
        <p:spPr>
          <a:xfrm>
            <a:off x="12646372" y="6684985"/>
            <a:ext cx="831850" cy="844550"/>
          </a:xfrm>
          <a:prstGeom prst="rect">
            <a:avLst/>
          </a:prstGeom>
        </p:spPr>
        <p:txBody>
          <a:bodyPr anchor="ctr">
            <a:normAutofit/>
          </a:bodyPr>
          <a:lstStyle>
            <a:lvl1pPr marL="0" indent="0" algn="ctr">
              <a:buFontTx/>
              <a:buNone/>
              <a:defRPr sz="1200">
                <a:latin typeface="DM Sans" pitchFamily="2" charset="77"/>
              </a:defRPr>
            </a:lvl1pPr>
          </a:lstStyle>
          <a:p>
            <a:r>
              <a:rPr lang="en-US"/>
              <a:t>Client logo</a:t>
            </a:r>
          </a:p>
        </p:txBody>
      </p:sp>
      <p:sp>
        <p:nvSpPr>
          <p:cNvPr id="65" name="Slide Number Placeholder 7">
            <a:extLst>
              <a:ext uri="{FF2B5EF4-FFF2-40B4-BE49-F238E27FC236}">
                <a16:creationId xmlns:a16="http://schemas.microsoft.com/office/drawing/2014/main" id="{875B8AB2-09EB-634E-92D2-81032441D7AD}"/>
              </a:ext>
            </a:extLst>
          </p:cNvPr>
          <p:cNvSpPr>
            <a:spLocks noGrp="1"/>
          </p:cNvSpPr>
          <p:nvPr>
            <p:ph type="sldNum" sz="quarter" idx="66"/>
          </p:nvPr>
        </p:nvSpPr>
        <p:spPr>
          <a:xfrm>
            <a:off x="11432177" y="7619393"/>
            <a:ext cx="2893423" cy="438150"/>
          </a:xfrm>
        </p:spPr>
        <p:txBody>
          <a:bodyPr/>
          <a:lstStyle/>
          <a:p>
            <a:fld id="{F384092C-9B9C-9748-AC6A-F06C9D03AD52}" type="slidenum">
              <a:rPr lang="en-US" smtClean="0"/>
              <a:pPr/>
              <a:t>‹#›</a:t>
            </a:fld>
            <a:endParaRPr lang="en-US"/>
          </a:p>
        </p:txBody>
      </p:sp>
    </p:spTree>
    <p:extLst>
      <p:ext uri="{BB962C8B-B14F-4D97-AF65-F5344CB8AC3E}">
        <p14:creationId xmlns:p14="http://schemas.microsoft.com/office/powerpoint/2010/main" val="5720145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losing 2">
    <p:bg>
      <p:bgPr>
        <a:solidFill>
          <a:srgbClr val="0785F2"/>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C8A06FA-2EA2-7F42-A1C7-9FB721FC5670}"/>
              </a:ext>
            </a:extLst>
          </p:cNvPr>
          <p:cNvSpPr txBox="1"/>
          <p:nvPr userDrawn="1"/>
        </p:nvSpPr>
        <p:spPr>
          <a:xfrm>
            <a:off x="1417983" y="410817"/>
            <a:ext cx="0" cy="0"/>
          </a:xfrm>
          <a:prstGeom prst="rect">
            <a:avLst/>
          </a:prstGeom>
          <a:noFill/>
        </p:spPr>
        <p:txBody>
          <a:bodyPr wrap="none" rtlCol="0">
            <a:noAutofit/>
          </a:bodyPr>
          <a:lstStyle/>
          <a:p>
            <a:endParaRPr lang="en-US" sz="2800"/>
          </a:p>
        </p:txBody>
      </p:sp>
      <p:sp>
        <p:nvSpPr>
          <p:cNvPr id="10" name="TextBox 9">
            <a:extLst>
              <a:ext uri="{FF2B5EF4-FFF2-40B4-BE49-F238E27FC236}">
                <a16:creationId xmlns:a16="http://schemas.microsoft.com/office/drawing/2014/main" id="{79923F16-88E8-064C-BB77-BA786F835872}"/>
              </a:ext>
            </a:extLst>
          </p:cNvPr>
          <p:cNvSpPr txBox="1"/>
          <p:nvPr userDrawn="1"/>
        </p:nvSpPr>
        <p:spPr>
          <a:xfrm>
            <a:off x="4365523" y="235974"/>
            <a:ext cx="0" cy="0"/>
          </a:xfrm>
          <a:prstGeom prst="rect">
            <a:avLst/>
          </a:prstGeom>
          <a:noFill/>
        </p:spPr>
        <p:txBody>
          <a:bodyPr wrap="none" rtlCol="0">
            <a:noAutofit/>
          </a:bodyPr>
          <a:lstStyle/>
          <a:p>
            <a:endParaRPr lang="en-US" sz="2800"/>
          </a:p>
        </p:txBody>
      </p:sp>
      <p:pic>
        <p:nvPicPr>
          <p:cNvPr id="3" name="Picture 2">
            <a:extLst>
              <a:ext uri="{FF2B5EF4-FFF2-40B4-BE49-F238E27FC236}">
                <a16:creationId xmlns:a16="http://schemas.microsoft.com/office/drawing/2014/main" id="{D2175086-52DC-3B42-9CB8-DE5E5CBB8B1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27261"/>
          <a:stretch/>
        </p:blipFill>
        <p:spPr>
          <a:xfrm>
            <a:off x="851419" y="1630256"/>
            <a:ext cx="13399106" cy="4483161"/>
          </a:xfrm>
          <a:prstGeom prst="rect">
            <a:avLst/>
          </a:prstGeom>
        </p:spPr>
      </p:pic>
      <p:sp>
        <p:nvSpPr>
          <p:cNvPr id="13" name="Text Placeholder 12"/>
          <p:cNvSpPr>
            <a:spLocks noGrp="1"/>
          </p:cNvSpPr>
          <p:nvPr>
            <p:ph type="body" sz="quarter" idx="10" hasCustomPrompt="1"/>
          </p:nvPr>
        </p:nvSpPr>
        <p:spPr>
          <a:xfrm>
            <a:off x="8215850" y="1468654"/>
            <a:ext cx="5694948" cy="483008"/>
          </a:xfrm>
          <a:prstGeom prst="rect">
            <a:avLst/>
          </a:prstGeom>
        </p:spPr>
        <p:txBody>
          <a:bodyPr anchor="b">
            <a:normAutofit/>
          </a:bodyPr>
          <a:lstStyle>
            <a:lvl1pPr marL="0" indent="0">
              <a:lnSpc>
                <a:spcPct val="100000"/>
              </a:lnSpc>
              <a:spcAft>
                <a:spcPts val="0"/>
              </a:spcAft>
              <a:buNone/>
              <a:defRPr sz="2600"/>
            </a:lvl1pPr>
            <a:lvl2pPr marL="548640" indent="0">
              <a:buNone/>
              <a:defRPr/>
            </a:lvl2pPr>
            <a:lvl3pPr marL="1097280" indent="0">
              <a:buNone/>
              <a:defRPr/>
            </a:lvl3pPr>
            <a:lvl4pPr marL="1645920" indent="0">
              <a:buNone/>
              <a:defRPr/>
            </a:lvl4pPr>
            <a:lvl5pPr marL="2194560" indent="0">
              <a:buNone/>
              <a:defRPr/>
            </a:lvl5pPr>
          </a:lstStyle>
          <a:p>
            <a:pPr lvl="0"/>
            <a:r>
              <a:rPr lang="en-US"/>
              <a:t>Get in touch with us:</a:t>
            </a:r>
          </a:p>
        </p:txBody>
      </p:sp>
      <p:sp>
        <p:nvSpPr>
          <p:cNvPr id="14" name="Text Placeholder 12"/>
          <p:cNvSpPr>
            <a:spLocks noGrp="1"/>
          </p:cNvSpPr>
          <p:nvPr>
            <p:ph type="body" sz="quarter" idx="11" hasCustomPrompt="1"/>
          </p:nvPr>
        </p:nvSpPr>
        <p:spPr>
          <a:xfrm>
            <a:off x="8215850" y="1886345"/>
            <a:ext cx="5694948" cy="488400"/>
          </a:xfrm>
          <a:prstGeom prst="rect">
            <a:avLst/>
          </a:prstGeom>
        </p:spPr>
        <p:txBody>
          <a:bodyPr>
            <a:normAutofit/>
          </a:bodyPr>
          <a:lstStyle>
            <a:lvl1pPr marL="0" indent="0">
              <a:lnSpc>
                <a:spcPct val="100000"/>
              </a:lnSpc>
              <a:spcAft>
                <a:spcPts val="0"/>
              </a:spcAft>
              <a:buNone/>
              <a:defRPr sz="2600" b="1" i="0">
                <a:latin typeface="DM Sans" charset="0"/>
                <a:ea typeface="DM Sans" charset="0"/>
                <a:cs typeface="DM Sans" charset="0"/>
              </a:defRPr>
            </a:lvl1pPr>
            <a:lvl2pPr marL="548640" indent="0">
              <a:buNone/>
              <a:defRPr/>
            </a:lvl2pPr>
            <a:lvl3pPr marL="1097280" indent="0">
              <a:buNone/>
              <a:defRPr/>
            </a:lvl3pPr>
            <a:lvl4pPr marL="1645920" indent="0">
              <a:buNone/>
              <a:defRPr/>
            </a:lvl4pPr>
            <a:lvl5pPr marL="2194560" indent="0">
              <a:buNone/>
              <a:defRPr/>
            </a:lvl5pPr>
          </a:lstStyle>
          <a:p>
            <a:pPr lvl="0"/>
            <a:r>
              <a:rPr lang="en-US"/>
              <a:t>First Name Last Name</a:t>
            </a:r>
          </a:p>
        </p:txBody>
      </p:sp>
      <p:sp>
        <p:nvSpPr>
          <p:cNvPr id="15" name="Text Placeholder 12"/>
          <p:cNvSpPr>
            <a:spLocks noGrp="1"/>
          </p:cNvSpPr>
          <p:nvPr>
            <p:ph type="body" sz="quarter" idx="12" hasCustomPrompt="1"/>
          </p:nvPr>
        </p:nvSpPr>
        <p:spPr>
          <a:xfrm>
            <a:off x="8215850" y="2529536"/>
            <a:ext cx="5694948" cy="1040048"/>
          </a:xfrm>
          <a:prstGeom prst="rect">
            <a:avLst/>
          </a:prstGeom>
        </p:spPr>
        <p:txBody>
          <a:bodyPr anchor="t">
            <a:normAutofit/>
          </a:bodyPr>
          <a:lstStyle>
            <a:lvl1pPr marL="0" indent="0">
              <a:lnSpc>
                <a:spcPct val="100000"/>
              </a:lnSpc>
              <a:spcBef>
                <a:spcPts val="0"/>
              </a:spcBef>
              <a:spcAft>
                <a:spcPts val="0"/>
              </a:spcAft>
              <a:buNone/>
              <a:defRPr sz="1800"/>
            </a:lvl1pPr>
            <a:lvl2pPr marL="548640" indent="0">
              <a:buNone/>
              <a:defRPr/>
            </a:lvl2pPr>
            <a:lvl3pPr marL="1097280" indent="0">
              <a:buNone/>
              <a:defRPr/>
            </a:lvl3pPr>
            <a:lvl4pPr marL="1645920" indent="0">
              <a:buNone/>
              <a:defRPr/>
            </a:lvl4pPr>
            <a:lvl5pPr marL="2194560" indent="0">
              <a:buNone/>
              <a:defRPr/>
            </a:lvl5pPr>
          </a:lstStyle>
          <a:p>
            <a:pPr lvl="0"/>
            <a:r>
              <a:rPr lang="en-US"/>
              <a:t>Job title, phone number, email info here</a:t>
            </a:r>
          </a:p>
        </p:txBody>
      </p:sp>
      <p:sp>
        <p:nvSpPr>
          <p:cNvPr id="12" name="Text Placeholder 4">
            <a:extLst>
              <a:ext uri="{FF2B5EF4-FFF2-40B4-BE49-F238E27FC236}">
                <a16:creationId xmlns:a16="http://schemas.microsoft.com/office/drawing/2014/main" id="{D5F40FF9-350B-D446-BE18-10E50F4BD763}"/>
              </a:ext>
            </a:extLst>
          </p:cNvPr>
          <p:cNvSpPr>
            <a:spLocks noGrp="1"/>
          </p:cNvSpPr>
          <p:nvPr>
            <p:ph type="body" sz="quarter" idx="14" hasCustomPrompt="1"/>
          </p:nvPr>
        </p:nvSpPr>
        <p:spPr>
          <a:xfrm>
            <a:off x="999418" y="6182109"/>
            <a:ext cx="12564181" cy="1521732"/>
          </a:xfrm>
        </p:spPr>
        <p:txBody>
          <a:bodyPr/>
          <a:lstStyle>
            <a:lvl1pPr marL="7938" indent="-7938">
              <a:buFontTx/>
              <a:buNone/>
              <a:tabLst/>
              <a:defRPr sz="1200" b="0" i="0">
                <a:solidFill>
                  <a:schemeClr val="accent6"/>
                </a:solidFill>
                <a:latin typeface="DM Sans" pitchFamily="2" charset="77"/>
              </a:defRPr>
            </a:lvl1pPr>
          </a:lstStyle>
          <a:p>
            <a:pPr lvl="0"/>
            <a:r>
              <a:rPr lang="en-US"/>
              <a:t>About ICF </a:t>
            </a:r>
          </a:p>
          <a:p>
            <a:pPr lvl="0"/>
            <a:r>
              <a:rPr lang="en-US"/>
              <a:t>ICF (NASDAQ:ICFI) is a global consulting and digital services company with over 7,000 full- and part-time employees, but we are not your typical consultants. At ICF, business analysts and policy specialists work together with digital strategists, data scientists and creatives. We combine unmatched industry expertise with cutting-edge engagement capabilities to help organizations solve their most complex challenges. Since 1969, public and private sector clients have worked with ICF to navigate change and shape the future.</a:t>
            </a:r>
          </a:p>
        </p:txBody>
      </p:sp>
      <p:sp>
        <p:nvSpPr>
          <p:cNvPr id="9" name="Rectangle 8">
            <a:extLst>
              <a:ext uri="{FF2B5EF4-FFF2-40B4-BE49-F238E27FC236}">
                <a16:creationId xmlns:a16="http://schemas.microsoft.com/office/drawing/2014/main" id="{9D3E5E1F-1658-8C43-BF71-A6B74F1FF3A8}"/>
              </a:ext>
            </a:extLst>
          </p:cNvPr>
          <p:cNvSpPr/>
          <p:nvPr userDrawn="1"/>
        </p:nvSpPr>
        <p:spPr>
          <a:xfrm>
            <a:off x="0" y="7462684"/>
            <a:ext cx="14630400" cy="76691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1346836"/>
            <a:ext cx="10972800" cy="2865120"/>
          </a:xfrm>
        </p:spPr>
        <p:txBody>
          <a:bodyPr anchor="b"/>
          <a:lstStyle>
            <a:lvl1pPr algn="ctr">
              <a:defRPr sz="7200"/>
            </a:lvl1pPr>
          </a:lstStyle>
          <a:p>
            <a:r>
              <a:rPr lang="en-US"/>
              <a:t>Click to edit Master title style</a:t>
            </a:r>
          </a:p>
        </p:txBody>
      </p:sp>
      <p:sp>
        <p:nvSpPr>
          <p:cNvPr id="3" name="Subtitle 2"/>
          <p:cNvSpPr>
            <a:spLocks noGrp="1"/>
          </p:cNvSpPr>
          <p:nvPr>
            <p:ph type="subTitle" idx="1"/>
          </p:nvPr>
        </p:nvSpPr>
        <p:spPr>
          <a:xfrm>
            <a:off x="1828800" y="4322446"/>
            <a:ext cx="10972800" cy="1986914"/>
          </a:xfrm>
          <a:prstGeom prst="rect">
            <a:avLst/>
          </a:prstGeo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en-US"/>
              <a:t>Click to edit Master subtitle style</a:t>
            </a:r>
          </a:p>
        </p:txBody>
      </p:sp>
    </p:spTree>
    <p:extLst>
      <p:ext uri="{BB962C8B-B14F-4D97-AF65-F5344CB8AC3E}">
        <p14:creationId xmlns:p14="http://schemas.microsoft.com/office/powerpoint/2010/main" val="369104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Section Title Arrow 6">
    <p:bg>
      <p:bgPr>
        <a:solidFill>
          <a:srgbClr val="5BCBF5"/>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72E1318C-8B0D-1C4B-9B65-922BCDB4B45B}"/>
              </a:ext>
            </a:extLst>
          </p:cNvPr>
          <p:cNvSpPr/>
          <p:nvPr userDrawn="1"/>
        </p:nvSpPr>
        <p:spPr>
          <a:xfrm>
            <a:off x="0" y="0"/>
            <a:ext cx="14630400" cy="82296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BBD542-79BF-5144-A563-42BF3D453E0E}"/>
              </a:ext>
            </a:extLst>
          </p:cNvPr>
          <p:cNvSpPr>
            <a:spLocks noGrp="1"/>
          </p:cNvSpPr>
          <p:nvPr>
            <p:ph type="title" hasCustomPrompt="1"/>
          </p:nvPr>
        </p:nvSpPr>
        <p:spPr>
          <a:xfrm>
            <a:off x="6254496" y="1188720"/>
            <a:ext cx="7382436" cy="6092812"/>
          </a:xfrm>
        </p:spPr>
        <p:txBody>
          <a:bodyPr anchor="ctr"/>
          <a:lstStyle>
            <a:lvl1pPr>
              <a:defRPr sz="3600" b="0" i="0">
                <a:solidFill>
                  <a:schemeClr val="tx1"/>
                </a:solidFill>
                <a:latin typeface="DM Sans Medium" pitchFamily="2" charset="77"/>
              </a:defRPr>
            </a:lvl1pPr>
          </a:lstStyle>
          <a:p>
            <a:r>
              <a:rPr lang="en-US" dirty="0"/>
              <a:t>Click to edit section title </a:t>
            </a:r>
            <a:br>
              <a:rPr lang="en-US" dirty="0"/>
            </a:br>
            <a:r>
              <a:rPr lang="en-US" dirty="0"/>
              <a:t>(Option A)</a:t>
            </a:r>
          </a:p>
        </p:txBody>
      </p:sp>
      <p:grpSp>
        <p:nvGrpSpPr>
          <p:cNvPr id="32" name="Group 31">
            <a:extLst>
              <a:ext uri="{FF2B5EF4-FFF2-40B4-BE49-F238E27FC236}">
                <a16:creationId xmlns:a16="http://schemas.microsoft.com/office/drawing/2014/main" id="{FD070F5F-9B0C-5A49-99D5-6B3A5BEF64B2}"/>
              </a:ext>
            </a:extLst>
          </p:cNvPr>
          <p:cNvGrpSpPr/>
          <p:nvPr userDrawn="1"/>
        </p:nvGrpSpPr>
        <p:grpSpPr>
          <a:xfrm>
            <a:off x="-1" y="5373511"/>
            <a:ext cx="14630399" cy="2841147"/>
            <a:chOff x="228600" y="396"/>
            <a:chExt cx="14173200" cy="5028804"/>
          </a:xfrm>
          <a:solidFill>
            <a:srgbClr val="031D40">
              <a:alpha val="50000"/>
            </a:srgbClr>
          </a:solidFill>
        </p:grpSpPr>
        <p:sp>
          <p:nvSpPr>
            <p:cNvPr id="33" name="Rectangle 32">
              <a:extLst>
                <a:ext uri="{FF2B5EF4-FFF2-40B4-BE49-F238E27FC236}">
                  <a16:creationId xmlns:a16="http://schemas.microsoft.com/office/drawing/2014/main" id="{AECA75D5-A133-5C4C-8B87-690836EA551C}"/>
                </a:ext>
              </a:extLst>
            </p:cNvPr>
            <p:cNvSpPr/>
            <p:nvPr/>
          </p:nvSpPr>
          <p:spPr>
            <a:xfrm>
              <a:off x="228600" y="4880187"/>
              <a:ext cx="14173200" cy="1490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F734A13E-2C6B-9549-ACEF-0ED3D2F858A8}"/>
                </a:ext>
              </a:extLst>
            </p:cNvPr>
            <p:cNvSpPr/>
            <p:nvPr/>
          </p:nvSpPr>
          <p:spPr>
            <a:xfrm>
              <a:off x="228600" y="4689651"/>
              <a:ext cx="14173200" cy="1289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8B48A749-4448-7042-84F6-17645B9D40A0}"/>
                </a:ext>
              </a:extLst>
            </p:cNvPr>
            <p:cNvSpPr/>
            <p:nvPr/>
          </p:nvSpPr>
          <p:spPr>
            <a:xfrm>
              <a:off x="228600" y="4495624"/>
              <a:ext cx="14173200" cy="1134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F1C20C69-67AB-9D4E-A33A-4B1BE54F601C}"/>
                </a:ext>
              </a:extLst>
            </p:cNvPr>
            <p:cNvSpPr/>
            <p:nvPr/>
          </p:nvSpPr>
          <p:spPr>
            <a:xfrm>
              <a:off x="228600" y="4305476"/>
              <a:ext cx="14173200" cy="940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41D724DA-E1DF-984D-948B-1DC4EB2986BD}"/>
                </a:ext>
              </a:extLst>
            </p:cNvPr>
            <p:cNvSpPr/>
            <p:nvPr/>
          </p:nvSpPr>
          <p:spPr>
            <a:xfrm>
              <a:off x="228600" y="4111449"/>
              <a:ext cx="14173200" cy="746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E854E062-A4CF-E846-B1A7-2657E21E3E18}"/>
                </a:ext>
              </a:extLst>
            </p:cNvPr>
            <p:cNvSpPr/>
            <p:nvPr/>
          </p:nvSpPr>
          <p:spPr>
            <a:xfrm>
              <a:off x="228600" y="3913540"/>
              <a:ext cx="14173200" cy="571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DE136C2C-7EA3-944E-85D5-4AB9FA0786F7}"/>
                </a:ext>
              </a:extLst>
            </p:cNvPr>
            <p:cNvSpPr/>
            <p:nvPr/>
          </p:nvSpPr>
          <p:spPr>
            <a:xfrm>
              <a:off x="228600" y="3713692"/>
              <a:ext cx="14173200" cy="3973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5F299FC0-AAD1-7343-8579-38DC0BDBF9BC}"/>
                </a:ext>
              </a:extLst>
            </p:cNvPr>
            <p:cNvSpPr/>
            <p:nvPr/>
          </p:nvSpPr>
          <p:spPr>
            <a:xfrm rot="10800000">
              <a:off x="228600" y="2437920"/>
              <a:ext cx="14173200" cy="1490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ectangle 40">
              <a:extLst>
                <a:ext uri="{FF2B5EF4-FFF2-40B4-BE49-F238E27FC236}">
                  <a16:creationId xmlns:a16="http://schemas.microsoft.com/office/drawing/2014/main" id="{C09E0511-A151-974D-AAB6-606FD5B80097}"/>
                </a:ext>
              </a:extLst>
            </p:cNvPr>
            <p:cNvSpPr/>
            <p:nvPr/>
          </p:nvSpPr>
          <p:spPr>
            <a:xfrm rot="10800000">
              <a:off x="228600" y="2648479"/>
              <a:ext cx="14173200" cy="1289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BD764622-0D40-D146-BBDD-08BA5DD7D10E}"/>
                </a:ext>
              </a:extLst>
            </p:cNvPr>
            <p:cNvSpPr/>
            <p:nvPr/>
          </p:nvSpPr>
          <p:spPr>
            <a:xfrm rot="10800000">
              <a:off x="228600" y="2858029"/>
              <a:ext cx="14173200" cy="1134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71C3CB51-ADD0-E445-B752-A449EAD7CB47}"/>
                </a:ext>
              </a:extLst>
            </p:cNvPr>
            <p:cNvSpPr/>
            <p:nvPr/>
          </p:nvSpPr>
          <p:spPr>
            <a:xfrm rot="10800000">
              <a:off x="228600" y="3067579"/>
              <a:ext cx="14173200" cy="940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6397851A-16D1-E943-BFD3-84DFAAA8043E}"/>
                </a:ext>
              </a:extLst>
            </p:cNvPr>
            <p:cNvSpPr/>
            <p:nvPr/>
          </p:nvSpPr>
          <p:spPr>
            <a:xfrm rot="10800000">
              <a:off x="228600" y="3281009"/>
              <a:ext cx="14173200" cy="746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A85DB0E9-BCE7-1349-B949-3380D78E2247}"/>
                </a:ext>
              </a:extLst>
            </p:cNvPr>
            <p:cNvSpPr/>
            <p:nvPr/>
          </p:nvSpPr>
          <p:spPr>
            <a:xfrm rot="10800000">
              <a:off x="228600" y="3496381"/>
              <a:ext cx="14173200" cy="571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ectangle 45">
              <a:extLst>
                <a:ext uri="{FF2B5EF4-FFF2-40B4-BE49-F238E27FC236}">
                  <a16:creationId xmlns:a16="http://schemas.microsoft.com/office/drawing/2014/main" id="{3B55D9A8-5161-2E4C-BF56-29A745113B4E}"/>
                </a:ext>
              </a:extLst>
            </p:cNvPr>
            <p:cNvSpPr/>
            <p:nvPr/>
          </p:nvSpPr>
          <p:spPr>
            <a:xfrm>
              <a:off x="228600" y="2249247"/>
              <a:ext cx="14173200" cy="1289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392AAC9F-5A61-FE40-AD32-087CC800D4C7}"/>
                </a:ext>
              </a:extLst>
            </p:cNvPr>
            <p:cNvSpPr/>
            <p:nvPr/>
          </p:nvSpPr>
          <p:spPr>
            <a:xfrm>
              <a:off x="228600" y="2055219"/>
              <a:ext cx="14173200" cy="1134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ectangle 47">
              <a:extLst>
                <a:ext uri="{FF2B5EF4-FFF2-40B4-BE49-F238E27FC236}">
                  <a16:creationId xmlns:a16="http://schemas.microsoft.com/office/drawing/2014/main" id="{DB89EDEA-A6BE-014C-B5CB-01CF8EB76B67}"/>
                </a:ext>
              </a:extLst>
            </p:cNvPr>
            <p:cNvSpPr/>
            <p:nvPr/>
          </p:nvSpPr>
          <p:spPr>
            <a:xfrm>
              <a:off x="228600" y="1865072"/>
              <a:ext cx="14173200" cy="940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Rectangle 48">
              <a:extLst>
                <a:ext uri="{FF2B5EF4-FFF2-40B4-BE49-F238E27FC236}">
                  <a16:creationId xmlns:a16="http://schemas.microsoft.com/office/drawing/2014/main" id="{DBC63857-177B-2546-A9AE-CA990A92BDDB}"/>
                </a:ext>
              </a:extLst>
            </p:cNvPr>
            <p:cNvSpPr/>
            <p:nvPr/>
          </p:nvSpPr>
          <p:spPr>
            <a:xfrm>
              <a:off x="228600" y="1671044"/>
              <a:ext cx="14173200" cy="746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49">
              <a:extLst>
                <a:ext uri="{FF2B5EF4-FFF2-40B4-BE49-F238E27FC236}">
                  <a16:creationId xmlns:a16="http://schemas.microsoft.com/office/drawing/2014/main" id="{448327A6-CC73-654B-9FB7-834BCF6E22E0}"/>
                </a:ext>
              </a:extLst>
            </p:cNvPr>
            <p:cNvSpPr/>
            <p:nvPr/>
          </p:nvSpPr>
          <p:spPr>
            <a:xfrm>
              <a:off x="228600" y="1473135"/>
              <a:ext cx="14173200" cy="571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a:extLst>
                <a:ext uri="{FF2B5EF4-FFF2-40B4-BE49-F238E27FC236}">
                  <a16:creationId xmlns:a16="http://schemas.microsoft.com/office/drawing/2014/main" id="{433B0057-AE53-4744-8ADC-82679BFB37B8}"/>
                </a:ext>
              </a:extLst>
            </p:cNvPr>
            <p:cNvSpPr/>
            <p:nvPr/>
          </p:nvSpPr>
          <p:spPr>
            <a:xfrm>
              <a:off x="228600" y="1273287"/>
              <a:ext cx="14173200" cy="3973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51">
              <a:extLst>
                <a:ext uri="{FF2B5EF4-FFF2-40B4-BE49-F238E27FC236}">
                  <a16:creationId xmlns:a16="http://schemas.microsoft.com/office/drawing/2014/main" id="{79692720-BEA9-4A46-8FD4-2156B5CDA5FE}"/>
                </a:ext>
              </a:extLst>
            </p:cNvPr>
            <p:cNvSpPr/>
            <p:nvPr/>
          </p:nvSpPr>
          <p:spPr>
            <a:xfrm rot="10800000">
              <a:off x="228600" y="396"/>
              <a:ext cx="14173200" cy="1490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F321B62A-B1E1-6042-9614-A231B127BB7B}"/>
                </a:ext>
              </a:extLst>
            </p:cNvPr>
            <p:cNvSpPr/>
            <p:nvPr/>
          </p:nvSpPr>
          <p:spPr>
            <a:xfrm rot="10800000">
              <a:off x="228600" y="210955"/>
              <a:ext cx="14173200" cy="1289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Rectangle 53">
              <a:extLst>
                <a:ext uri="{FF2B5EF4-FFF2-40B4-BE49-F238E27FC236}">
                  <a16:creationId xmlns:a16="http://schemas.microsoft.com/office/drawing/2014/main" id="{724E83A6-3563-374F-9004-8C4B8D05CE0A}"/>
                </a:ext>
              </a:extLst>
            </p:cNvPr>
            <p:cNvSpPr/>
            <p:nvPr/>
          </p:nvSpPr>
          <p:spPr>
            <a:xfrm rot="10800000">
              <a:off x="228600" y="420505"/>
              <a:ext cx="14173200" cy="1134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4">
              <a:extLst>
                <a:ext uri="{FF2B5EF4-FFF2-40B4-BE49-F238E27FC236}">
                  <a16:creationId xmlns:a16="http://schemas.microsoft.com/office/drawing/2014/main" id="{5C807D6D-FA01-0E4C-A45E-7C253957097D}"/>
                </a:ext>
              </a:extLst>
            </p:cNvPr>
            <p:cNvSpPr/>
            <p:nvPr/>
          </p:nvSpPr>
          <p:spPr>
            <a:xfrm rot="10800000">
              <a:off x="228600" y="630055"/>
              <a:ext cx="14173200" cy="940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BB1152E5-0176-D04B-B917-38762EBC7AE7}"/>
                </a:ext>
              </a:extLst>
            </p:cNvPr>
            <p:cNvSpPr/>
            <p:nvPr/>
          </p:nvSpPr>
          <p:spPr>
            <a:xfrm rot="10800000">
              <a:off x="228600" y="843486"/>
              <a:ext cx="14173200" cy="746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5599B651-B64E-E14A-AAF1-4451F1E0D8FD}"/>
                </a:ext>
              </a:extLst>
            </p:cNvPr>
            <p:cNvSpPr/>
            <p:nvPr/>
          </p:nvSpPr>
          <p:spPr>
            <a:xfrm rot="10800000">
              <a:off x="228600" y="1058857"/>
              <a:ext cx="14173200" cy="571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8" name="L-Shape 57">
            <a:extLst>
              <a:ext uri="{FF2B5EF4-FFF2-40B4-BE49-F238E27FC236}">
                <a16:creationId xmlns:a16="http://schemas.microsoft.com/office/drawing/2014/main" id="{822F0A5E-64B0-7F4E-9BCA-CB63C0F6FD52}"/>
              </a:ext>
            </a:extLst>
          </p:cNvPr>
          <p:cNvSpPr/>
          <p:nvPr userDrawn="1"/>
        </p:nvSpPr>
        <p:spPr>
          <a:xfrm rot="13500000">
            <a:off x="400807" y="2079464"/>
            <a:ext cx="4308268" cy="4308268"/>
          </a:xfrm>
          <a:prstGeom prst="corner">
            <a:avLst>
              <a:gd name="adj1" fmla="val 20121"/>
              <a:gd name="adj2" fmla="val 202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endParaRPr>
          </a:p>
        </p:txBody>
      </p:sp>
    </p:spTree>
    <p:extLst>
      <p:ext uri="{BB962C8B-B14F-4D97-AF65-F5344CB8AC3E}">
        <p14:creationId xmlns:p14="http://schemas.microsoft.com/office/powerpoint/2010/main" val="111867663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8307-8C4C-4033-A173-BFD37AD340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80ABD6-55E6-4712-8C49-6BAF669A77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DE4F46-7BAF-400E-B1E4-E6084561CC53}"/>
              </a:ext>
            </a:extLst>
          </p:cNvPr>
          <p:cNvSpPr>
            <a:spLocks noGrp="1"/>
          </p:cNvSpPr>
          <p:nvPr>
            <p:ph type="dt" sz="half" idx="10"/>
          </p:nvPr>
        </p:nvSpPr>
        <p:spPr/>
        <p:txBody>
          <a:bodyPr/>
          <a:lstStyle/>
          <a:p>
            <a:fld id="{9C2C5388-1FE4-4E10-A2D1-F18DE037831B}" type="datetimeFigureOut">
              <a:rPr lang="en-US" smtClean="0"/>
              <a:t>9/14/2026</a:t>
            </a:fld>
            <a:endParaRPr lang="en-US" dirty="0"/>
          </a:p>
        </p:txBody>
      </p:sp>
      <p:sp>
        <p:nvSpPr>
          <p:cNvPr id="5" name="Footer Placeholder 4">
            <a:extLst>
              <a:ext uri="{FF2B5EF4-FFF2-40B4-BE49-F238E27FC236}">
                <a16:creationId xmlns:a16="http://schemas.microsoft.com/office/drawing/2014/main" id="{ADB586B2-03B1-402D-BC4C-8D8AF621EBC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706A11A-1729-4247-AC38-FB0C14745F3B}"/>
              </a:ext>
            </a:extLst>
          </p:cNvPr>
          <p:cNvSpPr>
            <a:spLocks noGrp="1"/>
          </p:cNvSpPr>
          <p:nvPr>
            <p:ph type="sldNum" sz="quarter" idx="12"/>
          </p:nvPr>
        </p:nvSpPr>
        <p:spPr/>
        <p:txBody>
          <a:bodyPr/>
          <a:lstStyle/>
          <a:p>
            <a:fld id="{C7CCC419-5A34-44AE-92D1-E44B350C00AB}" type="slidenum">
              <a:rPr lang="en-US" smtClean="0"/>
              <a:t>‹#›</a:t>
            </a:fld>
            <a:endParaRPr lang="en-US" dirty="0"/>
          </a:p>
        </p:txBody>
      </p:sp>
    </p:spTree>
    <p:extLst>
      <p:ext uri="{BB962C8B-B14F-4D97-AF65-F5344CB8AC3E}">
        <p14:creationId xmlns:p14="http://schemas.microsoft.com/office/powerpoint/2010/main" val="3126302595"/>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9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image" Target="../media/image1.png"/><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3400" y="114300"/>
            <a:ext cx="12915900" cy="965105"/>
          </a:xfrm>
          <a:prstGeom prst="rect">
            <a:avLst/>
          </a:prstGeom>
        </p:spPr>
        <p:txBody>
          <a:bodyPr vert="horz" lIns="0" tIns="45720" rIns="0" bIns="45720" rtlCol="0" anchor="ctr">
            <a:noAutofit/>
          </a:bodyPr>
          <a:lstStyle/>
          <a:p>
            <a:r>
              <a:rPr lang="en-US"/>
              <a:t>Click to edit Master title style</a:t>
            </a:r>
          </a:p>
        </p:txBody>
      </p:sp>
      <p:sp>
        <p:nvSpPr>
          <p:cNvPr id="6" name="Slide Number Placeholder 5"/>
          <p:cNvSpPr>
            <a:spLocks noGrp="1"/>
          </p:cNvSpPr>
          <p:nvPr>
            <p:ph type="sldNum" sz="quarter" idx="4"/>
          </p:nvPr>
        </p:nvSpPr>
        <p:spPr>
          <a:xfrm>
            <a:off x="11431771" y="7619393"/>
            <a:ext cx="2893423" cy="438150"/>
          </a:xfrm>
          <a:prstGeom prst="rect">
            <a:avLst/>
          </a:prstGeom>
        </p:spPr>
        <p:txBody>
          <a:bodyPr vert="horz" lIns="91440" tIns="45720" rIns="91440" bIns="45720" rtlCol="0" anchor="ctr"/>
          <a:lstStyle>
            <a:lvl1pPr algn="r">
              <a:defRPr sz="900">
                <a:solidFill>
                  <a:schemeClr val="accent6"/>
                </a:solidFill>
              </a:defRPr>
            </a:lvl1pPr>
          </a:lstStyle>
          <a:p>
            <a:fld id="{F384092C-9B9C-9748-AC6A-F06C9D03AD52}" type="slidenum">
              <a:rPr lang="en-US" smtClean="0"/>
              <a:pPr/>
              <a:t>‹#›</a:t>
            </a:fld>
            <a:endParaRPr lang="en-US"/>
          </a:p>
        </p:txBody>
      </p:sp>
      <p:sp>
        <p:nvSpPr>
          <p:cNvPr id="10" name="Text Placeholder 9"/>
          <p:cNvSpPr>
            <a:spLocks noGrp="1"/>
          </p:cNvSpPr>
          <p:nvPr>
            <p:ph type="body" idx="1"/>
          </p:nvPr>
        </p:nvSpPr>
        <p:spPr>
          <a:xfrm>
            <a:off x="723900" y="1676400"/>
            <a:ext cx="12839700" cy="5437188"/>
          </a:xfrm>
          <a:prstGeom prst="rect">
            <a:avLst/>
          </a:prstGeom>
        </p:spPr>
        <p:txBody>
          <a:bodyPr vert="horz" lIns="0" tIns="45720" rIns="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C93B3A76-A831-5F45-AD16-5CA8E547FEF7}"/>
              </a:ext>
            </a:extLst>
          </p:cNvPr>
          <p:cNvPicPr>
            <a:picLocks noChangeAspect="1"/>
          </p:cNvPicPr>
          <p:nvPr userDrawn="1"/>
        </p:nvPicPr>
        <p:blipFill>
          <a:blip r:embed="rId97">
            <a:extLst>
              <a:ext uri="{28A0092B-C50C-407E-A947-70E740481C1C}">
                <a14:useLocalDpi xmlns:a14="http://schemas.microsoft.com/office/drawing/2010/main" val="0"/>
              </a:ext>
            </a:extLst>
          </a:blip>
          <a:stretch>
            <a:fillRect/>
          </a:stretch>
        </p:blipFill>
        <p:spPr>
          <a:xfrm>
            <a:off x="545850" y="7598664"/>
            <a:ext cx="356100" cy="288036"/>
          </a:xfrm>
          <a:prstGeom prst="rect">
            <a:avLst/>
          </a:prstGeom>
        </p:spPr>
      </p:pic>
    </p:spTree>
    <p:extLst>
      <p:ext uri="{BB962C8B-B14F-4D97-AF65-F5344CB8AC3E}">
        <p14:creationId xmlns:p14="http://schemas.microsoft.com/office/powerpoint/2010/main" val="904119828"/>
      </p:ext>
    </p:extLst>
  </p:cSld>
  <p:clrMap bg1="lt1" tx1="dk1" bg2="lt2" tx2="dk2" accent1="accent1" accent2="accent2" accent3="accent3" accent4="accent4" accent5="accent5" accent6="accent6" hlink="hlink" folHlink="folHlink"/>
  <p:sldLayoutIdLst>
    <p:sldLayoutId id="2147483771" r:id="rId1"/>
    <p:sldLayoutId id="2147483770" r:id="rId2"/>
    <p:sldLayoutId id="2147483785" r:id="rId3"/>
    <p:sldLayoutId id="2147483809" r:id="rId4"/>
    <p:sldLayoutId id="2147483775" r:id="rId5"/>
    <p:sldLayoutId id="2147483837" r:id="rId6"/>
    <p:sldLayoutId id="2147483838" r:id="rId7"/>
    <p:sldLayoutId id="2147483776" r:id="rId8"/>
    <p:sldLayoutId id="2147483840" r:id="rId9"/>
    <p:sldLayoutId id="2147483787" r:id="rId10"/>
    <p:sldLayoutId id="2147483791" r:id="rId11"/>
    <p:sldLayoutId id="2147483777" r:id="rId12"/>
    <p:sldLayoutId id="2147483836" r:id="rId13"/>
    <p:sldLayoutId id="2147483767" r:id="rId14"/>
    <p:sldLayoutId id="2147483822" r:id="rId15"/>
    <p:sldLayoutId id="2147483845" r:id="rId16"/>
    <p:sldLayoutId id="2147483846" r:id="rId17"/>
    <p:sldLayoutId id="2147483842" r:id="rId18"/>
    <p:sldLayoutId id="2147483843" r:id="rId19"/>
    <p:sldLayoutId id="2147483844" r:id="rId20"/>
    <p:sldLayoutId id="2147483841" r:id="rId21"/>
    <p:sldLayoutId id="2147483829" r:id="rId22"/>
    <p:sldLayoutId id="2147483833" r:id="rId23"/>
    <p:sldLayoutId id="2147483832" r:id="rId24"/>
    <p:sldLayoutId id="2147483834" r:id="rId25"/>
    <p:sldLayoutId id="2147483835" r:id="rId26"/>
    <p:sldLayoutId id="2147483792" r:id="rId27"/>
    <p:sldLayoutId id="2147483793" r:id="rId28"/>
    <p:sldLayoutId id="2147483794" r:id="rId29"/>
    <p:sldLayoutId id="2147483795" r:id="rId30"/>
    <p:sldLayoutId id="2147483796" r:id="rId31"/>
    <p:sldLayoutId id="2147483797" r:id="rId32"/>
    <p:sldLayoutId id="2147483798" r:id="rId33"/>
    <p:sldLayoutId id="2147483799" r:id="rId34"/>
    <p:sldLayoutId id="2147483800" r:id="rId35"/>
    <p:sldLayoutId id="2147483852" r:id="rId36"/>
    <p:sldLayoutId id="2147483802" r:id="rId37"/>
    <p:sldLayoutId id="2147483803" r:id="rId38"/>
    <p:sldLayoutId id="2147483804" r:id="rId39"/>
    <p:sldLayoutId id="2147483853" r:id="rId40"/>
    <p:sldLayoutId id="2147483806" r:id="rId41"/>
    <p:sldLayoutId id="2147483854" r:id="rId42"/>
    <p:sldLayoutId id="2147483855" r:id="rId43"/>
    <p:sldLayoutId id="2147483786" r:id="rId44"/>
    <p:sldLayoutId id="2147483778" r:id="rId45"/>
    <p:sldLayoutId id="2147483780" r:id="rId46"/>
    <p:sldLayoutId id="2147483781" r:id="rId47"/>
    <p:sldLayoutId id="2147483782" r:id="rId48"/>
    <p:sldLayoutId id="2147483783" r:id="rId49"/>
    <p:sldLayoutId id="2147483862" r:id="rId50"/>
    <p:sldLayoutId id="2147483784" r:id="rId51"/>
    <p:sldLayoutId id="2147483788" r:id="rId52"/>
    <p:sldLayoutId id="2147483789" r:id="rId53"/>
    <p:sldLayoutId id="2147483790" r:id="rId54"/>
    <p:sldLayoutId id="2147483856" r:id="rId55"/>
    <p:sldLayoutId id="2147483772" r:id="rId56"/>
    <p:sldLayoutId id="2147483861" r:id="rId57"/>
    <p:sldLayoutId id="2147483773" r:id="rId58"/>
    <p:sldLayoutId id="2147483774" r:id="rId59"/>
    <p:sldLayoutId id="2147483816" r:id="rId60"/>
    <p:sldLayoutId id="2147483817" r:id="rId61"/>
    <p:sldLayoutId id="2147483818" r:id="rId62"/>
    <p:sldLayoutId id="2147483819" r:id="rId63"/>
    <p:sldLayoutId id="2147483820" r:id="rId64"/>
    <p:sldLayoutId id="2147483821" r:id="rId65"/>
    <p:sldLayoutId id="2147483730" r:id="rId66"/>
    <p:sldLayoutId id="2147483849" r:id="rId67"/>
    <p:sldLayoutId id="2147483731" r:id="rId68"/>
    <p:sldLayoutId id="2147483732" r:id="rId69"/>
    <p:sldLayoutId id="2147483733" r:id="rId70"/>
    <p:sldLayoutId id="2147483769" r:id="rId71"/>
    <p:sldLayoutId id="2147483727" r:id="rId72"/>
    <p:sldLayoutId id="2147483728" r:id="rId73"/>
    <p:sldLayoutId id="2147483729" r:id="rId74"/>
    <p:sldLayoutId id="2147483755" r:id="rId75"/>
    <p:sldLayoutId id="2147483756" r:id="rId76"/>
    <p:sldLayoutId id="2147483712" r:id="rId77"/>
    <p:sldLayoutId id="2147483713" r:id="rId78"/>
    <p:sldLayoutId id="2147483711" r:id="rId79"/>
    <p:sldLayoutId id="2147483858" r:id="rId80"/>
    <p:sldLayoutId id="2147483753" r:id="rId81"/>
    <p:sldLayoutId id="2147483720" r:id="rId82"/>
    <p:sldLayoutId id="2147483823" r:id="rId83"/>
    <p:sldLayoutId id="2147483824" r:id="rId84"/>
    <p:sldLayoutId id="2147483825" r:id="rId85"/>
    <p:sldLayoutId id="2147483826" r:id="rId86"/>
    <p:sldLayoutId id="2147483810" r:id="rId87"/>
    <p:sldLayoutId id="2147483851" r:id="rId88"/>
    <p:sldLayoutId id="2147483814" r:id="rId89"/>
    <p:sldLayoutId id="2147483850" r:id="rId90"/>
    <p:sldLayoutId id="2147483757" r:id="rId91"/>
    <p:sldLayoutId id="2147483768" r:id="rId92"/>
    <p:sldLayoutId id="2147483661" r:id="rId93"/>
    <p:sldLayoutId id="2147483859" r:id="rId94"/>
    <p:sldLayoutId id="2147483860" r:id="rId9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1097280" rtl="0" eaLnBrk="1" latinLnBrk="0" hangingPunct="1">
        <a:lnSpc>
          <a:spcPct val="90000"/>
        </a:lnSpc>
        <a:spcBef>
          <a:spcPct val="0"/>
        </a:spcBef>
        <a:buNone/>
        <a:defRPr sz="3200" b="1" i="0" kern="1200">
          <a:solidFill>
            <a:schemeClr val="tx1"/>
          </a:solidFill>
          <a:latin typeface="DM Sans Medium" charset="0"/>
          <a:ea typeface="DM Sans Medium" charset="0"/>
          <a:cs typeface="DM Sans Medium" charset="0"/>
        </a:defRPr>
      </a:lvl1pPr>
    </p:titleStyle>
    <p:bodyStyle>
      <a:lvl1pPr marL="228600" indent="-228600" algn="l" defTabSz="1097280" rtl="0" eaLnBrk="1" latinLnBrk="0" hangingPunct="1">
        <a:lnSpc>
          <a:spcPct val="110000"/>
        </a:lnSpc>
        <a:spcBef>
          <a:spcPts val="600"/>
        </a:spcBef>
        <a:spcAft>
          <a:spcPts val="0"/>
        </a:spcAft>
        <a:buFont typeface="Arial" panose="020B0604020202020204" pitchFamily="34" charset="0"/>
        <a:buChar char="•"/>
        <a:defRPr sz="2000" b="0" i="0" kern="1200">
          <a:solidFill>
            <a:schemeClr val="tx1"/>
          </a:solidFill>
          <a:latin typeface="+mn-lt"/>
          <a:ea typeface="DM Sans Medium" charset="0"/>
          <a:cs typeface="DM Sans Medium" charset="0"/>
        </a:defRPr>
      </a:lvl1pPr>
      <a:lvl2pPr marL="457200" indent="-228600" algn="l" defTabSz="1097280" rtl="0" eaLnBrk="1" latinLnBrk="0" hangingPunct="1">
        <a:lnSpc>
          <a:spcPct val="110000"/>
        </a:lnSpc>
        <a:spcBef>
          <a:spcPts val="400"/>
        </a:spcBef>
        <a:spcAft>
          <a:spcPts val="0"/>
        </a:spcAft>
        <a:buFont typeface=".AppleSystemUIFont" charset="-120"/>
        <a:buChar char="-"/>
        <a:defRPr sz="1800" b="0" i="0" kern="1200">
          <a:solidFill>
            <a:schemeClr val="tx1"/>
          </a:solidFill>
          <a:latin typeface="+mn-lt"/>
          <a:ea typeface="DM Sans Medium" charset="0"/>
          <a:cs typeface="DM Sans Medium" charset="0"/>
        </a:defRPr>
      </a:lvl2pPr>
      <a:lvl3pPr marL="685800" indent="-228600" algn="l" defTabSz="1097280" rtl="0" eaLnBrk="1" latinLnBrk="0" hangingPunct="1">
        <a:lnSpc>
          <a:spcPct val="110000"/>
        </a:lnSpc>
        <a:spcBef>
          <a:spcPts val="400"/>
        </a:spcBef>
        <a:spcAft>
          <a:spcPts val="0"/>
        </a:spcAft>
        <a:buFont typeface="Arial" panose="020B0604020202020204" pitchFamily="34" charset="0"/>
        <a:buChar char="•"/>
        <a:defRPr sz="1800" b="0" i="0" kern="1200">
          <a:solidFill>
            <a:schemeClr val="tx1"/>
          </a:solidFill>
          <a:latin typeface="+mn-lt"/>
          <a:ea typeface="DM Sans Medium" charset="0"/>
          <a:cs typeface="DM Sans Medium" charset="0"/>
        </a:defRPr>
      </a:lvl3pPr>
      <a:lvl4pPr marL="914400" indent="-228600" algn="l" defTabSz="1097280" rtl="0" eaLnBrk="1" latinLnBrk="0" hangingPunct="1">
        <a:lnSpc>
          <a:spcPct val="110000"/>
        </a:lnSpc>
        <a:spcBef>
          <a:spcPts val="300"/>
        </a:spcBef>
        <a:spcAft>
          <a:spcPts val="0"/>
        </a:spcAft>
        <a:buFont typeface=".AppleSystemUIFont" charset="-120"/>
        <a:buChar char="-"/>
        <a:defRPr sz="1600" b="0" i="0" kern="1200">
          <a:solidFill>
            <a:schemeClr val="tx1"/>
          </a:solidFill>
          <a:latin typeface="+mn-lt"/>
          <a:ea typeface="DM Sans Medium" charset="0"/>
          <a:cs typeface="DM Sans Medium" charset="0"/>
        </a:defRPr>
      </a:lvl4pPr>
      <a:lvl5pPr marL="1143000" indent="-228600" algn="l" defTabSz="1097280" rtl="0" eaLnBrk="1" latinLnBrk="0" hangingPunct="1">
        <a:lnSpc>
          <a:spcPct val="110000"/>
        </a:lnSpc>
        <a:spcBef>
          <a:spcPts val="300"/>
        </a:spcBef>
        <a:spcAft>
          <a:spcPts val="0"/>
        </a:spcAft>
        <a:buFont typeface="Arial" panose="020B0604020202020204" pitchFamily="34" charset="0"/>
        <a:buChar char="•"/>
        <a:defRPr sz="1600" b="0" i="0" kern="1200">
          <a:solidFill>
            <a:schemeClr val="tx1"/>
          </a:solidFill>
          <a:latin typeface="+mn-lt"/>
          <a:ea typeface="DM Sans Medium" charset="0"/>
          <a:cs typeface="DM Sans Medium" charset="0"/>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056" userDrawn="1">
          <p15:clr>
            <a:srgbClr val="F26B43"/>
          </p15:clr>
        </p15:guide>
        <p15:guide id="3" pos="336" userDrawn="1">
          <p15:clr>
            <a:srgbClr val="F26B43"/>
          </p15:clr>
        </p15:guide>
        <p15:guide id="4" pos="8544" userDrawn="1">
          <p15:clr>
            <a:srgbClr val="F26B43"/>
          </p15:clr>
        </p15:guide>
        <p15:guide id="5" orient="horz" pos="72" userDrawn="1">
          <p15:clr>
            <a:srgbClr val="F26B43"/>
          </p15:clr>
        </p15:guide>
        <p15:guide id="6" orient="horz" pos="648" userDrawn="1">
          <p15:clr>
            <a:srgbClr val="F26B43"/>
          </p15:clr>
        </p15:guide>
        <p15:guide id="7" pos="456" userDrawn="1">
          <p15:clr>
            <a:srgbClr val="F26B43"/>
          </p15:clr>
        </p15:guide>
        <p15:guide id="9" orient="horz" pos="437" userDrawn="1">
          <p15:clr>
            <a:srgbClr val="F26B43"/>
          </p15:clr>
        </p15:guide>
        <p15:guide id="10" pos="9024" userDrawn="1">
          <p15:clr>
            <a:srgbClr val="F26B43"/>
          </p15:clr>
        </p15:guide>
        <p15:guide id="11" orient="horz" pos="4968" userDrawn="1">
          <p15:clr>
            <a:srgbClr val="F26B43"/>
          </p15:clr>
        </p15:guide>
        <p15:guide id="12" orient="horz" pos="4481"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27.png"/><Relationship Id="rId2" Type="http://schemas.openxmlformats.org/officeDocument/2006/relationships/slideLayout" Target="../slideLayouts/slideLayout95.xml"/><Relationship Id="rId1" Type="http://schemas.openxmlformats.org/officeDocument/2006/relationships/customXml" Target="../../customXml/item6.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95.xml"/><Relationship Id="rId1" Type="http://schemas.openxmlformats.org/officeDocument/2006/relationships/customXml" Target="../../customXml/item7.xml"/><Relationship Id="rId4" Type="http://schemas.openxmlformats.org/officeDocument/2006/relationships/image" Target="../media/image28.jp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customXml" Target="../../customXml/item8.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customXml" Target="../../customXml/item9.xml"/></Relationships>
</file>

<file path=ppt/slides/_rels/slide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32.png"/><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customXml" Target="../../customXml/item10.xml"/></Relationships>
</file>

<file path=ppt/slides/_rels/slide1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95.xml"/><Relationship Id="rId1" Type="http://schemas.openxmlformats.org/officeDocument/2006/relationships/customXml" Target="../../customXml/item11.xml"/><Relationship Id="rId4" Type="http://schemas.openxmlformats.org/officeDocument/2006/relationships/chart" Target="../charts/chart1.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50.xml"/><Relationship Id="rId1" Type="http://schemas.openxmlformats.org/officeDocument/2006/relationships/customXml" Target="../../customXml/item12.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0.xml"/><Relationship Id="rId1" Type="http://schemas.openxmlformats.org/officeDocument/2006/relationships/customXml" Target="../../customXml/item13.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0.xml"/><Relationship Id="rId1" Type="http://schemas.openxmlformats.org/officeDocument/2006/relationships/customXml" Target="../../customXml/item14.xml"/></Relationships>
</file>

<file path=ppt/slides/_rels/slide2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9.xml"/><Relationship Id="rId1" Type="http://schemas.openxmlformats.org/officeDocument/2006/relationships/slideLayout" Target="../slideLayouts/slideLayout95.xml"/><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0.xml"/><Relationship Id="rId1" Type="http://schemas.openxmlformats.org/officeDocument/2006/relationships/slideLayout" Target="../slideLayouts/slideLayout95.xml"/><Relationship Id="rId4" Type="http://schemas.openxmlformats.org/officeDocument/2006/relationships/image" Target="../media/image43.png"/></Relationships>
</file>

<file path=ppt/slides/_rels/slide2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5.xml"/></Relationships>
</file>

<file path=ppt/slides/_rels/slide2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1.xml"/><Relationship Id="rId1" Type="http://schemas.openxmlformats.org/officeDocument/2006/relationships/slideLayout" Target="../slideLayouts/slideLayout95.xml"/></Relationships>
</file>

<file path=ppt/slides/_rels/slide2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5.xml"/></Relationships>
</file>

<file path=ppt/slides/_rels/slide2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95.xml"/></Relationships>
</file>

<file path=ppt/slides/_rels/slide2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0.xml"/><Relationship Id="rId1" Type="http://schemas.openxmlformats.org/officeDocument/2006/relationships/customXml" Target="../../customXml/item15.xml"/></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46.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50.xml"/><Relationship Id="rId1" Type="http://schemas.openxmlformats.org/officeDocument/2006/relationships/customXml" Target="../../customXml/item1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95.xml"/><Relationship Id="rId1" Type="http://schemas.openxmlformats.org/officeDocument/2006/relationships/customXml" Target="../../customXml/item17.xml"/><Relationship Id="rId6" Type="http://schemas.openxmlformats.org/officeDocument/2006/relationships/image" Target="../media/image49.tiff"/><Relationship Id="rId5" Type="http://schemas.openxmlformats.org/officeDocument/2006/relationships/image" Target="../media/image48.png"/><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39E187-A7DB-211C-E2C9-58354AE812A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660" t="2809" r="11922" b="10718"/>
          <a:stretch>
            <a:fillRect/>
          </a:stretch>
        </p:blipFill>
        <p:spPr bwMode="auto">
          <a:xfrm>
            <a:off x="0" y="0"/>
            <a:ext cx="14641724" cy="8229600"/>
          </a:xfrm>
          <a:prstGeom prst="rect">
            <a:avLst/>
          </a:prstGeom>
          <a:ln>
            <a:noFill/>
          </a:ln>
          <a:extLst>
            <a:ext uri="{53640926-AAD7-44D8-BBD7-CCE9431645EC}">
              <a14:shadowObscured xmlns:a14="http://schemas.microsoft.com/office/drawing/2010/main"/>
            </a:ext>
          </a:extLst>
        </p:spPr>
      </p:pic>
      <p:sp>
        <p:nvSpPr>
          <p:cNvPr id="2" name="Snip Single Corner Rectangle 1">
            <a:extLst>
              <a:ext uri="{FF2B5EF4-FFF2-40B4-BE49-F238E27FC236}">
                <a16:creationId xmlns:a16="http://schemas.microsoft.com/office/drawing/2014/main" id="{214A55C4-44E4-F541-A974-A8D117AD1EB8}"/>
              </a:ext>
            </a:extLst>
          </p:cNvPr>
          <p:cNvSpPr>
            <a:spLocks noGrp="1" noRot="1" noMove="1" noResize="1" noEditPoints="1" noAdjustHandles="1" noChangeArrowheads="1" noChangeShapeType="1"/>
          </p:cNvSpPr>
          <p:nvPr/>
        </p:nvSpPr>
        <p:spPr>
          <a:xfrm>
            <a:off x="-11324" y="-91440"/>
            <a:ext cx="4803157" cy="8321040"/>
          </a:xfrm>
          <a:custGeom>
            <a:avLst/>
            <a:gdLst>
              <a:gd name="connsiteX0" fmla="*/ 0 w 3810000"/>
              <a:gd name="connsiteY0" fmla="*/ 0 h 7010400"/>
              <a:gd name="connsiteX1" fmla="*/ 3174987 w 3810000"/>
              <a:gd name="connsiteY1" fmla="*/ 0 h 7010400"/>
              <a:gd name="connsiteX2" fmla="*/ 3810000 w 3810000"/>
              <a:gd name="connsiteY2" fmla="*/ 635013 h 7010400"/>
              <a:gd name="connsiteX3" fmla="*/ 3810000 w 3810000"/>
              <a:gd name="connsiteY3" fmla="*/ 7010400 h 7010400"/>
              <a:gd name="connsiteX4" fmla="*/ 0 w 3810000"/>
              <a:gd name="connsiteY4" fmla="*/ 7010400 h 7010400"/>
              <a:gd name="connsiteX5" fmla="*/ 0 w 3810000"/>
              <a:gd name="connsiteY5" fmla="*/ 0 h 7010400"/>
              <a:gd name="connsiteX0" fmla="*/ 0 w 4072759"/>
              <a:gd name="connsiteY0" fmla="*/ 0 h 7010400"/>
              <a:gd name="connsiteX1" fmla="*/ 3174987 w 4072759"/>
              <a:gd name="connsiteY1" fmla="*/ 0 h 7010400"/>
              <a:gd name="connsiteX2" fmla="*/ 4072759 w 4072759"/>
              <a:gd name="connsiteY2" fmla="*/ 3630462 h 7010400"/>
              <a:gd name="connsiteX3" fmla="*/ 3810000 w 4072759"/>
              <a:gd name="connsiteY3" fmla="*/ 7010400 h 7010400"/>
              <a:gd name="connsiteX4" fmla="*/ 0 w 4072759"/>
              <a:gd name="connsiteY4" fmla="*/ 7010400 h 7010400"/>
              <a:gd name="connsiteX5" fmla="*/ 0 w 4072759"/>
              <a:gd name="connsiteY5" fmla="*/ 0 h 7010400"/>
              <a:gd name="connsiteX0" fmla="*/ 0 w 4072759"/>
              <a:gd name="connsiteY0" fmla="*/ 0 h 7010400"/>
              <a:gd name="connsiteX1" fmla="*/ 3174987 w 4072759"/>
              <a:gd name="connsiteY1" fmla="*/ 0 h 7010400"/>
              <a:gd name="connsiteX2" fmla="*/ 4072759 w 4072759"/>
              <a:gd name="connsiteY2" fmla="*/ 3630462 h 7010400"/>
              <a:gd name="connsiteX3" fmla="*/ 3368566 w 4072759"/>
              <a:gd name="connsiteY3" fmla="*/ 7010400 h 7010400"/>
              <a:gd name="connsiteX4" fmla="*/ 0 w 4072759"/>
              <a:gd name="connsiteY4" fmla="*/ 7010400 h 7010400"/>
              <a:gd name="connsiteX5" fmla="*/ 0 w 4072759"/>
              <a:gd name="connsiteY5" fmla="*/ 0 h 7010400"/>
              <a:gd name="connsiteX0" fmla="*/ 0 w 4776283"/>
              <a:gd name="connsiteY0" fmla="*/ 0 h 7010400"/>
              <a:gd name="connsiteX1" fmla="*/ 4776283 w 4776283"/>
              <a:gd name="connsiteY1" fmla="*/ 0 h 7010400"/>
              <a:gd name="connsiteX2" fmla="*/ 4072759 w 4776283"/>
              <a:gd name="connsiteY2" fmla="*/ 3630462 h 7010400"/>
              <a:gd name="connsiteX3" fmla="*/ 3368566 w 4776283"/>
              <a:gd name="connsiteY3" fmla="*/ 7010400 h 7010400"/>
              <a:gd name="connsiteX4" fmla="*/ 0 w 4776283"/>
              <a:gd name="connsiteY4" fmla="*/ 7010400 h 7010400"/>
              <a:gd name="connsiteX5" fmla="*/ 0 w 4776283"/>
              <a:gd name="connsiteY5" fmla="*/ 0 h 7010400"/>
              <a:gd name="connsiteX0" fmla="*/ 0 w 4776283"/>
              <a:gd name="connsiteY0" fmla="*/ 0 h 7010400"/>
              <a:gd name="connsiteX1" fmla="*/ 4776283 w 4776283"/>
              <a:gd name="connsiteY1" fmla="*/ 0 h 7010400"/>
              <a:gd name="connsiteX2" fmla="*/ 4072759 w 4776283"/>
              <a:gd name="connsiteY2" fmla="*/ 3630462 h 7010400"/>
              <a:gd name="connsiteX3" fmla="*/ 4634707 w 4776283"/>
              <a:gd name="connsiteY3" fmla="*/ 7010400 h 7010400"/>
              <a:gd name="connsiteX4" fmla="*/ 0 w 4776283"/>
              <a:gd name="connsiteY4" fmla="*/ 7010400 h 7010400"/>
              <a:gd name="connsiteX5" fmla="*/ 0 w 4776283"/>
              <a:gd name="connsiteY5" fmla="*/ 0 h 7010400"/>
              <a:gd name="connsiteX0" fmla="*/ 0 w 5860252"/>
              <a:gd name="connsiteY0" fmla="*/ 0 h 7010400"/>
              <a:gd name="connsiteX1" fmla="*/ 4776283 w 5860252"/>
              <a:gd name="connsiteY1" fmla="*/ 0 h 7010400"/>
              <a:gd name="connsiteX2" fmla="*/ 5860252 w 5860252"/>
              <a:gd name="connsiteY2" fmla="*/ 3630462 h 7010400"/>
              <a:gd name="connsiteX3" fmla="*/ 4634707 w 5860252"/>
              <a:gd name="connsiteY3" fmla="*/ 7010400 h 7010400"/>
              <a:gd name="connsiteX4" fmla="*/ 0 w 5860252"/>
              <a:gd name="connsiteY4" fmla="*/ 7010400 h 7010400"/>
              <a:gd name="connsiteX5" fmla="*/ 0 w 5860252"/>
              <a:gd name="connsiteY5" fmla="*/ 0 h 701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60252" h="7010400">
                <a:moveTo>
                  <a:pt x="0" y="0"/>
                </a:moveTo>
                <a:lnTo>
                  <a:pt x="4776283" y="0"/>
                </a:lnTo>
                <a:lnTo>
                  <a:pt x="5860252" y="3630462"/>
                </a:lnTo>
                <a:lnTo>
                  <a:pt x="4634707" y="7010400"/>
                </a:lnTo>
                <a:lnTo>
                  <a:pt x="0" y="7010400"/>
                </a:lnTo>
                <a:lnTo>
                  <a:pt x="0" y="0"/>
                </a:lnTo>
                <a:close/>
              </a:path>
            </a:pathLst>
          </a:custGeom>
          <a:solidFill>
            <a:srgbClr val="004B91">
              <a:alpha val="9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dirty="0"/>
          </a:p>
        </p:txBody>
      </p:sp>
      <p:sp>
        <p:nvSpPr>
          <p:cNvPr id="4" name="Rectangle 3">
            <a:extLst>
              <a:ext uri="{FF2B5EF4-FFF2-40B4-BE49-F238E27FC236}">
                <a16:creationId xmlns:a16="http://schemas.microsoft.com/office/drawing/2014/main" id="{58FCFD2B-97E0-034B-8BDC-B619BBA2EFDA}"/>
              </a:ext>
            </a:extLst>
          </p:cNvPr>
          <p:cNvSpPr/>
          <p:nvPr/>
        </p:nvSpPr>
        <p:spPr>
          <a:xfrm>
            <a:off x="392639" y="2336289"/>
            <a:ext cx="4399194" cy="2677656"/>
          </a:xfrm>
          <a:prstGeom prst="rect">
            <a:avLst/>
          </a:prstGeom>
        </p:spPr>
        <p:txBody>
          <a:bodyPr wrap="square">
            <a:spAutoFit/>
          </a:bodyPr>
          <a:lstStyle/>
          <a:p>
            <a:r>
              <a:rPr lang="en-US" sz="2400" b="1" dirty="0">
                <a:solidFill>
                  <a:schemeClr val="bg1"/>
                </a:solidFill>
                <a:latin typeface="Montserrat" pitchFamily="2" charset="0"/>
              </a:rPr>
              <a:t>Gas Emerging Technologies (GET) Program</a:t>
            </a:r>
          </a:p>
          <a:p>
            <a:endParaRPr lang="en-US" sz="2400" b="1" dirty="0">
              <a:solidFill>
                <a:schemeClr val="bg1"/>
              </a:solidFill>
              <a:latin typeface="Montserrat" pitchFamily="2" charset="0"/>
            </a:endParaRPr>
          </a:p>
          <a:p>
            <a:r>
              <a:rPr lang="en-US" sz="2400" b="1" dirty="0">
                <a:solidFill>
                  <a:schemeClr val="bg1"/>
                </a:solidFill>
                <a:latin typeface="Montserrat" pitchFamily="2" charset="0"/>
              </a:rPr>
              <a:t>GAHP Pilot Phase 2 </a:t>
            </a:r>
          </a:p>
          <a:p>
            <a:r>
              <a:rPr lang="en-US" sz="2400" b="1" dirty="0">
                <a:solidFill>
                  <a:schemeClr val="bg1"/>
                </a:solidFill>
                <a:latin typeface="Montserrat" pitchFamily="2" charset="0"/>
              </a:rPr>
              <a:t>Site #2</a:t>
            </a:r>
          </a:p>
          <a:p>
            <a:endParaRPr lang="en-US" sz="2400" b="1" dirty="0">
              <a:solidFill>
                <a:schemeClr val="bg1"/>
              </a:solidFill>
              <a:latin typeface="Montserrat" pitchFamily="2" charset="0"/>
            </a:endParaRPr>
          </a:p>
        </p:txBody>
      </p:sp>
      <p:sp>
        <p:nvSpPr>
          <p:cNvPr id="7" name="Rectangle 6">
            <a:extLst>
              <a:ext uri="{FF2B5EF4-FFF2-40B4-BE49-F238E27FC236}">
                <a16:creationId xmlns:a16="http://schemas.microsoft.com/office/drawing/2014/main" id="{2DEFCBB1-FBB7-1D4D-A53F-F2942544418D}"/>
              </a:ext>
            </a:extLst>
          </p:cNvPr>
          <p:cNvSpPr/>
          <p:nvPr/>
        </p:nvSpPr>
        <p:spPr>
          <a:xfrm>
            <a:off x="392639" y="5170911"/>
            <a:ext cx="849913" cy="424732"/>
          </a:xfrm>
          <a:prstGeom prst="rect">
            <a:avLst/>
          </a:prstGeom>
        </p:spPr>
        <p:txBody>
          <a:bodyPr wrap="none">
            <a:spAutoFit/>
          </a:bodyPr>
          <a:lstStyle/>
          <a:p>
            <a:r>
              <a:rPr lang="en-US" sz="2160" dirty="0">
                <a:solidFill>
                  <a:schemeClr val="bg1"/>
                </a:solidFill>
                <a:latin typeface="Montserrat" pitchFamily="2" charset="0"/>
                <a:cs typeface="Arial" panose="020B0604020202020204" pitchFamily="34" charset="0"/>
              </a:rPr>
              <a:t>2026</a:t>
            </a:r>
          </a:p>
        </p:txBody>
      </p:sp>
      <p:pic>
        <p:nvPicPr>
          <p:cNvPr id="8" name="Picture 7" descr="A logo with white text  Description automatically generated">
            <a:extLst>
              <a:ext uri="{FF2B5EF4-FFF2-40B4-BE49-F238E27FC236}">
                <a16:creationId xmlns:a16="http://schemas.microsoft.com/office/drawing/2014/main" id="{CD3B87AB-6775-D17A-97AF-BF9F65CDD1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77027" y="6980487"/>
            <a:ext cx="985159" cy="803452"/>
          </a:xfrm>
          <a:prstGeom prst="rect">
            <a:avLst/>
          </a:prstGeom>
        </p:spPr>
      </p:pic>
      <p:pic>
        <p:nvPicPr>
          <p:cNvPr id="5" name="Picture 4" descr="A black background with white text  AI-generated content may be incorrect.">
            <a:extLst>
              <a:ext uri="{FF2B5EF4-FFF2-40B4-BE49-F238E27FC236}">
                <a16:creationId xmlns:a16="http://schemas.microsoft.com/office/drawing/2014/main" id="{5834E817-2DD4-3896-9F0D-34D879A98E5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9235" y="7028615"/>
            <a:ext cx="1781959" cy="755323"/>
          </a:xfrm>
          <a:prstGeom prst="rect">
            <a:avLst/>
          </a:prstGeom>
        </p:spPr>
      </p:pic>
      <p:pic>
        <p:nvPicPr>
          <p:cNvPr id="9" name="Picture 8" descr="Utility Disclaimer | SoCalGas">
            <a:extLst>
              <a:ext uri="{FF2B5EF4-FFF2-40B4-BE49-F238E27FC236}">
                <a16:creationId xmlns:a16="http://schemas.microsoft.com/office/drawing/2014/main" id="{E5140CF4-7D30-8D2B-4A5A-D48EFE21A38C}"/>
              </a:ext>
            </a:extLst>
          </p:cNvPr>
          <p:cNvPicPr>
            <a:picLocks noChangeAspect="1"/>
          </p:cNvPicPr>
          <p:nvPr/>
        </p:nvPicPr>
        <p:blipFill>
          <a:blip r:embed="rId7"/>
          <a:stretch>
            <a:fillRect/>
          </a:stretch>
        </p:blipFill>
        <p:spPr>
          <a:xfrm>
            <a:off x="183195" y="5994660"/>
            <a:ext cx="3668559" cy="904513"/>
          </a:xfrm>
          <a:prstGeom prst="rect">
            <a:avLst/>
          </a:prstGeom>
        </p:spPr>
      </p:pic>
    </p:spTree>
    <p:custDataLst>
      <p:custData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2F2F9FA-7538-A085-46DA-5A794BC226A4}"/>
              </a:ext>
            </a:extLst>
          </p:cNvPr>
          <p:cNvPicPr>
            <a:picLocks noChangeAspect="1"/>
          </p:cNvPicPr>
          <p:nvPr/>
        </p:nvPicPr>
        <p:blipFill>
          <a:blip r:embed="rId4"/>
          <a:stretch>
            <a:fillRect/>
          </a:stretch>
        </p:blipFill>
        <p:spPr>
          <a:xfrm flipH="1">
            <a:off x="-1" y="-1577009"/>
            <a:ext cx="14709913" cy="9806609"/>
          </a:xfrm>
          <a:prstGeom prst="rect">
            <a:avLst/>
          </a:prstGeom>
        </p:spPr>
      </p:pic>
      <p:sp>
        <p:nvSpPr>
          <p:cNvPr id="3" name="Rectangle 2"/>
          <p:cNvSpPr/>
          <p:nvPr/>
        </p:nvSpPr>
        <p:spPr>
          <a:xfrm>
            <a:off x="9427807" y="954157"/>
            <a:ext cx="4413390" cy="6669554"/>
          </a:xfrm>
          <a:prstGeom prst="rect">
            <a:avLst/>
          </a:prstGeom>
          <a:solidFill>
            <a:srgbClr val="004B91">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dirty="0">
              <a:solidFill>
                <a:srgbClr val="2A5D24"/>
              </a:solidFill>
            </a:endParaRPr>
          </a:p>
        </p:txBody>
      </p:sp>
      <p:sp>
        <p:nvSpPr>
          <p:cNvPr id="14337" name="Title 1"/>
          <p:cNvSpPr>
            <a:spLocks noGrp="1"/>
          </p:cNvSpPr>
          <p:nvPr>
            <p:ph type="title"/>
          </p:nvPr>
        </p:nvSpPr>
        <p:spPr>
          <a:xfrm>
            <a:off x="9713333" y="973021"/>
            <a:ext cx="4127863" cy="1133474"/>
          </a:xfrm>
        </p:spPr>
        <p:txBody>
          <a:bodyPr>
            <a:normAutofit/>
          </a:bodyPr>
          <a:lstStyle/>
          <a:p>
            <a:pPr algn="l" eaLnBrk="1" hangingPunct="1"/>
            <a:r>
              <a:rPr lang="en-US" dirty="0">
                <a:solidFill>
                  <a:schemeClr val="bg1"/>
                </a:solidFill>
                <a:latin typeface="Montserrat" pitchFamily="2" charset="0"/>
                <a:cs typeface="Arial Black" panose="020B0604020202020204" pitchFamily="34" charset="0"/>
              </a:rPr>
              <a:t>Agenda</a:t>
            </a:r>
          </a:p>
        </p:txBody>
      </p:sp>
      <p:sp>
        <p:nvSpPr>
          <p:cNvPr id="14338" name="Content Placeholder 2"/>
          <p:cNvSpPr>
            <a:spLocks noGrp="1"/>
          </p:cNvSpPr>
          <p:nvPr>
            <p:ph idx="1"/>
          </p:nvPr>
        </p:nvSpPr>
        <p:spPr>
          <a:xfrm>
            <a:off x="9903685" y="1978671"/>
            <a:ext cx="4223039" cy="3481111"/>
          </a:xfrm>
        </p:spPr>
        <p:txBody>
          <a:bodyPr>
            <a:noAutofit/>
          </a:bodyPr>
          <a:lstStyle/>
          <a:p>
            <a:pPr marL="411480" indent="-411480" defTabSz="1097236">
              <a:lnSpc>
                <a:spcPct val="150000"/>
              </a:lnSpc>
              <a:defRPr/>
            </a:pPr>
            <a:r>
              <a:rPr lang="en-US" sz="1920" b="1" dirty="0">
                <a:solidFill>
                  <a:prstClr val="white"/>
                </a:solidFill>
                <a:latin typeface="Arial" panose="020B0604020202020204" pitchFamily="34" charset="0"/>
                <a:cs typeface="Arial" panose="020B0604020202020204" pitchFamily="34" charset="0"/>
              </a:rPr>
              <a:t>Project Intro</a:t>
            </a:r>
          </a:p>
          <a:p>
            <a:pPr marL="411480" indent="-411480" defTabSz="1097236">
              <a:lnSpc>
                <a:spcPct val="150000"/>
              </a:lnSpc>
              <a:defRPr/>
            </a:pPr>
            <a:r>
              <a:rPr lang="en-US" sz="1920" b="1" dirty="0">
                <a:solidFill>
                  <a:prstClr val="white"/>
                </a:solidFill>
                <a:latin typeface="Arial" panose="020B0604020202020204" pitchFamily="34" charset="0"/>
                <a:cs typeface="Arial" panose="020B0604020202020204" pitchFamily="34" charset="0"/>
              </a:rPr>
              <a:t>How a GAHP Works</a:t>
            </a:r>
          </a:p>
          <a:p>
            <a:pPr marL="411480" indent="-411480" defTabSz="1097236">
              <a:lnSpc>
                <a:spcPct val="150000"/>
              </a:lnSpc>
              <a:defRPr/>
            </a:pPr>
            <a:r>
              <a:rPr lang="en-US" sz="1920" b="1" dirty="0">
                <a:solidFill>
                  <a:prstClr val="white"/>
                </a:solidFill>
                <a:latin typeface="Arial" panose="020B0604020202020204" pitchFamily="34" charset="0"/>
                <a:cs typeface="Arial" panose="020B0604020202020204" pitchFamily="34" charset="0"/>
              </a:rPr>
              <a:t>Why Consider GAHPs</a:t>
            </a:r>
          </a:p>
          <a:p>
            <a:pPr marL="411480" indent="-411480" defTabSz="1097236">
              <a:lnSpc>
                <a:spcPct val="150000"/>
              </a:lnSpc>
              <a:defRPr/>
            </a:pPr>
            <a:r>
              <a:rPr lang="en-US" sz="1920" b="1" dirty="0">
                <a:solidFill>
                  <a:prstClr val="white"/>
                </a:solidFill>
                <a:latin typeface="Arial" panose="020B0604020202020204" pitchFamily="34" charset="0"/>
                <a:cs typeface="Arial" panose="020B0604020202020204" pitchFamily="34" charset="0"/>
              </a:rPr>
              <a:t>Baseline System</a:t>
            </a:r>
          </a:p>
          <a:p>
            <a:pPr marL="411480" indent="-411480" defTabSz="1097236">
              <a:lnSpc>
                <a:spcPct val="150000"/>
              </a:lnSpc>
              <a:defRPr/>
            </a:pPr>
            <a:r>
              <a:rPr lang="en-US" sz="1920" b="1" dirty="0">
                <a:solidFill>
                  <a:prstClr val="white"/>
                </a:solidFill>
                <a:latin typeface="Arial" panose="020B0604020202020204" pitchFamily="34" charset="0"/>
                <a:cs typeface="Arial" panose="020B0604020202020204" pitchFamily="34" charset="0"/>
              </a:rPr>
              <a:t>Post System</a:t>
            </a:r>
          </a:p>
          <a:p>
            <a:pPr marL="411480" indent="-411480" defTabSz="1097236">
              <a:lnSpc>
                <a:spcPct val="150000"/>
              </a:lnSpc>
              <a:defRPr/>
            </a:pPr>
            <a:r>
              <a:rPr lang="en-US" sz="1920" b="1" dirty="0">
                <a:solidFill>
                  <a:prstClr val="white"/>
                </a:solidFill>
                <a:latin typeface="Arial" panose="020B0604020202020204" pitchFamily="34" charset="0"/>
                <a:cs typeface="Arial" panose="020B0604020202020204" pitchFamily="34" charset="0"/>
              </a:rPr>
              <a:t>Results</a:t>
            </a:r>
          </a:p>
          <a:p>
            <a:pPr marL="411480" indent="-411480" defTabSz="1097236">
              <a:lnSpc>
                <a:spcPct val="150000"/>
              </a:lnSpc>
              <a:defRPr/>
            </a:pPr>
            <a:r>
              <a:rPr lang="en-US" sz="1920" b="1" dirty="0">
                <a:solidFill>
                  <a:prstClr val="white"/>
                </a:solidFill>
                <a:latin typeface="Arial" panose="020B0604020202020204" pitchFamily="34" charset="0"/>
                <a:cs typeface="Arial" panose="020B0604020202020204" pitchFamily="34" charset="0"/>
              </a:rPr>
              <a:t>Lessons Learned</a:t>
            </a:r>
          </a:p>
          <a:p>
            <a:pPr marL="411480" indent="-411480" defTabSz="1097236">
              <a:lnSpc>
                <a:spcPct val="150000"/>
              </a:lnSpc>
              <a:defRPr/>
            </a:pPr>
            <a:r>
              <a:rPr lang="en-US" sz="1920" b="1" dirty="0">
                <a:solidFill>
                  <a:prstClr val="white"/>
                </a:solidFill>
                <a:latin typeface="Arial" panose="020B0604020202020204" pitchFamily="34" charset="0"/>
                <a:cs typeface="Arial" panose="020B0604020202020204" pitchFamily="34" charset="0"/>
              </a:rPr>
              <a:t>Q&amp;A (15 minutes)</a:t>
            </a:r>
            <a:endParaRPr lang="en-GB" sz="1920" b="1" dirty="0">
              <a:solidFill>
                <a:prstClr val="white"/>
              </a:solidFill>
              <a:latin typeface="Arial" panose="020B0604020202020204" pitchFamily="34" charset="0"/>
              <a:cs typeface="Arial" panose="020B0604020202020204" pitchFamily="34" charset="0"/>
            </a:endParaRPr>
          </a:p>
        </p:txBody>
      </p:sp>
    </p:spTree>
    <p:custDataLst>
      <p:custData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09319" y="3247729"/>
            <a:ext cx="5546035" cy="1033669"/>
          </a:xfrm>
        </p:spPr>
        <p:txBody>
          <a:bodyPr/>
          <a:lstStyle/>
          <a:p>
            <a:r>
              <a:rPr lang="en-US" dirty="0">
                <a:latin typeface="Montserrat" pitchFamily="2" charset="0"/>
              </a:rPr>
              <a:t>Project Intro</a:t>
            </a:r>
          </a:p>
        </p:txBody>
      </p:sp>
    </p:spTree>
    <p:custDataLst>
      <p:custData r:id="rId1"/>
    </p:custDataLst>
    <p:extLst>
      <p:ext uri="{BB962C8B-B14F-4D97-AF65-F5344CB8AC3E}">
        <p14:creationId xmlns:p14="http://schemas.microsoft.com/office/powerpoint/2010/main" val="427307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dirty="0">
                <a:solidFill>
                  <a:srgbClr val="00457E"/>
                </a:solidFill>
                <a:latin typeface="Montserrat" pitchFamily="2" charset="0"/>
              </a:rPr>
              <a:t>Project Intro — Phase 2 Site Portfolio</a:t>
            </a:r>
          </a:p>
        </p:txBody>
      </p:sp>
      <p:sp>
        <p:nvSpPr>
          <p:cNvPr id="25" name="TextBox 24">
            <a:extLst>
              <a:ext uri="{FF2B5EF4-FFF2-40B4-BE49-F238E27FC236}">
                <a16:creationId xmlns:a16="http://schemas.microsoft.com/office/drawing/2014/main" id="{AA316A4C-F8C3-AFC1-D08F-8C5B59C6F153}"/>
              </a:ext>
            </a:extLst>
          </p:cNvPr>
          <p:cNvSpPr txBox="1"/>
          <p:nvPr/>
        </p:nvSpPr>
        <p:spPr>
          <a:xfrm>
            <a:off x="63500" y="2171700"/>
            <a:ext cx="0" cy="0"/>
          </a:xfrm>
          <a:prstGeom prst="rect">
            <a:avLst/>
          </a:prstGeom>
          <a:noFill/>
        </p:spPr>
        <p:txBody>
          <a:bodyPr wrap="none" rtlCol="0">
            <a:noAutofit/>
          </a:bodyPr>
          <a:lstStyle/>
          <a:p>
            <a:endParaRPr lang="en-US" dirty="0"/>
          </a:p>
        </p:txBody>
      </p:sp>
      <p:graphicFrame>
        <p:nvGraphicFramePr>
          <p:cNvPr id="28" name="Content Placeholder 6">
            <a:extLst>
              <a:ext uri="{FF2B5EF4-FFF2-40B4-BE49-F238E27FC236}">
                <a16:creationId xmlns:a16="http://schemas.microsoft.com/office/drawing/2014/main" id="{4D2D1D39-B09F-E7A2-13F3-B521A57BDE99}"/>
              </a:ext>
            </a:extLst>
          </p:cNvPr>
          <p:cNvGraphicFramePr>
            <a:graphicFrameLocks/>
          </p:cNvGraphicFramePr>
          <p:nvPr>
            <p:extLst>
              <p:ext uri="{D42A27DB-BD31-4B8C-83A1-F6EECF244321}">
                <p14:modId xmlns:p14="http://schemas.microsoft.com/office/powerpoint/2010/main" val="1133520873"/>
              </p:ext>
            </p:extLst>
          </p:nvPr>
        </p:nvGraphicFramePr>
        <p:xfrm>
          <a:off x="268943" y="1979112"/>
          <a:ext cx="13355618" cy="53683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2" name="TextBox 31">
            <a:extLst>
              <a:ext uri="{FF2B5EF4-FFF2-40B4-BE49-F238E27FC236}">
                <a16:creationId xmlns:a16="http://schemas.microsoft.com/office/drawing/2014/main" id="{A8BDC603-0F85-F154-3639-4C68FB28F750}"/>
              </a:ext>
            </a:extLst>
          </p:cNvPr>
          <p:cNvSpPr txBox="1"/>
          <p:nvPr/>
        </p:nvSpPr>
        <p:spPr>
          <a:xfrm>
            <a:off x="268943" y="1038605"/>
            <a:ext cx="13716000" cy="830997"/>
          </a:xfrm>
          <a:prstGeom prst="rect">
            <a:avLst/>
          </a:prstGeom>
          <a:noFill/>
        </p:spPr>
        <p:txBody>
          <a:bodyPr wrap="square">
            <a:spAutoFit/>
          </a:bodyPr>
          <a:lstStyle/>
          <a:p>
            <a:pPr marL="342900" indent="-342900" algn="l">
              <a:buFont typeface="Arial" panose="020B0604020202020204" pitchFamily="34" charset="0"/>
              <a:buChar char="•"/>
            </a:pPr>
            <a:r>
              <a:rPr sz="2400" b="0" dirty="0">
                <a:solidFill>
                  <a:srgbClr val="1F2A44"/>
                </a:solidFill>
                <a:latin typeface="Avenir" panose="020B0503020203020204"/>
              </a:rPr>
              <a:t>GET Phase 2 field-evaluates </a:t>
            </a:r>
            <a:r>
              <a:rPr sz="2400" dirty="0">
                <a:solidFill>
                  <a:schemeClr val="accent5"/>
                </a:solidFill>
                <a:latin typeface="Avenir" panose="020B0503020203020204" pitchFamily="34" charset="0"/>
              </a:rPr>
              <a:t>GAHP </a:t>
            </a:r>
            <a:r>
              <a:rPr lang="en-US" sz="2400" b="0" dirty="0">
                <a:solidFill>
                  <a:srgbClr val="1F2A44"/>
                </a:solidFill>
                <a:latin typeface="Avenir" panose="020B0503020203020204"/>
              </a:rPr>
              <a:t>for</a:t>
            </a:r>
            <a:r>
              <a:rPr sz="2400" b="0" dirty="0">
                <a:solidFill>
                  <a:srgbClr val="1F2A44"/>
                </a:solidFill>
                <a:latin typeface="Avenir" panose="020B0503020203020204"/>
              </a:rPr>
              <a:t> </a:t>
            </a:r>
            <a:r>
              <a:rPr lang="en-US" sz="2400" b="0" dirty="0">
                <a:solidFill>
                  <a:srgbClr val="1F2A44"/>
                </a:solidFill>
                <a:latin typeface="Avenir" panose="020B0503020203020204"/>
              </a:rPr>
              <a:t>base</a:t>
            </a:r>
            <a:r>
              <a:rPr sz="2400" b="0" dirty="0">
                <a:solidFill>
                  <a:srgbClr val="1F2A44"/>
                </a:solidFill>
                <a:latin typeface="Avenir" panose="020B0503020203020204"/>
              </a:rPr>
              <a:t> DHW </a:t>
            </a:r>
            <a:r>
              <a:rPr lang="en-US" sz="2400" b="0" dirty="0">
                <a:solidFill>
                  <a:srgbClr val="1F2A44"/>
                </a:solidFill>
                <a:latin typeface="Avenir" panose="020B0503020203020204"/>
              </a:rPr>
              <a:t>production</a:t>
            </a:r>
          </a:p>
          <a:p>
            <a:pPr marL="342900" indent="-342900" algn="l">
              <a:buFont typeface="Arial" panose="020B0604020202020204" pitchFamily="34" charset="0"/>
              <a:buChar char="•"/>
            </a:pPr>
            <a:r>
              <a:rPr sz="2400" b="0" dirty="0">
                <a:solidFill>
                  <a:srgbClr val="1F2A44"/>
                </a:solidFill>
                <a:latin typeface="Avenir" panose="020B0503020203020204"/>
              </a:rPr>
              <a:t>This webinar </a:t>
            </a:r>
            <a:r>
              <a:rPr lang="en-US" sz="2400" b="0" dirty="0">
                <a:solidFill>
                  <a:srgbClr val="1F2A44"/>
                </a:solidFill>
                <a:latin typeface="Avenir" panose="020B0503020203020204"/>
              </a:rPr>
              <a:t>covers</a:t>
            </a:r>
            <a:r>
              <a:rPr sz="2400" b="0" dirty="0">
                <a:solidFill>
                  <a:srgbClr val="1F2A44"/>
                </a:solidFill>
                <a:latin typeface="Avenir" panose="020B0503020203020204"/>
              </a:rPr>
              <a:t> </a:t>
            </a:r>
            <a:r>
              <a:rPr sz="2400" dirty="0">
                <a:solidFill>
                  <a:schemeClr val="accent5"/>
                </a:solidFill>
                <a:latin typeface="Avenir" panose="020B0503020203020204" pitchFamily="34" charset="0"/>
              </a:rPr>
              <a:t>Site #2 (</a:t>
            </a:r>
            <a:r>
              <a:rPr lang="en-US" sz="2400" dirty="0">
                <a:solidFill>
                  <a:schemeClr val="accent5"/>
                </a:solidFill>
                <a:latin typeface="Avenir" panose="020B0503020203020204" pitchFamily="34" charset="0"/>
              </a:rPr>
              <a:t>medium travel </a:t>
            </a:r>
            <a:r>
              <a:rPr sz="2400" dirty="0">
                <a:solidFill>
                  <a:schemeClr val="accent5"/>
                </a:solidFill>
                <a:latin typeface="Avenir" panose="020B0503020203020204" pitchFamily="34" charset="0"/>
              </a:rPr>
              <a:t>hotel)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9BD23-B9A5-64C1-7DBF-74DA6AC428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15A2F0-BDE1-F7C9-7B55-1F130DCD6D6D}"/>
              </a:ext>
            </a:extLst>
          </p:cNvPr>
          <p:cNvSpPr>
            <a:spLocks noGrp="1"/>
          </p:cNvSpPr>
          <p:nvPr>
            <p:ph type="title"/>
          </p:nvPr>
        </p:nvSpPr>
        <p:spPr>
          <a:xfrm>
            <a:off x="6409319" y="3247729"/>
            <a:ext cx="5546035" cy="1033669"/>
          </a:xfrm>
        </p:spPr>
        <p:txBody>
          <a:bodyPr/>
          <a:lstStyle/>
          <a:p>
            <a:r>
              <a:rPr lang="en-US" dirty="0">
                <a:latin typeface="Montserrat" pitchFamily="2" charset="0"/>
              </a:rPr>
              <a:t>How GAHPs Works</a:t>
            </a:r>
          </a:p>
        </p:txBody>
      </p:sp>
    </p:spTree>
    <p:custDataLst>
      <p:custData r:id="rId1"/>
    </p:custDataLst>
    <p:extLst>
      <p:ext uri="{BB962C8B-B14F-4D97-AF65-F5344CB8AC3E}">
        <p14:creationId xmlns:p14="http://schemas.microsoft.com/office/powerpoint/2010/main" val="1489375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20DC3-A90E-6B26-9FA1-BBC0F69530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CB45A3-B51E-3CBC-8CA1-5EBF0E60839F}"/>
              </a:ext>
            </a:extLst>
          </p:cNvPr>
          <p:cNvSpPr>
            <a:spLocks noGrp="1"/>
          </p:cNvSpPr>
          <p:nvPr>
            <p:ph type="title"/>
          </p:nvPr>
        </p:nvSpPr>
        <p:spPr>
          <a:xfrm>
            <a:off x="533399" y="114301"/>
            <a:ext cx="14097001" cy="914400"/>
          </a:xfrm>
        </p:spPr>
        <p:txBody>
          <a:bodyPr/>
          <a:lstStyle/>
          <a:p>
            <a:r>
              <a:rPr lang="en-US" sz="3200" dirty="0">
                <a:solidFill>
                  <a:srgbClr val="00457E"/>
                </a:solidFill>
                <a:latin typeface="Montserrat" pitchFamily="2" charset="0"/>
              </a:rPr>
              <a:t>What are Heat Pump Water Heaters?</a:t>
            </a:r>
            <a:endParaRPr sz="3200" dirty="0">
              <a:solidFill>
                <a:srgbClr val="00457E"/>
              </a:solidFill>
              <a:latin typeface="Montserrat" pitchFamily="2" charset="0"/>
            </a:endParaRPr>
          </a:p>
        </p:txBody>
      </p:sp>
      <p:pic>
        <p:nvPicPr>
          <p:cNvPr id="8" name="Picture 7" descr="How heat pump water heaters efficiently convert electricity into heat">
            <a:extLst>
              <a:ext uri="{FF2B5EF4-FFF2-40B4-BE49-F238E27FC236}">
                <a16:creationId xmlns:a16="http://schemas.microsoft.com/office/drawing/2014/main" id="{0FDC3B70-3CBD-45C9-8272-3348420FE7BA}"/>
              </a:ext>
            </a:extLst>
          </p:cNvPr>
          <p:cNvPicPr>
            <a:picLocks noChangeAspect="1"/>
          </p:cNvPicPr>
          <p:nvPr/>
        </p:nvPicPr>
        <p:blipFill>
          <a:blip r:embed="rId3"/>
          <a:stretch>
            <a:fillRect/>
          </a:stretch>
        </p:blipFill>
        <p:spPr>
          <a:xfrm>
            <a:off x="2619375" y="1253013"/>
            <a:ext cx="8522807" cy="5723573"/>
          </a:xfrm>
          <a:prstGeom prst="rect">
            <a:avLst/>
          </a:prstGeom>
        </p:spPr>
      </p:pic>
    </p:spTree>
    <p:extLst>
      <p:ext uri="{BB962C8B-B14F-4D97-AF65-F5344CB8AC3E}">
        <p14:creationId xmlns:p14="http://schemas.microsoft.com/office/powerpoint/2010/main" val="3610513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399" y="114301"/>
            <a:ext cx="14097001" cy="914400"/>
          </a:xfrm>
        </p:spPr>
        <p:txBody>
          <a:bodyPr/>
          <a:lstStyle/>
          <a:p>
            <a:r>
              <a:rPr sz="3200" dirty="0">
                <a:solidFill>
                  <a:srgbClr val="00457E"/>
                </a:solidFill>
                <a:latin typeface="Montserrat" pitchFamily="2" charset="0"/>
              </a:rPr>
              <a:t>Heat Pump Water Heaters — Why Return Temperature Matters</a:t>
            </a:r>
          </a:p>
        </p:txBody>
      </p:sp>
      <p:sp>
        <p:nvSpPr>
          <p:cNvPr id="3" name="TextBox 2"/>
          <p:cNvSpPr txBox="1"/>
          <p:nvPr/>
        </p:nvSpPr>
        <p:spPr>
          <a:xfrm>
            <a:off x="406720" y="1096487"/>
            <a:ext cx="13898880" cy="461665"/>
          </a:xfrm>
          <a:prstGeom prst="rect">
            <a:avLst/>
          </a:prstGeom>
          <a:noFill/>
        </p:spPr>
        <p:txBody>
          <a:bodyPr wrap="square">
            <a:spAutoFit/>
          </a:bodyPr>
          <a:lstStyle/>
          <a:p>
            <a:pPr algn="l"/>
            <a:r>
              <a:rPr sz="2400" b="0" dirty="0">
                <a:solidFill>
                  <a:srgbClr val="004B91"/>
                </a:solidFill>
                <a:latin typeface="Avenir Next LT Pro" panose="020B0504020202020204" pitchFamily="34" charset="0"/>
              </a:rPr>
              <a:t>COP falls as thermal lift rises.  Low return temperature is how you keep lift down.</a:t>
            </a:r>
          </a:p>
        </p:txBody>
      </p:sp>
      <p:pic>
        <p:nvPicPr>
          <p:cNvPr id="4" name="Picture 3" descr="hp_moves.png"/>
          <p:cNvPicPr>
            <a:picLocks noChangeAspect="1"/>
          </p:cNvPicPr>
          <p:nvPr/>
        </p:nvPicPr>
        <p:blipFill>
          <a:blip r:embed="rId3"/>
          <a:stretch>
            <a:fillRect/>
          </a:stretch>
        </p:blipFill>
        <p:spPr>
          <a:xfrm>
            <a:off x="146304" y="1856523"/>
            <a:ext cx="4434840" cy="3426541"/>
          </a:xfrm>
          <a:prstGeom prst="rect">
            <a:avLst/>
          </a:prstGeom>
        </p:spPr>
      </p:pic>
      <p:pic>
        <p:nvPicPr>
          <p:cNvPr id="5" name="Picture 4" descr="cop_vs_lift.png"/>
          <p:cNvPicPr>
            <a:picLocks noChangeAspect="1"/>
          </p:cNvPicPr>
          <p:nvPr/>
        </p:nvPicPr>
        <p:blipFill>
          <a:blip r:embed="rId4"/>
          <a:stretch>
            <a:fillRect/>
          </a:stretch>
        </p:blipFill>
        <p:spPr>
          <a:xfrm>
            <a:off x="4690872" y="1856523"/>
            <a:ext cx="5212080" cy="4022778"/>
          </a:xfrm>
          <a:prstGeom prst="rect">
            <a:avLst/>
          </a:prstGeom>
        </p:spPr>
      </p:pic>
      <p:pic>
        <p:nvPicPr>
          <p:cNvPr id="6" name="Picture 5" descr="return.png"/>
          <p:cNvPicPr>
            <a:picLocks noChangeAspect="1"/>
          </p:cNvPicPr>
          <p:nvPr/>
        </p:nvPicPr>
        <p:blipFill>
          <a:blip r:embed="rId5"/>
          <a:stretch>
            <a:fillRect/>
          </a:stretch>
        </p:blipFill>
        <p:spPr>
          <a:xfrm>
            <a:off x="10094976" y="1975709"/>
            <a:ext cx="4389120" cy="3391216"/>
          </a:xfrm>
          <a:prstGeom prst="rect">
            <a:avLst/>
          </a:prstGeom>
        </p:spPr>
      </p:pic>
      <p:sp>
        <p:nvSpPr>
          <p:cNvPr id="7" name="TextBox 6"/>
          <p:cNvSpPr txBox="1"/>
          <p:nvPr/>
        </p:nvSpPr>
        <p:spPr>
          <a:xfrm>
            <a:off x="347472" y="6510528"/>
            <a:ext cx="13898880" cy="830997"/>
          </a:xfrm>
          <a:prstGeom prst="rect">
            <a:avLst/>
          </a:prstGeom>
          <a:noFill/>
        </p:spPr>
        <p:txBody>
          <a:bodyPr wrap="square">
            <a:spAutoFit/>
          </a:bodyPr>
          <a:lstStyle/>
          <a:p>
            <a:pPr algn="l"/>
            <a:r>
              <a:rPr sz="2400" b="0">
                <a:solidFill>
                  <a:srgbClr val="4A5568"/>
                </a:solidFill>
                <a:latin typeface="Avenir Next LT Pro" panose="020B0504020202020204" pitchFamily="34" charset="0"/>
              </a:rPr>
              <a:t>Typical electric HPWH ≈ 40% of Carnot at a 130°F sink.  GAHP lab 1.2–1.6 and field 0.6–1.2 sit in the same 40–70°F lift band.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ide-05.jpg"/>
          <p:cNvPicPr>
            <a:picLocks noChangeAspect="1"/>
          </p:cNvPicPr>
          <p:nvPr/>
        </p:nvPicPr>
        <p:blipFill>
          <a:blip r:embed="rId3"/>
          <a:srcRect t="25132"/>
          <a:stretch>
            <a:fillRect/>
          </a:stretch>
        </p:blipFill>
        <p:spPr>
          <a:xfrm>
            <a:off x="0" y="1977806"/>
            <a:ext cx="14630400" cy="5891793"/>
          </a:xfrm>
          <a:prstGeom prst="rect">
            <a:avLst/>
          </a:prstGeom>
        </p:spPr>
      </p:pic>
      <p:sp>
        <p:nvSpPr>
          <p:cNvPr id="3" name="Rectangle 2"/>
          <p:cNvSpPr/>
          <p:nvPr/>
        </p:nvSpPr>
        <p:spPr>
          <a:xfrm>
            <a:off x="0" y="7869600"/>
            <a:ext cx="14630400" cy="360000"/>
          </a:xfrm>
          <a:prstGeom prst="rect">
            <a:avLst/>
          </a:prstGeom>
          <a:solidFill>
            <a:srgbClr val="004B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320040" y="7899600"/>
            <a:ext cx="13898880" cy="280000"/>
          </a:xfrm>
          <a:prstGeom prst="rect">
            <a:avLst/>
          </a:prstGeom>
          <a:noFill/>
        </p:spPr>
        <p:txBody>
          <a:bodyPr wrap="none">
            <a:spAutoFit/>
          </a:bodyPr>
          <a:lstStyle/>
          <a:p>
            <a:r>
              <a:rPr sz="1000" b="1">
                <a:solidFill>
                  <a:srgbClr val="FFFFFF"/>
                </a:solidFill>
                <a:latin typeface="Arial"/>
              </a:rPr>
              <a:t>GET Program  |  How a GAHP Works  |  Absorption cycle</a:t>
            </a:r>
          </a:p>
        </p:txBody>
      </p:sp>
      <p:sp>
        <p:nvSpPr>
          <p:cNvPr id="5" name="Content Placeholder 2">
            <a:extLst>
              <a:ext uri="{FF2B5EF4-FFF2-40B4-BE49-F238E27FC236}">
                <a16:creationId xmlns:a16="http://schemas.microsoft.com/office/drawing/2014/main" id="{A155B49B-6237-D9CC-6FB2-DFC13C7E4BB1}"/>
              </a:ext>
            </a:extLst>
          </p:cNvPr>
          <p:cNvSpPr txBox="1">
            <a:spLocks/>
          </p:cNvSpPr>
          <p:nvPr/>
        </p:nvSpPr>
        <p:spPr>
          <a:xfrm>
            <a:off x="8017852" y="1977807"/>
            <a:ext cx="6201068" cy="5685404"/>
          </a:xfrm>
          <a:prstGeom prst="rect">
            <a:avLst/>
          </a:prstGeom>
          <a:solidFill>
            <a:schemeClr val="bg1"/>
          </a:solidFill>
        </p:spPr>
        <p:txBody>
          <a:bodyPr>
            <a:normAutofit/>
          </a:bodyPr>
          <a:lstStyle>
            <a:lvl1pPr marL="228600" indent="-228600" algn="l" defTabSz="1097280" rtl="0" eaLnBrk="1" latinLnBrk="0" hangingPunct="1">
              <a:lnSpc>
                <a:spcPct val="110000"/>
              </a:lnSpc>
              <a:spcBef>
                <a:spcPts val="600"/>
              </a:spcBef>
              <a:spcAft>
                <a:spcPts val="0"/>
              </a:spcAft>
              <a:buFont typeface="Arial" panose="020B0604020202020204" pitchFamily="34" charset="0"/>
              <a:buChar char="•"/>
              <a:defRPr sz="2000" b="0" i="0" kern="1200">
                <a:solidFill>
                  <a:schemeClr val="tx1"/>
                </a:solidFill>
                <a:latin typeface="+mn-lt"/>
                <a:ea typeface="DM Sans Medium" charset="0"/>
                <a:cs typeface="DM Sans Medium" charset="0"/>
              </a:defRPr>
            </a:lvl1pPr>
            <a:lvl2pPr marL="457200" indent="-228600" algn="l" defTabSz="1097280" rtl="0" eaLnBrk="1" latinLnBrk="0" hangingPunct="1">
              <a:lnSpc>
                <a:spcPct val="110000"/>
              </a:lnSpc>
              <a:spcBef>
                <a:spcPts val="400"/>
              </a:spcBef>
              <a:spcAft>
                <a:spcPts val="0"/>
              </a:spcAft>
              <a:buFont typeface=".AppleSystemUIFont" charset="-120"/>
              <a:buChar char="-"/>
              <a:defRPr sz="1800" b="0" i="0" kern="1200">
                <a:solidFill>
                  <a:schemeClr val="tx1"/>
                </a:solidFill>
                <a:latin typeface="+mn-lt"/>
                <a:ea typeface="DM Sans Medium" charset="0"/>
                <a:cs typeface="DM Sans Medium" charset="0"/>
              </a:defRPr>
            </a:lvl2pPr>
            <a:lvl3pPr marL="685800" indent="-228600" algn="l" defTabSz="1097280" rtl="0" eaLnBrk="1" latinLnBrk="0" hangingPunct="1">
              <a:lnSpc>
                <a:spcPct val="110000"/>
              </a:lnSpc>
              <a:spcBef>
                <a:spcPts val="400"/>
              </a:spcBef>
              <a:spcAft>
                <a:spcPts val="0"/>
              </a:spcAft>
              <a:buFont typeface="Arial" panose="020B0604020202020204" pitchFamily="34" charset="0"/>
              <a:buChar char="•"/>
              <a:defRPr sz="1800" b="0" i="0" kern="1200">
                <a:solidFill>
                  <a:schemeClr val="tx1"/>
                </a:solidFill>
                <a:latin typeface="+mn-lt"/>
                <a:ea typeface="DM Sans Medium" charset="0"/>
                <a:cs typeface="DM Sans Medium" charset="0"/>
              </a:defRPr>
            </a:lvl3pPr>
            <a:lvl4pPr marL="914400" indent="-228600" algn="l" defTabSz="1097280" rtl="0" eaLnBrk="1" latinLnBrk="0" hangingPunct="1">
              <a:lnSpc>
                <a:spcPct val="110000"/>
              </a:lnSpc>
              <a:spcBef>
                <a:spcPts val="300"/>
              </a:spcBef>
              <a:spcAft>
                <a:spcPts val="0"/>
              </a:spcAft>
              <a:buFont typeface=".AppleSystemUIFont" charset="-120"/>
              <a:buChar char="-"/>
              <a:defRPr sz="1600" b="0" i="0" kern="1200">
                <a:solidFill>
                  <a:schemeClr val="tx1"/>
                </a:solidFill>
                <a:latin typeface="+mn-lt"/>
                <a:ea typeface="DM Sans Medium" charset="0"/>
                <a:cs typeface="DM Sans Medium" charset="0"/>
              </a:defRPr>
            </a:lvl4pPr>
            <a:lvl5pPr marL="1143000" indent="-228600" algn="l" defTabSz="1097280" rtl="0" eaLnBrk="1" latinLnBrk="0" hangingPunct="1">
              <a:lnSpc>
                <a:spcPct val="110000"/>
              </a:lnSpc>
              <a:spcBef>
                <a:spcPts val="300"/>
              </a:spcBef>
              <a:spcAft>
                <a:spcPts val="0"/>
              </a:spcAft>
              <a:buFont typeface="Arial" panose="020B0604020202020204" pitchFamily="34" charset="0"/>
              <a:buChar char="•"/>
              <a:defRPr sz="1600" b="0" i="0" kern="1200">
                <a:solidFill>
                  <a:schemeClr val="tx1"/>
                </a:solidFill>
                <a:latin typeface="+mn-lt"/>
                <a:ea typeface="DM Sans Medium" charset="0"/>
                <a:cs typeface="DM Sans Medium" charset="0"/>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marL="0" indent="0">
              <a:buNone/>
            </a:pPr>
            <a:r>
              <a:rPr lang="en-US" sz="2800" b="1" dirty="0">
                <a:solidFill>
                  <a:srgbClr val="0070C0"/>
                </a:solidFill>
                <a:latin typeface="Avenir"/>
              </a:rPr>
              <a:t>GAHP = Gas Absorption Heat Pump</a:t>
            </a:r>
          </a:p>
          <a:p>
            <a:pPr marL="0" indent="0">
              <a:buNone/>
            </a:pPr>
            <a:r>
              <a:rPr lang="en-US" sz="2400" b="1" dirty="0">
                <a:latin typeface="Avenir"/>
              </a:rPr>
              <a:t>HOW: </a:t>
            </a:r>
            <a:r>
              <a:rPr lang="en-US" sz="2400" dirty="0">
                <a:latin typeface="Avenir"/>
              </a:rPr>
              <a:t>Thermally driven</a:t>
            </a:r>
            <a:r>
              <a:rPr lang="en-US" sz="2400" b="1" dirty="0">
                <a:latin typeface="Avenir"/>
              </a:rPr>
              <a:t> (via NG) </a:t>
            </a:r>
            <a:r>
              <a:rPr lang="en-US" sz="2400" dirty="0">
                <a:latin typeface="Avenir"/>
              </a:rPr>
              <a:t>using NH</a:t>
            </a:r>
            <a:r>
              <a:rPr lang="en-US" sz="2400" baseline="-25000" dirty="0">
                <a:latin typeface="Avenir"/>
              </a:rPr>
              <a:t>3</a:t>
            </a:r>
            <a:r>
              <a:rPr lang="en-US" sz="2400" dirty="0">
                <a:latin typeface="Avenir"/>
              </a:rPr>
              <a:t> as refrigerant and H</a:t>
            </a:r>
            <a:r>
              <a:rPr lang="en-US" sz="2400" baseline="-25000" dirty="0">
                <a:latin typeface="Avenir"/>
              </a:rPr>
              <a:t>2</a:t>
            </a:r>
            <a:r>
              <a:rPr lang="en-US" sz="2400" dirty="0">
                <a:latin typeface="Avenir"/>
              </a:rPr>
              <a:t>O as the absorbent</a:t>
            </a:r>
          </a:p>
          <a:p>
            <a:pPr marL="0" indent="0">
              <a:buNone/>
            </a:pPr>
            <a:r>
              <a:rPr lang="en-US" sz="2800" b="1" dirty="0">
                <a:solidFill>
                  <a:srgbClr val="0070C0"/>
                </a:solidFill>
                <a:latin typeface="Avenir"/>
              </a:rPr>
              <a:t>How It Works (Simple 4-Step Cycle)</a:t>
            </a:r>
            <a:endParaRPr lang="en-US" sz="2800" dirty="0">
              <a:solidFill>
                <a:srgbClr val="0070C0"/>
              </a:solidFill>
              <a:latin typeface="Avenir"/>
            </a:endParaRPr>
          </a:p>
          <a:p>
            <a:pPr marL="548640" indent="-548640">
              <a:buFont typeface="+mj-lt"/>
              <a:buAutoNum type="arabicPeriod"/>
            </a:pPr>
            <a:r>
              <a:rPr lang="en-US" sz="2400" b="1" dirty="0">
                <a:latin typeface="Avenir"/>
              </a:rPr>
              <a:t>Generator</a:t>
            </a:r>
            <a:r>
              <a:rPr lang="en-US" sz="2400" dirty="0">
                <a:latin typeface="Avenir"/>
              </a:rPr>
              <a:t>: Gas burner heats ammonia-water solution → Ammonia vapor separates</a:t>
            </a:r>
          </a:p>
          <a:p>
            <a:pPr marL="548640" indent="-548640">
              <a:buFont typeface="+mj-lt"/>
              <a:buAutoNum type="arabicPeriod"/>
            </a:pPr>
            <a:r>
              <a:rPr lang="en-US" sz="2400" b="1" dirty="0">
                <a:latin typeface="Avenir"/>
              </a:rPr>
              <a:t>Condenser</a:t>
            </a:r>
            <a:r>
              <a:rPr lang="en-US" sz="2400" dirty="0">
                <a:latin typeface="Avenir"/>
              </a:rPr>
              <a:t>: Ammonia vapor condenses → Releases useful heat to water loop</a:t>
            </a:r>
          </a:p>
          <a:p>
            <a:pPr marL="548640" indent="-548640">
              <a:buFont typeface="+mj-lt"/>
              <a:buAutoNum type="arabicPeriod"/>
            </a:pPr>
            <a:r>
              <a:rPr lang="en-US" sz="2400" b="1" dirty="0">
                <a:latin typeface="Avenir"/>
              </a:rPr>
              <a:t>Evaporator</a:t>
            </a:r>
            <a:r>
              <a:rPr lang="en-US" sz="2400" dirty="0">
                <a:latin typeface="Avenir"/>
              </a:rPr>
              <a:t>: Ammonia evaporates → Absorbs low-temp heat from outdoor air</a:t>
            </a:r>
          </a:p>
          <a:p>
            <a:pPr marL="548640" indent="-548640">
              <a:buFont typeface="+mj-lt"/>
              <a:buAutoNum type="arabicPeriod"/>
            </a:pPr>
            <a:r>
              <a:rPr lang="en-US" sz="2400" b="1" dirty="0">
                <a:latin typeface="Avenir"/>
              </a:rPr>
              <a:t>Absorber</a:t>
            </a:r>
            <a:r>
              <a:rPr lang="en-US" sz="2400" dirty="0">
                <a:latin typeface="Avenir"/>
              </a:rPr>
              <a:t>: Ammonia re-absorbs into water → Exothermic reaction adds more heat</a:t>
            </a:r>
          </a:p>
          <a:p>
            <a:pPr marL="0" indent="0">
              <a:buFont typeface="Arial" panose="020B0604020202020204" pitchFamily="34" charset="0"/>
              <a:buNone/>
            </a:pPr>
            <a:endParaRPr lang="en-US" sz="2400" dirty="0">
              <a:latin typeface="Avenir"/>
            </a:endParaRPr>
          </a:p>
          <a:p>
            <a:endParaRPr lang="en-US" dirty="0">
              <a:latin typeface="Avenir"/>
            </a:endParaRPr>
          </a:p>
        </p:txBody>
      </p:sp>
      <p:sp>
        <p:nvSpPr>
          <p:cNvPr id="6" name="Title 1">
            <a:extLst>
              <a:ext uri="{FF2B5EF4-FFF2-40B4-BE49-F238E27FC236}">
                <a16:creationId xmlns:a16="http://schemas.microsoft.com/office/drawing/2014/main" id="{515B05F5-665A-6B70-941D-D3646EAC2FCC}"/>
              </a:ext>
            </a:extLst>
          </p:cNvPr>
          <p:cNvSpPr txBox="1">
            <a:spLocks/>
          </p:cNvSpPr>
          <p:nvPr/>
        </p:nvSpPr>
        <p:spPr>
          <a:xfrm>
            <a:off x="372332" y="320263"/>
            <a:ext cx="12569880" cy="905212"/>
          </a:xfrm>
          <a:prstGeom prst="rect">
            <a:avLst/>
          </a:prstGeom>
        </p:spPr>
        <p:txBody>
          <a:bodyPr/>
          <a:lstStyle>
            <a:lvl1pPr algn="l" defTabSz="1097280" rtl="0" eaLnBrk="1" latinLnBrk="0" hangingPunct="1">
              <a:lnSpc>
                <a:spcPct val="90000"/>
              </a:lnSpc>
              <a:spcBef>
                <a:spcPct val="0"/>
              </a:spcBef>
              <a:buNone/>
              <a:defRPr sz="3200" b="1" i="0" kern="1200">
                <a:solidFill>
                  <a:schemeClr val="tx1"/>
                </a:solidFill>
                <a:latin typeface="DM Sans Medium" charset="0"/>
                <a:ea typeface="DM Sans Medium" charset="0"/>
                <a:cs typeface="DM Sans Medium" charset="0"/>
              </a:defRPr>
            </a:lvl1pPr>
          </a:lstStyle>
          <a:p>
            <a:r>
              <a:rPr lang="en-US" dirty="0">
                <a:solidFill>
                  <a:srgbClr val="00457E"/>
                </a:solidFill>
                <a:latin typeface="Montserrat" pitchFamily="2" charset="0"/>
              </a:rPr>
              <a:t>How GAHPs Work</a:t>
            </a:r>
          </a:p>
        </p:txBody>
      </p:sp>
      <p:cxnSp>
        <p:nvCxnSpPr>
          <p:cNvPr id="7" name="Straight Connector 6">
            <a:extLst>
              <a:ext uri="{FF2B5EF4-FFF2-40B4-BE49-F238E27FC236}">
                <a16:creationId xmlns:a16="http://schemas.microsoft.com/office/drawing/2014/main" id="{5F93F115-DBF5-382B-7CC9-301C0122B7B1}"/>
              </a:ext>
            </a:extLst>
          </p:cNvPr>
          <p:cNvCxnSpPr/>
          <p:nvPr/>
        </p:nvCxnSpPr>
        <p:spPr>
          <a:xfrm>
            <a:off x="482252" y="1045923"/>
            <a:ext cx="13546898"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EF86E-A46B-38FB-05FD-6B6AD1284A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1A5851-7E31-6F1E-1CE4-527610631955}"/>
              </a:ext>
            </a:extLst>
          </p:cNvPr>
          <p:cNvSpPr>
            <a:spLocks noGrp="1"/>
          </p:cNvSpPr>
          <p:nvPr>
            <p:ph type="title"/>
          </p:nvPr>
        </p:nvSpPr>
        <p:spPr>
          <a:xfrm>
            <a:off x="6409319" y="3247729"/>
            <a:ext cx="5546035" cy="1033669"/>
          </a:xfrm>
        </p:spPr>
        <p:txBody>
          <a:bodyPr/>
          <a:lstStyle/>
          <a:p>
            <a:r>
              <a:rPr lang="en-US" dirty="0">
                <a:latin typeface="Montserrat" pitchFamily="2" charset="0"/>
              </a:rPr>
              <a:t>Why Consider GAHPs</a:t>
            </a:r>
          </a:p>
        </p:txBody>
      </p:sp>
    </p:spTree>
    <p:custDataLst>
      <p:custData r:id="rId1"/>
    </p:custDataLst>
    <p:extLst>
      <p:ext uri="{BB962C8B-B14F-4D97-AF65-F5344CB8AC3E}">
        <p14:creationId xmlns:p14="http://schemas.microsoft.com/office/powerpoint/2010/main" val="407235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air conditioning unit outside&#10;&#10;Description automatically generated">
            <a:extLst>
              <a:ext uri="{FF2B5EF4-FFF2-40B4-BE49-F238E27FC236}">
                <a16:creationId xmlns:a16="http://schemas.microsoft.com/office/drawing/2014/main" id="{0F124873-87AB-1BE9-0AEF-45D88EFADE9D}"/>
              </a:ext>
            </a:extLst>
          </p:cNvPr>
          <p:cNvPicPr>
            <a:picLocks noChangeAspect="1"/>
          </p:cNvPicPr>
          <p:nvPr/>
        </p:nvPicPr>
        <p:blipFill>
          <a:blip r:embed="rId3">
            <a:alphaModFix amt="20000"/>
          </a:blip>
          <a:srcRect t="29532" b="11278"/>
          <a:stretch/>
        </p:blipFill>
        <p:spPr>
          <a:xfrm>
            <a:off x="-45720" y="1805040"/>
            <a:ext cx="14630399" cy="6457950"/>
          </a:xfrm>
          <a:prstGeom prst="rect">
            <a:avLst/>
          </a:prstGeom>
        </p:spPr>
      </p:pic>
      <p:sp>
        <p:nvSpPr>
          <p:cNvPr id="3" name="Rectangle 2"/>
          <p:cNvSpPr/>
          <p:nvPr/>
        </p:nvSpPr>
        <p:spPr>
          <a:xfrm>
            <a:off x="0" y="7869600"/>
            <a:ext cx="14630400" cy="360000"/>
          </a:xfrm>
          <a:prstGeom prst="rect">
            <a:avLst/>
          </a:prstGeom>
          <a:solidFill>
            <a:srgbClr val="004B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320040" y="7899600"/>
            <a:ext cx="13898880" cy="280000"/>
          </a:xfrm>
          <a:prstGeom prst="rect">
            <a:avLst/>
          </a:prstGeom>
          <a:noFill/>
        </p:spPr>
        <p:txBody>
          <a:bodyPr wrap="none">
            <a:spAutoFit/>
          </a:bodyPr>
          <a:lstStyle/>
          <a:p>
            <a:r>
              <a:rPr sz="1000" b="1" dirty="0">
                <a:solidFill>
                  <a:srgbClr val="FFFFFF"/>
                </a:solidFill>
                <a:latin typeface="Arial"/>
              </a:rPr>
              <a:t>GET Program  |  Why Consider GAHPs  |  Benefits vs electric HPWH and boilers</a:t>
            </a:r>
          </a:p>
        </p:txBody>
      </p:sp>
      <p:sp>
        <p:nvSpPr>
          <p:cNvPr id="5" name="TextBox 4">
            <a:extLst>
              <a:ext uri="{FF2B5EF4-FFF2-40B4-BE49-F238E27FC236}">
                <a16:creationId xmlns:a16="http://schemas.microsoft.com/office/drawing/2014/main" id="{98A2A647-8812-4229-2610-951F667F0B76}"/>
              </a:ext>
            </a:extLst>
          </p:cNvPr>
          <p:cNvSpPr txBox="1"/>
          <p:nvPr/>
        </p:nvSpPr>
        <p:spPr>
          <a:xfrm>
            <a:off x="764088" y="7747348"/>
            <a:ext cx="0" cy="0"/>
          </a:xfrm>
          <a:prstGeom prst="rect">
            <a:avLst/>
          </a:prstGeom>
          <a:noFill/>
        </p:spPr>
        <p:txBody>
          <a:bodyPr wrap="none" rtlCol="0">
            <a:noAutofit/>
          </a:bodyPr>
          <a:lstStyle/>
          <a:p>
            <a:endParaRPr lang="en-US" dirty="0"/>
          </a:p>
        </p:txBody>
      </p:sp>
      <p:sp>
        <p:nvSpPr>
          <p:cNvPr id="9" name="Rectangle: Rounded Corners 8">
            <a:extLst>
              <a:ext uri="{FF2B5EF4-FFF2-40B4-BE49-F238E27FC236}">
                <a16:creationId xmlns:a16="http://schemas.microsoft.com/office/drawing/2014/main" id="{D8946775-F162-AC0D-79CB-5662726C49DF}"/>
              </a:ext>
            </a:extLst>
          </p:cNvPr>
          <p:cNvSpPr/>
          <p:nvPr/>
        </p:nvSpPr>
        <p:spPr>
          <a:xfrm>
            <a:off x="432148" y="2956142"/>
            <a:ext cx="3795386" cy="2604920"/>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dirty="0">
                <a:solidFill>
                  <a:schemeClr val="tx1"/>
                </a:solidFill>
                <a:latin typeface="Avenir"/>
              </a:rPr>
              <a:t>Higher efficiency reduces energy consumption reducing emissions </a:t>
            </a:r>
            <a:r>
              <a:rPr lang="en-US" sz="2400" b="1" dirty="0">
                <a:solidFill>
                  <a:schemeClr val="tx1"/>
                </a:solidFill>
                <a:latin typeface="Avenir"/>
              </a:rPr>
              <a:t>all hours</a:t>
            </a:r>
            <a:r>
              <a:rPr lang="en-US" sz="2400" dirty="0">
                <a:solidFill>
                  <a:schemeClr val="tx1"/>
                </a:solidFill>
                <a:latin typeface="Avenir"/>
              </a:rPr>
              <a:t>.  EHPWH* emissions fluctuate based on TOD</a:t>
            </a:r>
          </a:p>
        </p:txBody>
      </p:sp>
      <p:sp>
        <p:nvSpPr>
          <p:cNvPr id="11" name="Rectangle: Rounded Corners 10">
            <a:extLst>
              <a:ext uri="{FF2B5EF4-FFF2-40B4-BE49-F238E27FC236}">
                <a16:creationId xmlns:a16="http://schemas.microsoft.com/office/drawing/2014/main" id="{C1F3F357-BE96-2468-8167-049634A4B651}"/>
              </a:ext>
            </a:extLst>
          </p:cNvPr>
          <p:cNvSpPr/>
          <p:nvPr/>
        </p:nvSpPr>
        <p:spPr>
          <a:xfrm>
            <a:off x="5240029" y="2956142"/>
            <a:ext cx="3795386" cy="26049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venir"/>
              </a:rPr>
              <a:t>GHPWHs** save natural gas w/o adding substantial electric load. This saves $$ on DHW utility bills </a:t>
            </a:r>
          </a:p>
        </p:txBody>
      </p:sp>
      <p:sp>
        <p:nvSpPr>
          <p:cNvPr id="13" name="Rectangle: Rounded Corners 12">
            <a:extLst>
              <a:ext uri="{FF2B5EF4-FFF2-40B4-BE49-F238E27FC236}">
                <a16:creationId xmlns:a16="http://schemas.microsoft.com/office/drawing/2014/main" id="{157A1FD6-102E-AD82-3BA3-700319FEA552}"/>
              </a:ext>
            </a:extLst>
          </p:cNvPr>
          <p:cNvSpPr/>
          <p:nvPr/>
        </p:nvSpPr>
        <p:spPr>
          <a:xfrm>
            <a:off x="10047910" y="2956142"/>
            <a:ext cx="3739175" cy="2604920"/>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400" b="1" dirty="0">
                <a:solidFill>
                  <a:schemeClr val="tx1"/>
                </a:solidFill>
                <a:latin typeface="Avenir"/>
              </a:rPr>
              <a:t>(Hard-to-Reach) </a:t>
            </a:r>
            <a:r>
              <a:rPr lang="en-US" sz="2400" dirty="0">
                <a:solidFill>
                  <a:schemeClr val="tx1"/>
                </a:solidFill>
                <a:latin typeface="Avenir"/>
              </a:rPr>
              <a:t>Decarbonization + reduction in utility bills </a:t>
            </a:r>
          </a:p>
        </p:txBody>
      </p:sp>
      <p:sp>
        <p:nvSpPr>
          <p:cNvPr id="15" name="TextBox 14">
            <a:extLst>
              <a:ext uri="{FF2B5EF4-FFF2-40B4-BE49-F238E27FC236}">
                <a16:creationId xmlns:a16="http://schemas.microsoft.com/office/drawing/2014/main" id="{DE7BF1C3-1E26-B933-1084-C3C93830B94E}"/>
              </a:ext>
            </a:extLst>
          </p:cNvPr>
          <p:cNvSpPr txBox="1"/>
          <p:nvPr/>
        </p:nvSpPr>
        <p:spPr>
          <a:xfrm>
            <a:off x="554540" y="6761945"/>
            <a:ext cx="8621140" cy="757130"/>
          </a:xfrm>
          <a:prstGeom prst="rect">
            <a:avLst/>
          </a:prstGeom>
          <a:noFill/>
        </p:spPr>
        <p:txBody>
          <a:bodyPr wrap="square" rtlCol="0">
            <a:spAutoFit/>
          </a:bodyPr>
          <a:lstStyle/>
          <a:p>
            <a:r>
              <a:rPr lang="en-US" sz="2160" dirty="0">
                <a:latin typeface="Arial" panose="020B0604020202020204" pitchFamily="34" charset="0"/>
                <a:cs typeface="Arial" panose="020B0604020202020204" pitchFamily="34" charset="0"/>
              </a:rPr>
              <a:t>* EHPWH: Electric Heat Pump Water Heater</a:t>
            </a:r>
          </a:p>
          <a:p>
            <a:r>
              <a:rPr lang="en-US" sz="2160" dirty="0">
                <a:latin typeface="Arial" panose="020B0604020202020204" pitchFamily="34" charset="0"/>
                <a:cs typeface="Arial" panose="020B0604020202020204" pitchFamily="34" charset="0"/>
              </a:rPr>
              <a:t>** GHPWH: Gas Heat Pump Water Heater</a:t>
            </a:r>
          </a:p>
        </p:txBody>
      </p:sp>
      <p:sp>
        <p:nvSpPr>
          <p:cNvPr id="16" name="Title 1">
            <a:extLst>
              <a:ext uri="{FF2B5EF4-FFF2-40B4-BE49-F238E27FC236}">
                <a16:creationId xmlns:a16="http://schemas.microsoft.com/office/drawing/2014/main" id="{55435E36-1087-D02A-A066-47B6AA436075}"/>
              </a:ext>
            </a:extLst>
          </p:cNvPr>
          <p:cNvSpPr txBox="1">
            <a:spLocks/>
          </p:cNvSpPr>
          <p:nvPr/>
        </p:nvSpPr>
        <p:spPr>
          <a:xfrm>
            <a:off x="372332" y="320263"/>
            <a:ext cx="12569880" cy="905212"/>
          </a:xfrm>
          <a:prstGeom prst="rect">
            <a:avLst/>
          </a:prstGeom>
        </p:spPr>
        <p:txBody>
          <a:bodyPr/>
          <a:lstStyle>
            <a:lvl1pPr algn="l" defTabSz="1097280" rtl="0" eaLnBrk="1" latinLnBrk="0" hangingPunct="1">
              <a:lnSpc>
                <a:spcPct val="90000"/>
              </a:lnSpc>
              <a:spcBef>
                <a:spcPct val="0"/>
              </a:spcBef>
              <a:buNone/>
              <a:defRPr sz="3200" b="1" i="0" kern="1200">
                <a:solidFill>
                  <a:schemeClr val="tx1"/>
                </a:solidFill>
                <a:latin typeface="DM Sans Medium" charset="0"/>
                <a:ea typeface="DM Sans Medium" charset="0"/>
                <a:cs typeface="DM Sans Medium" charset="0"/>
              </a:defRPr>
            </a:lvl1pPr>
          </a:lstStyle>
          <a:p>
            <a:r>
              <a:rPr lang="en-US" dirty="0">
                <a:solidFill>
                  <a:srgbClr val="00457E"/>
                </a:solidFill>
                <a:latin typeface="Montserrat" pitchFamily="2" charset="0"/>
              </a:rPr>
              <a:t>WHY: Gas-Fired Heat Pump Water Heater - Benefits</a:t>
            </a:r>
          </a:p>
        </p:txBody>
      </p:sp>
      <p:cxnSp>
        <p:nvCxnSpPr>
          <p:cNvPr id="18" name="Straight Connector 17">
            <a:extLst>
              <a:ext uri="{FF2B5EF4-FFF2-40B4-BE49-F238E27FC236}">
                <a16:creationId xmlns:a16="http://schemas.microsoft.com/office/drawing/2014/main" id="{FD46392A-4193-2895-68AA-3F5A82F9189D}"/>
              </a:ext>
            </a:extLst>
          </p:cNvPr>
          <p:cNvCxnSpPr/>
          <p:nvPr/>
        </p:nvCxnSpPr>
        <p:spPr>
          <a:xfrm>
            <a:off x="482252" y="1045923"/>
            <a:ext cx="13546898"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2893220C-B971-AB5A-21DB-D56EB93D20C7}"/>
              </a:ext>
            </a:extLst>
          </p:cNvPr>
          <p:cNvSpPr txBox="1"/>
          <p:nvPr/>
        </p:nvSpPr>
        <p:spPr>
          <a:xfrm>
            <a:off x="883084" y="2409966"/>
            <a:ext cx="3344450" cy="432252"/>
          </a:xfrm>
          <a:prstGeom prst="rect">
            <a:avLst/>
          </a:prstGeom>
          <a:noFill/>
        </p:spPr>
        <p:txBody>
          <a:bodyPr wrap="square" rtlCol="0">
            <a:noAutofit/>
          </a:bodyPr>
          <a:lstStyle/>
          <a:p>
            <a:r>
              <a:rPr lang="en-US" sz="2800" u="sng" dirty="0"/>
              <a:t>1. Decarbonization</a:t>
            </a:r>
          </a:p>
          <a:p>
            <a:endParaRPr lang="en-US" sz="2400" dirty="0"/>
          </a:p>
        </p:txBody>
      </p:sp>
      <p:sp>
        <p:nvSpPr>
          <p:cNvPr id="21" name="TextBox 20">
            <a:extLst>
              <a:ext uri="{FF2B5EF4-FFF2-40B4-BE49-F238E27FC236}">
                <a16:creationId xmlns:a16="http://schemas.microsoft.com/office/drawing/2014/main" id="{69B8FAE6-E5D9-F88C-E110-9AAD6C4578A1}"/>
              </a:ext>
            </a:extLst>
          </p:cNvPr>
          <p:cNvSpPr txBox="1"/>
          <p:nvPr/>
        </p:nvSpPr>
        <p:spPr>
          <a:xfrm>
            <a:off x="10177399" y="2426358"/>
            <a:ext cx="3795386" cy="1002886"/>
          </a:xfrm>
          <a:prstGeom prst="rect">
            <a:avLst/>
          </a:prstGeom>
          <a:noFill/>
        </p:spPr>
        <p:txBody>
          <a:bodyPr wrap="square" rtlCol="0">
            <a:noAutofit/>
          </a:bodyPr>
          <a:lstStyle/>
          <a:p>
            <a:r>
              <a:rPr lang="en-US" sz="2800" u="sng" dirty="0"/>
              <a:t>3. HTR Communities</a:t>
            </a:r>
          </a:p>
          <a:p>
            <a:endParaRPr lang="en-US" sz="2400" dirty="0"/>
          </a:p>
        </p:txBody>
      </p:sp>
      <p:sp>
        <p:nvSpPr>
          <p:cNvPr id="23" name="TextBox 22">
            <a:extLst>
              <a:ext uri="{FF2B5EF4-FFF2-40B4-BE49-F238E27FC236}">
                <a16:creationId xmlns:a16="http://schemas.microsoft.com/office/drawing/2014/main" id="{9D1410FD-B42B-74A4-F4CA-120BE39BC0D7}"/>
              </a:ext>
            </a:extLst>
          </p:cNvPr>
          <p:cNvSpPr txBox="1"/>
          <p:nvPr/>
        </p:nvSpPr>
        <p:spPr>
          <a:xfrm>
            <a:off x="5541697" y="2426358"/>
            <a:ext cx="3232785" cy="432252"/>
          </a:xfrm>
          <a:prstGeom prst="rect">
            <a:avLst/>
          </a:prstGeom>
          <a:noFill/>
        </p:spPr>
        <p:txBody>
          <a:bodyPr wrap="square" rtlCol="0">
            <a:noAutofit/>
          </a:bodyPr>
          <a:lstStyle/>
          <a:p>
            <a:r>
              <a:rPr lang="en-US" sz="2800" u="sng" dirty="0"/>
              <a:t>2. Operating Cost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dirty="0">
                <a:solidFill>
                  <a:srgbClr val="00457E"/>
                </a:solidFill>
                <a:latin typeface="Montserrat" pitchFamily="2" charset="0"/>
              </a:rPr>
              <a:t>Previous GAHP Performance Highlights</a:t>
            </a:r>
          </a:p>
        </p:txBody>
      </p:sp>
      <p:sp>
        <p:nvSpPr>
          <p:cNvPr id="3" name="Text Placeholder 2"/>
          <p:cNvSpPr>
            <a:spLocks noGrp="1"/>
          </p:cNvSpPr>
          <p:nvPr>
            <p:ph type="body" sz="quarter" idx="13"/>
          </p:nvPr>
        </p:nvSpPr>
        <p:spPr/>
        <p:txBody>
          <a:bodyPr wrap="square"/>
          <a:lstStyle/>
          <a:p>
            <a:pPr>
              <a:spcAft>
                <a:spcPts val="800"/>
              </a:spcAft>
            </a:pPr>
            <a:r>
              <a:rPr sz="2800" b="1" dirty="0">
                <a:solidFill>
                  <a:srgbClr val="1F2A44"/>
                </a:solidFill>
                <a:latin typeface="Avenir"/>
              </a:rPr>
              <a:t>NEEA (Salem)</a:t>
            </a:r>
          </a:p>
          <a:p>
            <a:pPr lvl="1">
              <a:spcAft>
                <a:spcPts val="600"/>
              </a:spcAft>
            </a:pPr>
            <a:r>
              <a:rPr sz="2800" b="0" dirty="0">
                <a:solidFill>
                  <a:srgbClr val="1F2A44"/>
                </a:solidFill>
                <a:latin typeface="Avenir"/>
              </a:rPr>
              <a:t>18% gas savings  ·  COP 1.06  ·  strongest in mild climates</a:t>
            </a:r>
          </a:p>
          <a:p>
            <a:pPr>
              <a:spcAft>
                <a:spcPts val="800"/>
              </a:spcAft>
            </a:pPr>
            <a:r>
              <a:rPr sz="2800" b="1" dirty="0">
                <a:solidFill>
                  <a:srgbClr val="1F2A44"/>
                </a:solidFill>
                <a:latin typeface="Avenir"/>
              </a:rPr>
              <a:t>TAF (Toronto)</a:t>
            </a:r>
          </a:p>
          <a:p>
            <a:pPr lvl="1">
              <a:spcAft>
                <a:spcPts val="600"/>
              </a:spcAft>
            </a:pPr>
            <a:r>
              <a:rPr sz="2800" b="0" dirty="0">
                <a:solidFill>
                  <a:srgbClr val="1F2A44"/>
                </a:solidFill>
                <a:latin typeface="Avenir"/>
              </a:rPr>
              <a:t>20–50% gas reduction  ·  10.1 tonnes CO₂ saved/year</a:t>
            </a:r>
          </a:p>
          <a:p>
            <a:pPr>
              <a:spcAft>
                <a:spcPts val="800"/>
              </a:spcAft>
            </a:pPr>
            <a:r>
              <a:rPr sz="2800" b="1" dirty="0">
                <a:solidFill>
                  <a:srgbClr val="1F2A44"/>
                </a:solidFill>
                <a:latin typeface="Avenir"/>
              </a:rPr>
              <a:t>CEC (California)</a:t>
            </a:r>
          </a:p>
          <a:p>
            <a:pPr lvl="1">
              <a:spcAft>
                <a:spcPts val="600"/>
              </a:spcAft>
            </a:pPr>
            <a:r>
              <a:rPr sz="2800" b="0" dirty="0">
                <a:solidFill>
                  <a:srgbClr val="1F2A44"/>
                </a:solidFill>
                <a:latin typeface="Avenir"/>
              </a:rPr>
              <a:t>Up to 50% fewer NOx and GHG emissions  ·  cost-effective at high-use sites</a:t>
            </a:r>
          </a:p>
          <a:p>
            <a:pPr>
              <a:spcAft>
                <a:spcPts val="800"/>
              </a:spcAft>
            </a:pPr>
            <a:r>
              <a:rPr sz="2800" b="1" dirty="0">
                <a:solidFill>
                  <a:srgbClr val="1F2A44"/>
                </a:solidFill>
                <a:latin typeface="Avenir"/>
              </a:rPr>
              <a:t>Key gap: every prior study was a combi system (DHW + space heat).</a:t>
            </a:r>
          </a:p>
          <a:p>
            <a:pPr>
              <a:spcAft>
                <a:spcPts val="800"/>
              </a:spcAft>
            </a:pPr>
            <a:r>
              <a:rPr sz="2800" b="1" dirty="0">
                <a:solidFill>
                  <a:srgbClr val="1F2A44"/>
                </a:solidFill>
                <a:latin typeface="Avenir"/>
              </a:rPr>
              <a:t>Phase 2 tests GAHPs on DHW-only plants — including Site #2.</a:t>
            </a:r>
          </a:p>
        </p:txBody>
      </p:sp>
      <p:sp>
        <p:nvSpPr>
          <p:cNvPr id="4" name="TextBox 3">
            <a:extLst>
              <a:ext uri="{FF2B5EF4-FFF2-40B4-BE49-F238E27FC236}">
                <a16:creationId xmlns:a16="http://schemas.microsoft.com/office/drawing/2014/main" id="{0968848E-C73C-5D0E-A29B-444F5C259B97}"/>
              </a:ext>
            </a:extLst>
          </p:cNvPr>
          <p:cNvSpPr txBox="1"/>
          <p:nvPr/>
        </p:nvSpPr>
        <p:spPr>
          <a:xfrm>
            <a:off x="13766104" y="1058449"/>
            <a:ext cx="0" cy="0"/>
          </a:xfrm>
          <a:prstGeom prst="rect">
            <a:avLst/>
          </a:prstGeom>
          <a:noFill/>
        </p:spPr>
        <p:txBody>
          <a:bodyPr wrap="none" rtlCol="0">
            <a:noAutofit/>
          </a:bodyPr>
          <a:lstStyle/>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dirty="0">
                <a:solidFill>
                  <a:srgbClr val="00457E"/>
                </a:solidFill>
                <a:latin typeface="Montserrat" pitchFamily="2" charset="0"/>
              </a:rPr>
              <a:t>Market Barriers and Field Pilot Objectives</a:t>
            </a:r>
          </a:p>
        </p:txBody>
      </p:sp>
      <p:sp>
        <p:nvSpPr>
          <p:cNvPr id="3" name="Text Placeholder 2"/>
          <p:cNvSpPr>
            <a:spLocks noGrp="1"/>
          </p:cNvSpPr>
          <p:nvPr>
            <p:ph type="body" sz="quarter" idx="13"/>
          </p:nvPr>
        </p:nvSpPr>
        <p:spPr/>
        <p:txBody>
          <a:bodyPr wrap="square"/>
          <a:lstStyle/>
          <a:p>
            <a:pPr>
              <a:spcAft>
                <a:spcPts val="800"/>
              </a:spcAft>
            </a:pPr>
            <a:r>
              <a:rPr sz="2400" b="1" dirty="0">
                <a:solidFill>
                  <a:srgbClr val="1F2A44"/>
                </a:solidFill>
                <a:latin typeface="Avenir"/>
              </a:rPr>
              <a:t>Incentive today</a:t>
            </a:r>
          </a:p>
          <a:p>
            <a:pPr lvl="1">
              <a:spcAft>
                <a:spcPts val="600"/>
              </a:spcAft>
            </a:pPr>
            <a:r>
              <a:rPr sz="2400" b="0" dirty="0">
                <a:solidFill>
                  <a:srgbClr val="1F2A44"/>
                </a:solidFill>
                <a:latin typeface="Avenir"/>
              </a:rPr>
              <a:t>SoCalGas GAHP-for-DHW incentive exists for multifamily — and has not been used.</a:t>
            </a:r>
          </a:p>
          <a:p>
            <a:pPr>
              <a:spcAft>
                <a:spcPts val="800"/>
              </a:spcAft>
            </a:pPr>
            <a:r>
              <a:rPr sz="2400" b="1" dirty="0">
                <a:solidFill>
                  <a:srgbClr val="1F2A44"/>
                </a:solidFill>
                <a:latin typeface="Avenir"/>
              </a:rPr>
              <a:t>Barriers</a:t>
            </a:r>
          </a:p>
          <a:p>
            <a:pPr lvl="1">
              <a:spcAft>
                <a:spcPts val="600"/>
              </a:spcAft>
            </a:pPr>
            <a:r>
              <a:rPr sz="2400" b="0" dirty="0">
                <a:solidFill>
                  <a:srgbClr val="1F2A44"/>
                </a:solidFill>
                <a:latin typeface="Avenir"/>
              </a:rPr>
              <a:t>Low awareness of GAHPs and their carbon-reduction potential</a:t>
            </a:r>
          </a:p>
          <a:p>
            <a:pPr lvl="1">
              <a:spcAft>
                <a:spcPts val="600"/>
              </a:spcAft>
            </a:pPr>
            <a:r>
              <a:rPr sz="2400" b="0" dirty="0">
                <a:solidFill>
                  <a:srgbClr val="1F2A44"/>
                </a:solidFill>
                <a:latin typeface="Avenir"/>
              </a:rPr>
              <a:t>Limited contractor and engineer sizing expertise</a:t>
            </a:r>
          </a:p>
          <a:p>
            <a:pPr lvl="1">
              <a:spcAft>
                <a:spcPts val="600"/>
              </a:spcAft>
            </a:pPr>
            <a:r>
              <a:rPr sz="2400" b="0" dirty="0">
                <a:solidFill>
                  <a:srgbClr val="1F2A44"/>
                </a:solidFill>
                <a:latin typeface="Avenir"/>
              </a:rPr>
              <a:t>Uncertainty on operation and maintenance</a:t>
            </a:r>
          </a:p>
          <a:p>
            <a:pPr lvl="1">
              <a:spcAft>
                <a:spcPts val="600"/>
              </a:spcAft>
            </a:pPr>
            <a:r>
              <a:rPr sz="2400" b="0" dirty="0">
                <a:solidFill>
                  <a:srgbClr val="1F2A44"/>
                </a:solidFill>
                <a:latin typeface="Avenir"/>
              </a:rPr>
              <a:t>Thin performance and cost data for DHW-only plants</a:t>
            </a:r>
          </a:p>
          <a:p>
            <a:pPr lvl="1">
              <a:spcAft>
                <a:spcPts val="600"/>
              </a:spcAft>
            </a:pPr>
            <a:r>
              <a:rPr sz="2400" b="0" dirty="0">
                <a:solidFill>
                  <a:srgbClr val="1F2A44"/>
                </a:solidFill>
                <a:latin typeface="Avenir"/>
              </a:rPr>
              <a:t>No incentives for other building types (including hotels)</a:t>
            </a:r>
          </a:p>
          <a:p>
            <a:pPr>
              <a:spcAft>
                <a:spcPts val="800"/>
              </a:spcAft>
            </a:pPr>
            <a:r>
              <a:rPr sz="2400" b="1" dirty="0">
                <a:solidFill>
                  <a:srgbClr val="1F2A44"/>
                </a:solidFill>
                <a:latin typeface="Avenir"/>
              </a:rPr>
              <a:t>This pilot</a:t>
            </a:r>
          </a:p>
          <a:p>
            <a:pPr lvl="1">
              <a:spcAft>
                <a:spcPts val="600"/>
              </a:spcAft>
            </a:pPr>
            <a:r>
              <a:rPr sz="2400" b="0" dirty="0">
                <a:solidFill>
                  <a:srgbClr val="1F2A44"/>
                </a:solidFill>
                <a:latin typeface="Avenir"/>
              </a:rPr>
              <a:t>Field study launched to close those gaps and inform future GET / incentive design.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idx="1"/>
          </p:nvPr>
        </p:nvSpPr>
        <p:spPr>
          <a:xfrm>
            <a:off x="828554" y="1396206"/>
            <a:ext cx="12839700" cy="5437188"/>
          </a:xfrm>
        </p:spPr>
        <p:txBody>
          <a:bodyPr/>
          <a:lstStyle/>
          <a:p>
            <a:r>
              <a:rPr lang="en-US" sz="2400" dirty="0">
                <a:latin typeface="Avenir" panose="020B0503020203020204" pitchFamily="34" charset="0"/>
              </a:rPr>
              <a:t>Water heating is the </a:t>
            </a:r>
            <a:r>
              <a:rPr lang="en-US" sz="2400" dirty="0">
                <a:solidFill>
                  <a:schemeClr val="accent5"/>
                </a:solidFill>
                <a:latin typeface="Avenir" panose="020B0503020203020204" pitchFamily="34" charset="0"/>
              </a:rPr>
              <a:t>largest nonindustrial end-use </a:t>
            </a:r>
            <a:r>
              <a:rPr lang="en-US" sz="2400" dirty="0">
                <a:latin typeface="Avenir" panose="020B0503020203020204" pitchFamily="34" charset="0"/>
              </a:rPr>
              <a:t>of natural gas in California</a:t>
            </a:r>
          </a:p>
          <a:p>
            <a:r>
              <a:rPr lang="en-US" sz="2400" dirty="0">
                <a:latin typeface="Avenir" panose="020B0503020203020204" pitchFamily="34" charset="0"/>
              </a:rPr>
              <a:t>Natural Gas Consumption by End Use in the </a:t>
            </a:r>
            <a:r>
              <a:rPr lang="en-US" sz="2400" dirty="0">
                <a:solidFill>
                  <a:srgbClr val="0785F2"/>
                </a:solidFill>
                <a:latin typeface="Avenir" panose="020B0503020203020204" pitchFamily="34" charset="0"/>
              </a:rPr>
              <a:t>Industrial, Commercial</a:t>
            </a:r>
            <a:r>
              <a:rPr lang="en-US" sz="2400" dirty="0">
                <a:latin typeface="Avenir" panose="020B0503020203020204" pitchFamily="34" charset="0"/>
              </a:rPr>
              <a:t>, and </a:t>
            </a:r>
            <a:r>
              <a:rPr lang="en-US" sz="2400" dirty="0">
                <a:solidFill>
                  <a:schemeClr val="accent3"/>
                </a:solidFill>
                <a:latin typeface="Avenir" panose="020B0503020203020204" pitchFamily="34" charset="0"/>
              </a:rPr>
              <a:t>Residential</a:t>
            </a:r>
            <a:r>
              <a:rPr lang="en-US" sz="2400" dirty="0">
                <a:latin typeface="Avenir" panose="020B0503020203020204" pitchFamily="34" charset="0"/>
              </a:rPr>
              <a:t> sector</a:t>
            </a:r>
          </a:p>
        </p:txBody>
      </p:sp>
      <p:sp>
        <p:nvSpPr>
          <p:cNvPr id="3" name="Slide Number Placeholder 2"/>
          <p:cNvSpPr>
            <a:spLocks noGrp="1"/>
          </p:cNvSpPr>
          <p:nvPr>
            <p:ph type="sldNum" sz="quarter" idx="12"/>
          </p:nvPr>
        </p:nvSpPr>
        <p:spPr/>
        <p:txBody>
          <a:bodyPr/>
          <a:lstStyle/>
          <a:p>
            <a:fld id="{F384092C-9B9C-9748-AC6A-F06C9D03AD52}" type="slidenum">
              <a:rPr lang="en-US" smtClean="0"/>
              <a:pPr/>
              <a:t>13</a:t>
            </a:fld>
            <a:endParaRPr lang="en-US" dirty="0"/>
          </a:p>
        </p:txBody>
      </p:sp>
      <p:sp>
        <p:nvSpPr>
          <p:cNvPr id="13" name="Title 12"/>
          <p:cNvSpPr>
            <a:spLocks noGrp="1"/>
          </p:cNvSpPr>
          <p:nvPr>
            <p:ph type="title"/>
          </p:nvPr>
        </p:nvSpPr>
        <p:spPr/>
        <p:txBody>
          <a:bodyPr/>
          <a:lstStyle/>
          <a:p>
            <a:r>
              <a:rPr lang="en-US" dirty="0">
                <a:solidFill>
                  <a:srgbClr val="00457E"/>
                </a:solidFill>
                <a:latin typeface="Montserrat" pitchFamily="2" charset="0"/>
              </a:rPr>
              <a:t>Why water heating is the GET target</a:t>
            </a:r>
          </a:p>
        </p:txBody>
      </p:sp>
      <p:cxnSp>
        <p:nvCxnSpPr>
          <p:cNvPr id="7" name="Straight Connector 6">
            <a:extLst>
              <a:ext uri="{FF2B5EF4-FFF2-40B4-BE49-F238E27FC236}">
                <a16:creationId xmlns:a16="http://schemas.microsoft.com/office/drawing/2014/main" id="{A639CD37-DC9C-C747-8C33-04B34941467B}"/>
              </a:ext>
            </a:extLst>
          </p:cNvPr>
          <p:cNvCxnSpPr>
            <a:cxnSpLocks/>
          </p:cNvCxnSpPr>
          <p:nvPr/>
        </p:nvCxnSpPr>
        <p:spPr>
          <a:xfrm>
            <a:off x="535170" y="1033089"/>
            <a:ext cx="13478196"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graphicFrame>
        <p:nvGraphicFramePr>
          <p:cNvPr id="8" name="Chart 7">
            <a:extLst>
              <a:ext uri="{FF2B5EF4-FFF2-40B4-BE49-F238E27FC236}">
                <a16:creationId xmlns:a16="http://schemas.microsoft.com/office/drawing/2014/main" id="{F0B129D9-199A-45C2-8DE9-B21161BB973B}"/>
              </a:ext>
            </a:extLst>
          </p:cNvPr>
          <p:cNvGraphicFramePr>
            <a:graphicFrameLocks/>
          </p:cNvGraphicFramePr>
          <p:nvPr>
            <p:extLst>
              <p:ext uri="{D42A27DB-BD31-4B8C-83A1-F6EECF244321}">
                <p14:modId xmlns:p14="http://schemas.microsoft.com/office/powerpoint/2010/main" val="2048951413"/>
              </p:ext>
            </p:extLst>
          </p:nvPr>
        </p:nvGraphicFramePr>
        <p:xfrm>
          <a:off x="849548" y="3040967"/>
          <a:ext cx="6440396" cy="499573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Table 9">
            <a:extLst>
              <a:ext uri="{FF2B5EF4-FFF2-40B4-BE49-F238E27FC236}">
                <a16:creationId xmlns:a16="http://schemas.microsoft.com/office/drawing/2014/main" id="{3DC78055-28BC-D752-6849-0176421BC856}"/>
              </a:ext>
            </a:extLst>
          </p:cNvPr>
          <p:cNvGraphicFramePr>
            <a:graphicFrameLocks noGrp="1"/>
          </p:cNvGraphicFramePr>
          <p:nvPr>
            <p:extLst>
              <p:ext uri="{D42A27DB-BD31-4B8C-83A1-F6EECF244321}">
                <p14:modId xmlns:p14="http://schemas.microsoft.com/office/powerpoint/2010/main" val="3817546885"/>
              </p:ext>
            </p:extLst>
          </p:nvPr>
        </p:nvGraphicFramePr>
        <p:xfrm>
          <a:off x="8249450" y="2900919"/>
          <a:ext cx="5233060" cy="3255264"/>
        </p:xfrm>
        <a:graphic>
          <a:graphicData uri="http://schemas.openxmlformats.org/drawingml/2006/table">
            <a:tbl>
              <a:tblPr firstRow="1" bandRow="1">
                <a:tableStyleId>{00A15C55-8517-42AA-B614-E9B94910E393}</a:tableStyleId>
              </a:tblPr>
              <a:tblGrid>
                <a:gridCol w="5233060">
                  <a:extLst>
                    <a:ext uri="{9D8B030D-6E8A-4147-A177-3AD203B41FA5}">
                      <a16:colId xmlns:a16="http://schemas.microsoft.com/office/drawing/2014/main" val="4167314738"/>
                    </a:ext>
                  </a:extLst>
                </a:gridCol>
              </a:tblGrid>
              <a:tr h="370840">
                <a:tc>
                  <a:txBody>
                    <a:bodyPr/>
                    <a:lstStyle/>
                    <a:p>
                      <a:pPr algn="ctr"/>
                      <a:r>
                        <a:rPr lang="en-US" dirty="0">
                          <a:latin typeface="Avenir" panose="020B0503020203020204" pitchFamily="34" charset="0"/>
                        </a:rPr>
                        <a:t>California Bills &amp; Legislation</a:t>
                      </a:r>
                    </a:p>
                  </a:txBody>
                  <a:tcPr/>
                </a:tc>
                <a:extLst>
                  <a:ext uri="{0D108BD9-81ED-4DB2-BD59-A6C34878D82A}">
                    <a16:rowId xmlns:a16="http://schemas.microsoft.com/office/drawing/2014/main" val="1036200323"/>
                  </a:ext>
                </a:extLst>
              </a:tr>
              <a:tr h="370840">
                <a:tc>
                  <a:txBody>
                    <a:bodyPr/>
                    <a:lstStyle/>
                    <a:p>
                      <a:pPr marL="0" marR="0" lvl="0" indent="0" algn="ctr" defTabSz="1097280" rtl="0" eaLnBrk="1" fontAlgn="auto" latinLnBrk="0" hangingPunct="1">
                        <a:lnSpc>
                          <a:spcPct val="100000"/>
                        </a:lnSpc>
                        <a:spcBef>
                          <a:spcPts val="0"/>
                        </a:spcBef>
                        <a:spcAft>
                          <a:spcPts val="0"/>
                        </a:spcAft>
                        <a:buClrTx/>
                        <a:buSzTx/>
                        <a:buFontTx/>
                        <a:buNone/>
                        <a:tabLst/>
                        <a:defRPr/>
                      </a:pPr>
                      <a:r>
                        <a:rPr lang="en-US" sz="2400" dirty="0">
                          <a:latin typeface="Avenir" panose="020B0503020203020204" pitchFamily="34" charset="0"/>
                        </a:rPr>
                        <a:t>SB 1477 (Building Decarbonization/Space Heating/Water Heating)</a:t>
                      </a:r>
                    </a:p>
                  </a:txBody>
                  <a:tcPr/>
                </a:tc>
                <a:extLst>
                  <a:ext uri="{0D108BD9-81ED-4DB2-BD59-A6C34878D82A}">
                    <a16:rowId xmlns:a16="http://schemas.microsoft.com/office/drawing/2014/main" val="3806467519"/>
                  </a:ext>
                </a:extLst>
              </a:tr>
              <a:tr h="370840">
                <a:tc>
                  <a:txBody>
                    <a:bodyPr/>
                    <a:lstStyle/>
                    <a:p>
                      <a:pPr marL="0" marR="0" lvl="0" indent="0" algn="ctr" defTabSz="1097280" rtl="0" eaLnBrk="1" fontAlgn="auto" latinLnBrk="0" hangingPunct="1">
                        <a:lnSpc>
                          <a:spcPct val="100000"/>
                        </a:lnSpc>
                        <a:spcBef>
                          <a:spcPts val="0"/>
                        </a:spcBef>
                        <a:spcAft>
                          <a:spcPts val="0"/>
                        </a:spcAft>
                        <a:buClrTx/>
                        <a:buSzTx/>
                        <a:buFontTx/>
                        <a:buNone/>
                        <a:tabLst/>
                        <a:defRPr/>
                      </a:pPr>
                      <a:r>
                        <a:rPr lang="en-US" sz="2400" dirty="0">
                          <a:latin typeface="Avenir" panose="020B0503020203020204" pitchFamily="34" charset="0"/>
                        </a:rPr>
                        <a:t>California Long Term EE Strategic Plan (CLTEESP)</a:t>
                      </a:r>
                    </a:p>
                  </a:txBody>
                  <a:tcPr/>
                </a:tc>
                <a:extLst>
                  <a:ext uri="{0D108BD9-81ED-4DB2-BD59-A6C34878D82A}">
                    <a16:rowId xmlns:a16="http://schemas.microsoft.com/office/drawing/2014/main" val="839066833"/>
                  </a:ext>
                </a:extLst>
              </a:tr>
              <a:tr h="370840">
                <a:tc>
                  <a:txBody>
                    <a:bodyPr/>
                    <a:lstStyle/>
                    <a:p>
                      <a:pPr marL="0" marR="0" lvl="0" indent="0" algn="ctr" defTabSz="1097280" rtl="0" eaLnBrk="1" fontAlgn="auto" latinLnBrk="0" hangingPunct="1">
                        <a:lnSpc>
                          <a:spcPct val="100000"/>
                        </a:lnSpc>
                        <a:spcBef>
                          <a:spcPts val="0"/>
                        </a:spcBef>
                        <a:spcAft>
                          <a:spcPts val="0"/>
                        </a:spcAft>
                        <a:buClrTx/>
                        <a:buSzTx/>
                        <a:buFontTx/>
                        <a:buNone/>
                        <a:tabLst/>
                        <a:defRPr/>
                      </a:pPr>
                      <a:r>
                        <a:rPr lang="en-US" sz="2400" dirty="0">
                          <a:latin typeface="Avenir" panose="020B0503020203020204" pitchFamily="34" charset="0"/>
                        </a:rPr>
                        <a:t>AB 758 (Comprehensive EE in Existing Buildings Law)</a:t>
                      </a:r>
                    </a:p>
                  </a:txBody>
                  <a:tcPr/>
                </a:tc>
                <a:extLst>
                  <a:ext uri="{0D108BD9-81ED-4DB2-BD59-A6C34878D82A}">
                    <a16:rowId xmlns:a16="http://schemas.microsoft.com/office/drawing/2014/main" val="3298779652"/>
                  </a:ext>
                </a:extLst>
              </a:tr>
            </a:tbl>
          </a:graphicData>
        </a:graphic>
      </p:graphicFrame>
      <p:sp>
        <p:nvSpPr>
          <p:cNvPr id="11" name="Text Placeholder 3">
            <a:extLst>
              <a:ext uri="{FF2B5EF4-FFF2-40B4-BE49-F238E27FC236}">
                <a16:creationId xmlns:a16="http://schemas.microsoft.com/office/drawing/2014/main" id="{0152E785-FAE0-319E-3149-B9034848CF7C}"/>
              </a:ext>
            </a:extLst>
          </p:cNvPr>
          <p:cNvSpPr txBox="1">
            <a:spLocks/>
          </p:cNvSpPr>
          <p:nvPr/>
        </p:nvSpPr>
        <p:spPr>
          <a:xfrm>
            <a:off x="8249450" y="6294169"/>
            <a:ext cx="5418804" cy="1379206"/>
          </a:xfrm>
          <a:prstGeom prst="rect">
            <a:avLst/>
          </a:prstGeom>
        </p:spPr>
        <p:txBody>
          <a:bodyPr vert="horz" lIns="0" tIns="45720" rIns="0" bIns="45720" rtlCol="0">
            <a:noAutofit/>
          </a:bodyPr>
          <a:lstStyle>
            <a:lvl1pPr marL="228600" indent="-228600" algn="l" defTabSz="1097280" rtl="0" eaLnBrk="1" latinLnBrk="0" hangingPunct="1">
              <a:lnSpc>
                <a:spcPct val="110000"/>
              </a:lnSpc>
              <a:spcBef>
                <a:spcPts val="600"/>
              </a:spcBef>
              <a:spcAft>
                <a:spcPts val="0"/>
              </a:spcAft>
              <a:buFont typeface="Arial" panose="020B0604020202020204" pitchFamily="34" charset="0"/>
              <a:buChar char="•"/>
              <a:defRPr sz="2000" b="0" i="0" kern="1200">
                <a:solidFill>
                  <a:schemeClr val="tx1"/>
                </a:solidFill>
                <a:latin typeface="+mn-lt"/>
                <a:ea typeface="DM Sans Medium" charset="0"/>
                <a:cs typeface="DM Sans Medium" charset="0"/>
              </a:defRPr>
            </a:lvl1pPr>
            <a:lvl2pPr marL="457200" indent="-228600" algn="l" defTabSz="1097280" rtl="0" eaLnBrk="1" latinLnBrk="0" hangingPunct="1">
              <a:lnSpc>
                <a:spcPct val="110000"/>
              </a:lnSpc>
              <a:spcBef>
                <a:spcPts val="400"/>
              </a:spcBef>
              <a:spcAft>
                <a:spcPts val="0"/>
              </a:spcAft>
              <a:buFont typeface=".AppleSystemUIFont" charset="-120"/>
              <a:buChar char="-"/>
              <a:defRPr sz="1800" b="0" i="0" kern="1200">
                <a:solidFill>
                  <a:schemeClr val="tx1"/>
                </a:solidFill>
                <a:latin typeface="+mn-lt"/>
                <a:ea typeface="DM Sans Medium" charset="0"/>
                <a:cs typeface="DM Sans Medium" charset="0"/>
              </a:defRPr>
            </a:lvl2pPr>
            <a:lvl3pPr marL="685800" indent="-228600" algn="l" defTabSz="1097280" rtl="0" eaLnBrk="1" latinLnBrk="0" hangingPunct="1">
              <a:lnSpc>
                <a:spcPct val="110000"/>
              </a:lnSpc>
              <a:spcBef>
                <a:spcPts val="400"/>
              </a:spcBef>
              <a:spcAft>
                <a:spcPts val="0"/>
              </a:spcAft>
              <a:buFont typeface="Arial" panose="020B0604020202020204" pitchFamily="34" charset="0"/>
              <a:buChar char="•"/>
              <a:defRPr sz="1800" b="0" i="0" kern="1200">
                <a:solidFill>
                  <a:schemeClr val="tx1"/>
                </a:solidFill>
                <a:latin typeface="+mn-lt"/>
                <a:ea typeface="DM Sans Medium" charset="0"/>
                <a:cs typeface="DM Sans Medium" charset="0"/>
              </a:defRPr>
            </a:lvl3pPr>
            <a:lvl4pPr marL="914400" indent="-228600" algn="l" defTabSz="1097280" rtl="0" eaLnBrk="1" latinLnBrk="0" hangingPunct="1">
              <a:lnSpc>
                <a:spcPct val="110000"/>
              </a:lnSpc>
              <a:spcBef>
                <a:spcPts val="300"/>
              </a:spcBef>
              <a:spcAft>
                <a:spcPts val="0"/>
              </a:spcAft>
              <a:buFont typeface=".AppleSystemUIFont" charset="-120"/>
              <a:buChar char="-"/>
              <a:defRPr sz="1600" b="0" i="0" kern="1200">
                <a:solidFill>
                  <a:schemeClr val="tx1"/>
                </a:solidFill>
                <a:latin typeface="+mn-lt"/>
                <a:ea typeface="DM Sans Medium" charset="0"/>
                <a:cs typeface="DM Sans Medium" charset="0"/>
              </a:defRPr>
            </a:lvl4pPr>
            <a:lvl5pPr marL="1143000" indent="-228600" algn="l" defTabSz="1097280" rtl="0" eaLnBrk="1" latinLnBrk="0" hangingPunct="1">
              <a:lnSpc>
                <a:spcPct val="110000"/>
              </a:lnSpc>
              <a:spcBef>
                <a:spcPts val="300"/>
              </a:spcBef>
              <a:spcAft>
                <a:spcPts val="0"/>
              </a:spcAft>
              <a:buFont typeface="Arial" panose="020B0604020202020204" pitchFamily="34" charset="0"/>
              <a:buChar char="•"/>
              <a:defRPr sz="1600" b="0" i="0" kern="1200">
                <a:solidFill>
                  <a:schemeClr val="tx1"/>
                </a:solidFill>
                <a:latin typeface="+mn-lt"/>
                <a:ea typeface="DM Sans Medium" charset="0"/>
                <a:cs typeface="DM Sans Medium" charset="0"/>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r>
              <a:rPr lang="en-US" sz="2400" dirty="0">
                <a:latin typeface="Avenir" panose="020B0503020203020204" pitchFamily="34" charset="0"/>
              </a:rPr>
              <a:t>Focus sector: </a:t>
            </a:r>
            <a:r>
              <a:rPr lang="en-US" sz="2400" dirty="0">
                <a:solidFill>
                  <a:schemeClr val="accent5"/>
                </a:solidFill>
                <a:latin typeface="Avenir" panose="020B0503020203020204" pitchFamily="34" charset="0"/>
              </a:rPr>
              <a:t>Multifamily</a:t>
            </a:r>
            <a:r>
              <a:rPr lang="en-US" sz="2400" dirty="0">
                <a:latin typeface="Avenir" panose="020B0503020203020204" pitchFamily="34" charset="0"/>
              </a:rPr>
              <a:t> (</a:t>
            </a:r>
            <a:r>
              <a:rPr lang="en-US" sz="2400" dirty="0">
                <a:solidFill>
                  <a:srgbClr val="0785F2"/>
                </a:solidFill>
                <a:latin typeface="Avenir" panose="020B0503020203020204" pitchFamily="34" charset="0"/>
              </a:rPr>
              <a:t>commercial</a:t>
            </a:r>
            <a:r>
              <a:rPr lang="en-US" sz="2400" dirty="0">
                <a:latin typeface="Avenir" panose="020B0503020203020204" pitchFamily="34" charset="0"/>
              </a:rPr>
              <a:t>)</a:t>
            </a:r>
          </a:p>
        </p:txBody>
      </p:sp>
    </p:spTree>
    <p:custDataLst>
      <p:custData r:id="rId1"/>
    </p:custDataLst>
    <p:extLst>
      <p:ext uri="{BB962C8B-B14F-4D97-AF65-F5344CB8AC3E}">
        <p14:creationId xmlns:p14="http://schemas.microsoft.com/office/powerpoint/2010/main" val="3842863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0C917-FE9E-5F1B-EB5C-A3E1D2FBA2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64ABA3-C80E-421F-976D-11C4EAEE4F7A}"/>
              </a:ext>
            </a:extLst>
          </p:cNvPr>
          <p:cNvSpPr>
            <a:spLocks noGrp="1"/>
          </p:cNvSpPr>
          <p:nvPr>
            <p:ph type="title"/>
          </p:nvPr>
        </p:nvSpPr>
        <p:spPr>
          <a:xfrm>
            <a:off x="6409319" y="3247729"/>
            <a:ext cx="5546035" cy="1033669"/>
          </a:xfrm>
        </p:spPr>
        <p:txBody>
          <a:bodyPr/>
          <a:lstStyle/>
          <a:p>
            <a:r>
              <a:rPr lang="en-US" dirty="0">
                <a:latin typeface="Montserrat" pitchFamily="2" charset="0"/>
              </a:rPr>
              <a:t>Baseline System</a:t>
            </a:r>
          </a:p>
        </p:txBody>
      </p:sp>
    </p:spTree>
    <p:custDataLst>
      <p:custData r:id="rId1"/>
    </p:custDataLst>
    <p:extLst>
      <p:ext uri="{BB962C8B-B14F-4D97-AF65-F5344CB8AC3E}">
        <p14:creationId xmlns:p14="http://schemas.microsoft.com/office/powerpoint/2010/main" val="233993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dirty="0">
                <a:solidFill>
                  <a:srgbClr val="00457E"/>
                </a:solidFill>
                <a:latin typeface="Montserrat" pitchFamily="2" charset="0"/>
              </a:rPr>
              <a:t>Baseline System — Site #2 Hotel DHW</a:t>
            </a:r>
          </a:p>
        </p:txBody>
      </p:sp>
      <p:sp>
        <p:nvSpPr>
          <p:cNvPr id="3" name="TextBox 2"/>
          <p:cNvSpPr txBox="1"/>
          <p:nvPr/>
        </p:nvSpPr>
        <p:spPr>
          <a:xfrm>
            <a:off x="411479" y="1143000"/>
            <a:ext cx="7191819" cy="3893374"/>
          </a:xfrm>
          <a:prstGeom prst="rect">
            <a:avLst/>
          </a:prstGeom>
          <a:noFill/>
        </p:spPr>
        <p:txBody>
          <a:bodyPr wrap="square">
            <a:spAutoFit/>
          </a:bodyPr>
          <a:lstStyle/>
          <a:p>
            <a:pPr marL="342900" indent="-342900">
              <a:spcBef>
                <a:spcPts val="200"/>
              </a:spcBef>
              <a:spcAft>
                <a:spcPts val="900"/>
              </a:spcAft>
              <a:buFont typeface="Wingdings" panose="05000000000000000000" pitchFamily="2" charset="2"/>
              <a:buChar char="§"/>
            </a:pPr>
            <a:r>
              <a:rPr lang="en-US" sz="2400" dirty="0">
                <a:solidFill>
                  <a:srgbClr val="1F2A44"/>
                </a:solidFill>
                <a:latin typeface="Avenir" panose="020B0503020203020204"/>
              </a:rPr>
              <a:t>Travel (Extended Stay) Hotel (CZ06)</a:t>
            </a:r>
          </a:p>
          <a:p>
            <a:pPr marL="800100" lvl="1" indent="-342900">
              <a:spcBef>
                <a:spcPts val="200"/>
              </a:spcBef>
              <a:spcAft>
                <a:spcPts val="900"/>
              </a:spcAft>
              <a:buFont typeface="Wingdings" panose="05000000000000000000" pitchFamily="2" charset="2"/>
              <a:buChar char="§"/>
            </a:pPr>
            <a:r>
              <a:rPr lang="en-US" sz="2400" dirty="0">
                <a:solidFill>
                  <a:srgbClr val="1F2A44"/>
                </a:solidFill>
                <a:latin typeface="Avenir" panose="020B0503020203020204"/>
              </a:rPr>
              <a:t>151-room / 4-story, 63,795 sf (renovated 2018)</a:t>
            </a:r>
          </a:p>
          <a:p>
            <a:pPr marL="342900" indent="-342900">
              <a:spcBef>
                <a:spcPts val="200"/>
              </a:spcBef>
              <a:spcAft>
                <a:spcPts val="900"/>
              </a:spcAft>
              <a:buClr>
                <a:schemeClr val="tx1"/>
              </a:buClr>
              <a:buFont typeface="Wingdings" panose="05000000000000000000" pitchFamily="2" charset="2"/>
              <a:buChar char="§"/>
            </a:pPr>
            <a:r>
              <a:rPr sz="2400" b="1" dirty="0">
                <a:solidFill>
                  <a:schemeClr val="accent5"/>
                </a:solidFill>
                <a:latin typeface="Avenir" panose="020B0503020203020204" pitchFamily="34" charset="0"/>
              </a:rPr>
              <a:t>Central DHW: </a:t>
            </a:r>
            <a:r>
              <a:rPr sz="2400" dirty="0">
                <a:solidFill>
                  <a:srgbClr val="1F2A44"/>
                </a:solidFill>
                <a:latin typeface="Avenir" panose="020B0503020203020204"/>
              </a:rPr>
              <a:t>(2) 751 kBtu/h </a:t>
            </a:r>
            <a:r>
              <a:rPr lang="en-US" sz="2400" dirty="0">
                <a:solidFill>
                  <a:srgbClr val="1F2A44"/>
                </a:solidFill>
                <a:latin typeface="Avenir" panose="020B0503020203020204"/>
              </a:rPr>
              <a:t>modulating </a:t>
            </a:r>
            <a:r>
              <a:rPr sz="2400" dirty="0">
                <a:solidFill>
                  <a:srgbClr val="1F2A44"/>
                </a:solidFill>
                <a:latin typeface="Avenir" panose="020B0503020203020204"/>
              </a:rPr>
              <a:t>condensing tankless</a:t>
            </a:r>
            <a:r>
              <a:rPr lang="en-US" sz="2400" dirty="0">
                <a:solidFill>
                  <a:srgbClr val="1F2A44"/>
                </a:solidFill>
                <a:latin typeface="Avenir" panose="020B0503020203020204"/>
              </a:rPr>
              <a:t> boilers</a:t>
            </a:r>
            <a:r>
              <a:rPr sz="2400" dirty="0">
                <a:solidFill>
                  <a:srgbClr val="1F2A44"/>
                </a:solidFill>
                <a:latin typeface="Avenir" panose="020B0503020203020204"/>
              </a:rPr>
              <a:t>, 94%</a:t>
            </a:r>
            <a:r>
              <a:rPr lang="en-US" sz="2400" dirty="0">
                <a:solidFill>
                  <a:srgbClr val="1F2A44"/>
                </a:solidFill>
                <a:latin typeface="Avenir" panose="020B0503020203020204"/>
              </a:rPr>
              <a:t> TE</a:t>
            </a:r>
            <a:endParaRPr sz="2400" dirty="0">
              <a:solidFill>
                <a:srgbClr val="1F2A44"/>
              </a:solidFill>
              <a:latin typeface="Avenir" panose="020B0503020203020204"/>
            </a:endParaRPr>
          </a:p>
          <a:p>
            <a:pPr marL="342900" indent="-342900">
              <a:spcBef>
                <a:spcPts val="200"/>
              </a:spcBef>
              <a:spcAft>
                <a:spcPts val="900"/>
              </a:spcAft>
              <a:buFont typeface="Wingdings" panose="05000000000000000000" pitchFamily="2" charset="2"/>
              <a:buChar char="§"/>
            </a:pPr>
            <a:r>
              <a:rPr sz="2400" dirty="0">
                <a:solidFill>
                  <a:srgbClr val="1F2A44"/>
                </a:solidFill>
                <a:latin typeface="Avenir" panose="020B0503020203020204"/>
              </a:rPr>
              <a:t>No storage tank — instantaneous plant</a:t>
            </a:r>
          </a:p>
          <a:p>
            <a:pPr marL="342900" indent="-342900">
              <a:spcBef>
                <a:spcPts val="200"/>
              </a:spcBef>
              <a:spcAft>
                <a:spcPts val="900"/>
              </a:spcAft>
              <a:buFont typeface="Wingdings" panose="05000000000000000000" pitchFamily="2" charset="2"/>
              <a:buChar char="§"/>
            </a:pPr>
            <a:r>
              <a:rPr sz="2400" dirty="0">
                <a:solidFill>
                  <a:srgbClr val="1F2A44"/>
                </a:solidFill>
                <a:latin typeface="Avenir" panose="020B0503020203020204"/>
              </a:rPr>
              <a:t>(1) constant-speed recirc pump, 1/16 HP, 24/7</a:t>
            </a:r>
            <a:endParaRPr lang="en-US" sz="2400" dirty="0">
              <a:solidFill>
                <a:srgbClr val="1F2A44"/>
              </a:solidFill>
              <a:latin typeface="Avenir" panose="020B0503020203020204"/>
            </a:endParaRPr>
          </a:p>
          <a:p>
            <a:pPr marL="342900" indent="-342900">
              <a:spcBef>
                <a:spcPts val="200"/>
              </a:spcBef>
              <a:spcAft>
                <a:spcPts val="900"/>
              </a:spcAft>
              <a:buFont typeface="Wingdings" panose="05000000000000000000" pitchFamily="2" charset="2"/>
              <a:buChar char="§"/>
            </a:pPr>
            <a:r>
              <a:rPr sz="2400" dirty="0">
                <a:solidFill>
                  <a:srgbClr val="1F2A44"/>
                </a:solidFill>
                <a:latin typeface="Avenir" panose="020B0503020203020204"/>
              </a:rPr>
              <a:t>1¼" return mixes with 3" city makeup </a:t>
            </a:r>
          </a:p>
          <a:p>
            <a:pPr marL="342900" indent="-342900">
              <a:spcBef>
                <a:spcPts val="200"/>
              </a:spcBef>
              <a:spcAft>
                <a:spcPts val="900"/>
              </a:spcAft>
              <a:buFont typeface="Wingdings" panose="05000000000000000000" pitchFamily="2" charset="2"/>
              <a:buChar char="§"/>
            </a:pPr>
            <a:r>
              <a:rPr sz="2400" dirty="0">
                <a:solidFill>
                  <a:srgbClr val="1F2A44"/>
                </a:solidFill>
                <a:latin typeface="Avenir" panose="020B0503020203020204"/>
              </a:rPr>
              <a:t>IPMVP Option B — all-parameter isolation</a:t>
            </a:r>
          </a:p>
        </p:txBody>
      </p:sp>
      <p:graphicFrame>
        <p:nvGraphicFramePr>
          <p:cNvPr id="5" name="Table 4">
            <a:extLst>
              <a:ext uri="{FF2B5EF4-FFF2-40B4-BE49-F238E27FC236}">
                <a16:creationId xmlns:a16="http://schemas.microsoft.com/office/drawing/2014/main" id="{AEBE1DC0-F2AC-E298-909A-8958479FE8D4}"/>
              </a:ext>
            </a:extLst>
          </p:cNvPr>
          <p:cNvGraphicFramePr>
            <a:graphicFrameLocks noGrp="1"/>
          </p:cNvGraphicFramePr>
          <p:nvPr>
            <p:extLst>
              <p:ext uri="{D42A27DB-BD31-4B8C-83A1-F6EECF244321}">
                <p14:modId xmlns:p14="http://schemas.microsoft.com/office/powerpoint/2010/main" val="1855055691"/>
              </p:ext>
            </p:extLst>
          </p:nvPr>
        </p:nvGraphicFramePr>
        <p:xfrm>
          <a:off x="1390858" y="5373602"/>
          <a:ext cx="5233060" cy="2286000"/>
        </p:xfrm>
        <a:graphic>
          <a:graphicData uri="http://schemas.openxmlformats.org/drawingml/2006/table">
            <a:tbl>
              <a:tblPr firstRow="1" bandRow="1">
                <a:tableStyleId>{00A15C55-8517-42AA-B614-E9B94910E393}</a:tableStyleId>
              </a:tblPr>
              <a:tblGrid>
                <a:gridCol w="2616530">
                  <a:extLst>
                    <a:ext uri="{9D8B030D-6E8A-4147-A177-3AD203B41FA5}">
                      <a16:colId xmlns:a16="http://schemas.microsoft.com/office/drawing/2014/main" val="4167314738"/>
                    </a:ext>
                  </a:extLst>
                </a:gridCol>
                <a:gridCol w="2616530">
                  <a:extLst>
                    <a:ext uri="{9D8B030D-6E8A-4147-A177-3AD203B41FA5}">
                      <a16:colId xmlns:a16="http://schemas.microsoft.com/office/drawing/2014/main" val="1015692869"/>
                    </a:ext>
                  </a:extLst>
                </a:gridCol>
              </a:tblGrid>
              <a:tr h="370840">
                <a:tc>
                  <a:txBody>
                    <a:bodyPr/>
                    <a:lstStyle/>
                    <a:p>
                      <a:pPr algn="ctr"/>
                      <a:r>
                        <a:rPr lang="en-US" sz="2400" dirty="0">
                          <a:latin typeface="Avenir" panose="020B0503020203020204" pitchFamily="34" charset="0"/>
                        </a:rPr>
                        <a:t>Key Characteristics</a:t>
                      </a:r>
                    </a:p>
                  </a:txBody>
                  <a:tcPr/>
                </a:tc>
                <a:tc>
                  <a:txBody>
                    <a:bodyPr/>
                    <a:lstStyle/>
                    <a:p>
                      <a:pPr algn="ctr"/>
                      <a:r>
                        <a:rPr lang="en-US" sz="2400" dirty="0">
                          <a:latin typeface="Avenir" panose="020B0503020203020204" pitchFamily="34" charset="0"/>
                        </a:rPr>
                        <a:t>Avg. Value</a:t>
                      </a:r>
                    </a:p>
                  </a:txBody>
                  <a:tcPr/>
                </a:tc>
                <a:extLst>
                  <a:ext uri="{0D108BD9-81ED-4DB2-BD59-A6C34878D82A}">
                    <a16:rowId xmlns:a16="http://schemas.microsoft.com/office/drawing/2014/main" val="1036200323"/>
                  </a:ext>
                </a:extLst>
              </a:tr>
              <a:tr h="370840">
                <a:tc>
                  <a:txBody>
                    <a:bodyPr/>
                    <a:lstStyle/>
                    <a:p>
                      <a:pPr marL="0" marR="0" lvl="0" indent="0" algn="ctr" defTabSz="1097280" rtl="0" eaLnBrk="1" fontAlgn="auto" latinLnBrk="0" hangingPunct="1">
                        <a:lnSpc>
                          <a:spcPct val="100000"/>
                        </a:lnSpc>
                        <a:spcBef>
                          <a:spcPts val="0"/>
                        </a:spcBef>
                        <a:spcAft>
                          <a:spcPts val="0"/>
                        </a:spcAft>
                        <a:buClrTx/>
                        <a:buSzTx/>
                        <a:buFontTx/>
                        <a:buNone/>
                        <a:tabLst/>
                        <a:defRPr/>
                      </a:pPr>
                      <a:r>
                        <a:rPr lang="en-US" sz="2400" dirty="0">
                          <a:latin typeface="Avenir" panose="020B0503020203020204" pitchFamily="34" charset="0"/>
                        </a:rPr>
                        <a:t>Daily Cold City Flow</a:t>
                      </a:r>
                    </a:p>
                  </a:txBody>
                  <a:tcPr/>
                </a:tc>
                <a:tc>
                  <a:txBody>
                    <a:bodyPr/>
                    <a:lstStyle/>
                    <a:p>
                      <a:pPr marL="0" marR="0" lvl="0" indent="0" algn="ctr" defTabSz="1097280" rtl="0" eaLnBrk="1" fontAlgn="auto" latinLnBrk="0" hangingPunct="1">
                        <a:lnSpc>
                          <a:spcPct val="100000"/>
                        </a:lnSpc>
                        <a:spcBef>
                          <a:spcPts val="0"/>
                        </a:spcBef>
                        <a:spcAft>
                          <a:spcPts val="0"/>
                        </a:spcAft>
                        <a:buClrTx/>
                        <a:buSzTx/>
                        <a:buFontTx/>
                        <a:buNone/>
                        <a:tabLst/>
                        <a:defRPr/>
                      </a:pPr>
                      <a:r>
                        <a:rPr lang="en-US" sz="2400" dirty="0">
                          <a:latin typeface="Avenir" panose="020B0503020203020204" pitchFamily="34" charset="0"/>
                        </a:rPr>
                        <a:t>2500 GPD</a:t>
                      </a:r>
                    </a:p>
                  </a:txBody>
                  <a:tcPr/>
                </a:tc>
                <a:extLst>
                  <a:ext uri="{0D108BD9-81ED-4DB2-BD59-A6C34878D82A}">
                    <a16:rowId xmlns:a16="http://schemas.microsoft.com/office/drawing/2014/main" val="3806467519"/>
                  </a:ext>
                </a:extLst>
              </a:tr>
              <a:tr h="370840">
                <a:tc>
                  <a:txBody>
                    <a:bodyPr/>
                    <a:lstStyle/>
                    <a:p>
                      <a:pPr marL="0" marR="0" lvl="0" indent="0" algn="ctr" defTabSz="1097280" rtl="0" eaLnBrk="1" fontAlgn="auto" latinLnBrk="0" hangingPunct="1">
                        <a:lnSpc>
                          <a:spcPct val="100000"/>
                        </a:lnSpc>
                        <a:spcBef>
                          <a:spcPts val="0"/>
                        </a:spcBef>
                        <a:spcAft>
                          <a:spcPts val="0"/>
                        </a:spcAft>
                        <a:buClrTx/>
                        <a:buSzTx/>
                        <a:buFontTx/>
                        <a:buNone/>
                        <a:tabLst/>
                        <a:defRPr/>
                      </a:pPr>
                      <a:r>
                        <a:rPr lang="en-US" sz="2400" dirty="0">
                          <a:latin typeface="Avenir" panose="020B0503020203020204" pitchFamily="34" charset="0"/>
                        </a:rPr>
                        <a:t>Recirc Load Ratio</a:t>
                      </a:r>
                    </a:p>
                  </a:txBody>
                  <a:tcPr/>
                </a:tc>
                <a:tc>
                  <a:txBody>
                    <a:bodyPr/>
                    <a:lstStyle/>
                    <a:p>
                      <a:pPr marL="0" marR="0" lvl="0" indent="0" algn="ctr" defTabSz="1097280" rtl="0" eaLnBrk="1" fontAlgn="auto" latinLnBrk="0" hangingPunct="1">
                        <a:lnSpc>
                          <a:spcPct val="100000"/>
                        </a:lnSpc>
                        <a:spcBef>
                          <a:spcPts val="0"/>
                        </a:spcBef>
                        <a:spcAft>
                          <a:spcPts val="0"/>
                        </a:spcAft>
                        <a:buClrTx/>
                        <a:buSzTx/>
                        <a:buFontTx/>
                        <a:buNone/>
                        <a:tabLst/>
                        <a:defRPr/>
                      </a:pPr>
                      <a:r>
                        <a:rPr lang="en-US" sz="2400" dirty="0">
                          <a:latin typeface="Avenir" panose="020B0503020203020204" pitchFamily="34" charset="0"/>
                        </a:rPr>
                        <a:t>30%</a:t>
                      </a:r>
                    </a:p>
                  </a:txBody>
                  <a:tcPr/>
                </a:tc>
                <a:extLst>
                  <a:ext uri="{0D108BD9-81ED-4DB2-BD59-A6C34878D82A}">
                    <a16:rowId xmlns:a16="http://schemas.microsoft.com/office/drawing/2014/main" val="839066833"/>
                  </a:ext>
                </a:extLst>
              </a:tr>
              <a:tr h="370840">
                <a:tc>
                  <a:txBody>
                    <a:bodyPr/>
                    <a:lstStyle/>
                    <a:p>
                      <a:pPr marL="0" marR="0" lvl="0" indent="0" algn="ctr" defTabSz="1097280" rtl="0" eaLnBrk="1" fontAlgn="auto" latinLnBrk="0" hangingPunct="1">
                        <a:lnSpc>
                          <a:spcPct val="100000"/>
                        </a:lnSpc>
                        <a:spcBef>
                          <a:spcPts val="0"/>
                        </a:spcBef>
                        <a:spcAft>
                          <a:spcPts val="0"/>
                        </a:spcAft>
                        <a:buClrTx/>
                        <a:buSzTx/>
                        <a:buFontTx/>
                        <a:buNone/>
                        <a:tabLst/>
                        <a:defRPr/>
                      </a:pPr>
                      <a:r>
                        <a:rPr lang="en-US" sz="2400" dirty="0">
                          <a:latin typeface="Avenir" panose="020B0503020203020204" pitchFamily="34" charset="0"/>
                        </a:rPr>
                        <a:t>Return Water Temp</a:t>
                      </a:r>
                    </a:p>
                  </a:txBody>
                  <a:tcPr/>
                </a:tc>
                <a:tc>
                  <a:txBody>
                    <a:bodyPr/>
                    <a:lstStyle/>
                    <a:p>
                      <a:pPr marL="0" marR="0" lvl="0" indent="0" algn="ctr" defTabSz="1097280" rtl="0" eaLnBrk="1" fontAlgn="auto" latinLnBrk="0" hangingPunct="1">
                        <a:lnSpc>
                          <a:spcPct val="100000"/>
                        </a:lnSpc>
                        <a:spcBef>
                          <a:spcPts val="0"/>
                        </a:spcBef>
                        <a:spcAft>
                          <a:spcPts val="0"/>
                        </a:spcAft>
                        <a:buClrTx/>
                        <a:buSzTx/>
                        <a:buFontTx/>
                        <a:buNone/>
                        <a:tabLst/>
                        <a:defRPr/>
                      </a:pPr>
                      <a:r>
                        <a:rPr lang="en-US" sz="2400" dirty="0">
                          <a:latin typeface="Avenir" panose="020B0503020203020204" pitchFamily="34" charset="0"/>
                        </a:rPr>
                        <a:t>120°F</a:t>
                      </a:r>
                    </a:p>
                  </a:txBody>
                  <a:tcPr/>
                </a:tc>
                <a:extLst>
                  <a:ext uri="{0D108BD9-81ED-4DB2-BD59-A6C34878D82A}">
                    <a16:rowId xmlns:a16="http://schemas.microsoft.com/office/drawing/2014/main" val="3298779652"/>
                  </a:ext>
                </a:extLst>
              </a:tr>
              <a:tr h="370840">
                <a:tc>
                  <a:txBody>
                    <a:bodyPr/>
                    <a:lstStyle/>
                    <a:p>
                      <a:pPr marL="0" marR="0" lvl="0" indent="0" algn="ctr" defTabSz="1097280" rtl="0" eaLnBrk="1" fontAlgn="auto" latinLnBrk="0" hangingPunct="1">
                        <a:lnSpc>
                          <a:spcPct val="100000"/>
                        </a:lnSpc>
                        <a:spcBef>
                          <a:spcPts val="0"/>
                        </a:spcBef>
                        <a:spcAft>
                          <a:spcPts val="0"/>
                        </a:spcAft>
                        <a:buClrTx/>
                        <a:buSzTx/>
                        <a:buFontTx/>
                        <a:buNone/>
                        <a:tabLst/>
                        <a:defRPr/>
                      </a:pPr>
                      <a:r>
                        <a:rPr lang="en-US" sz="2400" dirty="0">
                          <a:latin typeface="Avenir" panose="020B0503020203020204" pitchFamily="34" charset="0"/>
                        </a:rPr>
                        <a:t>DHW Setpoint</a:t>
                      </a:r>
                    </a:p>
                  </a:txBody>
                  <a:tcPr/>
                </a:tc>
                <a:tc>
                  <a:txBody>
                    <a:bodyPr/>
                    <a:lstStyle/>
                    <a:p>
                      <a:pPr marL="0" marR="0" lvl="0" indent="0" algn="ctr" defTabSz="1097280" rtl="0" eaLnBrk="1" fontAlgn="auto" latinLnBrk="0" hangingPunct="1">
                        <a:lnSpc>
                          <a:spcPct val="100000"/>
                        </a:lnSpc>
                        <a:spcBef>
                          <a:spcPts val="0"/>
                        </a:spcBef>
                        <a:spcAft>
                          <a:spcPts val="0"/>
                        </a:spcAft>
                        <a:buClrTx/>
                        <a:buSzTx/>
                        <a:buFontTx/>
                        <a:buNone/>
                        <a:tabLst/>
                        <a:defRPr/>
                      </a:pPr>
                      <a:r>
                        <a:rPr lang="en-US" sz="2400" dirty="0">
                          <a:latin typeface="Avenir" panose="020B0503020203020204" pitchFamily="34" charset="0"/>
                        </a:rPr>
                        <a:t>130°F</a:t>
                      </a:r>
                    </a:p>
                  </a:txBody>
                  <a:tcPr/>
                </a:tc>
                <a:extLst>
                  <a:ext uri="{0D108BD9-81ED-4DB2-BD59-A6C34878D82A}">
                    <a16:rowId xmlns:a16="http://schemas.microsoft.com/office/drawing/2014/main" val="1095060170"/>
                  </a:ext>
                </a:extLst>
              </a:tr>
            </a:tbl>
          </a:graphicData>
        </a:graphic>
      </p:graphicFrame>
      <p:pic>
        <p:nvPicPr>
          <p:cNvPr id="7" name="Picture 6">
            <a:extLst>
              <a:ext uri="{FF2B5EF4-FFF2-40B4-BE49-F238E27FC236}">
                <a16:creationId xmlns:a16="http://schemas.microsoft.com/office/drawing/2014/main" id="{67F9C514-4C44-B6D1-4AFF-F3B809E2EA8B}"/>
              </a:ext>
            </a:extLst>
          </p:cNvPr>
          <p:cNvPicPr>
            <a:picLocks noChangeAspect="1"/>
          </p:cNvPicPr>
          <p:nvPr/>
        </p:nvPicPr>
        <p:blipFill>
          <a:blip r:embed="rId3"/>
          <a:stretch>
            <a:fillRect/>
          </a:stretch>
        </p:blipFill>
        <p:spPr>
          <a:xfrm>
            <a:off x="7008940" y="2745221"/>
            <a:ext cx="7220076" cy="3361641"/>
          </a:xfrm>
          <a:prstGeom prst="rect">
            <a:avLst/>
          </a:prstGeom>
        </p:spPr>
      </p:pic>
      <p:sp>
        <p:nvSpPr>
          <p:cNvPr id="8" name="TextBox 7">
            <a:extLst>
              <a:ext uri="{FF2B5EF4-FFF2-40B4-BE49-F238E27FC236}">
                <a16:creationId xmlns:a16="http://schemas.microsoft.com/office/drawing/2014/main" id="{E1B9C530-70E1-5553-5A47-4C67074A7C78}"/>
              </a:ext>
            </a:extLst>
          </p:cNvPr>
          <p:cNvSpPr txBox="1"/>
          <p:nvPr/>
        </p:nvSpPr>
        <p:spPr>
          <a:xfrm>
            <a:off x="11874674" y="3025037"/>
            <a:ext cx="1584542" cy="375780"/>
          </a:xfrm>
          <a:prstGeom prst="rect">
            <a:avLst/>
          </a:prstGeom>
          <a:noFill/>
        </p:spPr>
        <p:txBody>
          <a:bodyPr wrap="square" rtlCol="0">
            <a:noAutofit/>
          </a:bodyPr>
          <a:lstStyle/>
          <a:p>
            <a:r>
              <a:rPr lang="en-US" dirty="0"/>
              <a:t>Recirc Pump</a:t>
            </a:r>
          </a:p>
        </p:txBody>
      </p:sp>
      <p:sp>
        <p:nvSpPr>
          <p:cNvPr id="10" name="TextBox 9">
            <a:extLst>
              <a:ext uri="{FF2B5EF4-FFF2-40B4-BE49-F238E27FC236}">
                <a16:creationId xmlns:a16="http://schemas.microsoft.com/office/drawing/2014/main" id="{98633FD3-77B8-DB79-8DD5-6141DE705A75}"/>
              </a:ext>
            </a:extLst>
          </p:cNvPr>
          <p:cNvSpPr txBox="1"/>
          <p:nvPr/>
        </p:nvSpPr>
        <p:spPr>
          <a:xfrm>
            <a:off x="12712393" y="5373602"/>
            <a:ext cx="1918007" cy="375780"/>
          </a:xfrm>
          <a:prstGeom prst="rect">
            <a:avLst/>
          </a:prstGeom>
          <a:noFill/>
        </p:spPr>
        <p:txBody>
          <a:bodyPr wrap="square" rtlCol="0">
            <a:noAutofit/>
          </a:bodyPr>
          <a:lstStyle/>
          <a:p>
            <a:r>
              <a:rPr lang="en-US" dirty="0"/>
              <a:t>Cold City Line</a:t>
            </a:r>
          </a:p>
        </p:txBody>
      </p:sp>
      <p:sp>
        <p:nvSpPr>
          <p:cNvPr id="14" name="TextBox 13">
            <a:extLst>
              <a:ext uri="{FF2B5EF4-FFF2-40B4-BE49-F238E27FC236}">
                <a16:creationId xmlns:a16="http://schemas.microsoft.com/office/drawing/2014/main" id="{002CB0E8-524D-6A94-FE9D-5BF7B0E766EC}"/>
              </a:ext>
            </a:extLst>
          </p:cNvPr>
          <p:cNvSpPr txBox="1"/>
          <p:nvPr/>
        </p:nvSpPr>
        <p:spPr>
          <a:xfrm>
            <a:off x="8467213" y="2267669"/>
            <a:ext cx="1584542" cy="375780"/>
          </a:xfrm>
          <a:prstGeom prst="rect">
            <a:avLst/>
          </a:prstGeom>
          <a:noFill/>
        </p:spPr>
        <p:txBody>
          <a:bodyPr wrap="square" rtlCol="0">
            <a:noAutofit/>
          </a:bodyPr>
          <a:lstStyle/>
          <a:p>
            <a:r>
              <a:rPr lang="en-US" dirty="0"/>
              <a:t>Hot Supply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7DAB1-0FBC-86DC-11F5-CAD07FEBB8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CA5948-80D8-6D1E-70E7-44CE79697C61}"/>
              </a:ext>
            </a:extLst>
          </p:cNvPr>
          <p:cNvSpPr>
            <a:spLocks noGrp="1"/>
          </p:cNvSpPr>
          <p:nvPr>
            <p:ph type="title"/>
          </p:nvPr>
        </p:nvSpPr>
        <p:spPr>
          <a:xfrm>
            <a:off x="6409319" y="3247729"/>
            <a:ext cx="5546035" cy="1033669"/>
          </a:xfrm>
        </p:spPr>
        <p:txBody>
          <a:bodyPr/>
          <a:lstStyle/>
          <a:p>
            <a:r>
              <a:rPr lang="en-US" dirty="0">
                <a:latin typeface="Montserrat" pitchFamily="2" charset="0"/>
              </a:rPr>
              <a:t>Post System</a:t>
            </a:r>
          </a:p>
        </p:txBody>
      </p:sp>
    </p:spTree>
    <p:custDataLst>
      <p:custData r:id="rId1"/>
    </p:custDataLst>
    <p:extLst>
      <p:ext uri="{BB962C8B-B14F-4D97-AF65-F5344CB8AC3E}">
        <p14:creationId xmlns:p14="http://schemas.microsoft.com/office/powerpoint/2010/main" val="2094699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dirty="0">
                <a:solidFill>
                  <a:srgbClr val="00457E"/>
                </a:solidFill>
                <a:latin typeface="Montserrat" pitchFamily="2" charset="0"/>
              </a:rPr>
              <a:t>Post System — Anesi GAHP Hybrid Preheat</a:t>
            </a:r>
          </a:p>
        </p:txBody>
      </p:sp>
      <p:sp>
        <p:nvSpPr>
          <p:cNvPr id="3" name="TextBox 2"/>
          <p:cNvSpPr txBox="1"/>
          <p:nvPr/>
        </p:nvSpPr>
        <p:spPr>
          <a:xfrm>
            <a:off x="334444" y="1176310"/>
            <a:ext cx="4932750" cy="5339923"/>
          </a:xfrm>
          <a:prstGeom prst="rect">
            <a:avLst/>
          </a:prstGeom>
          <a:noFill/>
        </p:spPr>
        <p:txBody>
          <a:bodyPr wrap="square">
            <a:spAutoFit/>
          </a:bodyPr>
          <a:lstStyle/>
          <a:p>
            <a:pPr marL="342900" indent="-342900">
              <a:spcBef>
                <a:spcPts val="200"/>
              </a:spcBef>
              <a:spcAft>
                <a:spcPts val="900"/>
              </a:spcAft>
              <a:buClr>
                <a:schemeClr val="tx1"/>
              </a:buClr>
              <a:buFont typeface="Wingdings" panose="05000000000000000000" pitchFamily="2" charset="2"/>
              <a:buChar char="Ø"/>
            </a:pPr>
            <a:r>
              <a:rPr lang="en-US" sz="2000" b="1" dirty="0">
                <a:solidFill>
                  <a:schemeClr val="accent5"/>
                </a:solidFill>
                <a:latin typeface="Avenir" panose="020B0503020203020204" pitchFamily="34" charset="0"/>
              </a:rPr>
              <a:t>ANESI GAHP</a:t>
            </a:r>
            <a:r>
              <a:rPr sz="2200" dirty="0">
                <a:solidFill>
                  <a:srgbClr val="1F2A44"/>
                </a:solidFill>
                <a:latin typeface="Avenir"/>
              </a:rPr>
              <a:t>, 80 kBtu/h, outdoors on a glycol loop</a:t>
            </a:r>
          </a:p>
          <a:p>
            <a:pPr marL="342900" indent="-342900">
              <a:spcBef>
                <a:spcPts val="200"/>
              </a:spcBef>
              <a:spcAft>
                <a:spcPts val="900"/>
              </a:spcAft>
              <a:buFont typeface="Wingdings" panose="05000000000000000000" pitchFamily="2" charset="2"/>
              <a:buChar char="Ø"/>
            </a:pPr>
            <a:r>
              <a:rPr sz="2200" dirty="0">
                <a:solidFill>
                  <a:srgbClr val="1F2A44"/>
                </a:solidFill>
                <a:latin typeface="Avenir"/>
              </a:rPr>
              <a:t>Double-wall plate-and-frame HX to potable water</a:t>
            </a:r>
            <a:r>
              <a:rPr lang="en-US" sz="2200" dirty="0">
                <a:solidFill>
                  <a:srgbClr val="1F2A44"/>
                </a:solidFill>
                <a:latin typeface="Avenir"/>
              </a:rPr>
              <a:t> (20 sq.ft.)</a:t>
            </a:r>
            <a:endParaRPr sz="2200" dirty="0">
              <a:solidFill>
                <a:srgbClr val="1F2A44"/>
              </a:solidFill>
              <a:latin typeface="Avenir"/>
            </a:endParaRPr>
          </a:p>
          <a:p>
            <a:pPr marL="342900" indent="-342900">
              <a:spcBef>
                <a:spcPts val="200"/>
              </a:spcBef>
              <a:spcAft>
                <a:spcPts val="900"/>
              </a:spcAft>
              <a:buFont typeface="Wingdings" panose="05000000000000000000" pitchFamily="2" charset="2"/>
              <a:buChar char="Ø"/>
            </a:pPr>
            <a:r>
              <a:rPr sz="2200" dirty="0">
                <a:solidFill>
                  <a:srgbClr val="1F2A44"/>
                </a:solidFill>
                <a:latin typeface="Avenir"/>
              </a:rPr>
              <a:t>Heat-Flo </a:t>
            </a:r>
            <a:r>
              <a:rPr sz="2000" b="1" dirty="0">
                <a:solidFill>
                  <a:schemeClr val="accent5"/>
                </a:solidFill>
                <a:latin typeface="Avenir" panose="020B0503020203020204" pitchFamily="34" charset="0"/>
              </a:rPr>
              <a:t>115-gal</a:t>
            </a:r>
            <a:r>
              <a:rPr sz="2200" dirty="0">
                <a:solidFill>
                  <a:srgbClr val="1F2A44"/>
                </a:solidFill>
                <a:latin typeface="Avenir"/>
              </a:rPr>
              <a:t> indirect storage tank (no coil)</a:t>
            </a:r>
          </a:p>
          <a:p>
            <a:pPr marL="342900" indent="-342900">
              <a:spcBef>
                <a:spcPts val="200"/>
              </a:spcBef>
              <a:spcAft>
                <a:spcPts val="900"/>
              </a:spcAft>
              <a:buFont typeface="Wingdings" panose="05000000000000000000" pitchFamily="2" charset="2"/>
              <a:buChar char="Ø"/>
            </a:pPr>
            <a:r>
              <a:rPr sz="2200" dirty="0">
                <a:solidFill>
                  <a:srgbClr val="1F2A44"/>
                </a:solidFill>
                <a:latin typeface="Avenir"/>
              </a:rPr>
              <a:t>Existing 751 kBtu/h tankless stay as peak / backup</a:t>
            </a:r>
            <a:r>
              <a:rPr lang="en-US" sz="2200" dirty="0">
                <a:solidFill>
                  <a:srgbClr val="1F2A44"/>
                </a:solidFill>
                <a:latin typeface="Avenir"/>
              </a:rPr>
              <a:t> (heat recirc load)</a:t>
            </a:r>
            <a:endParaRPr sz="2200" dirty="0">
              <a:solidFill>
                <a:srgbClr val="1F2A44"/>
              </a:solidFill>
              <a:latin typeface="Avenir"/>
            </a:endParaRPr>
          </a:p>
          <a:p>
            <a:pPr marL="342900" indent="-342900">
              <a:spcBef>
                <a:spcPts val="200"/>
              </a:spcBef>
              <a:spcAft>
                <a:spcPts val="900"/>
              </a:spcAft>
              <a:buFont typeface="Wingdings" panose="05000000000000000000" pitchFamily="2" charset="2"/>
              <a:buChar char="Ø"/>
            </a:pPr>
            <a:r>
              <a:rPr sz="2200" dirty="0">
                <a:solidFill>
                  <a:srgbClr val="1F2A44"/>
                </a:solidFill>
                <a:latin typeface="Avenir"/>
              </a:rPr>
              <a:t>GAHP outlet </a:t>
            </a:r>
            <a:r>
              <a:rPr lang="en-US" sz="2200" dirty="0">
                <a:solidFill>
                  <a:srgbClr val="1F2A44"/>
                </a:solidFill>
                <a:latin typeface="Avenir"/>
              </a:rPr>
              <a:t>setpoint @</a:t>
            </a:r>
            <a:r>
              <a:rPr sz="2200" dirty="0">
                <a:solidFill>
                  <a:srgbClr val="1F2A44"/>
                </a:solidFill>
                <a:latin typeface="Avenir"/>
              </a:rPr>
              <a:t>140°F; </a:t>
            </a:r>
            <a:r>
              <a:rPr lang="en-US" sz="2200" dirty="0">
                <a:solidFill>
                  <a:srgbClr val="1F2A44"/>
                </a:solidFill>
                <a:latin typeface="Avenir"/>
              </a:rPr>
              <a:t>Existing </a:t>
            </a:r>
            <a:r>
              <a:rPr sz="2200" dirty="0">
                <a:solidFill>
                  <a:srgbClr val="1F2A44"/>
                </a:solidFill>
                <a:latin typeface="Avenir"/>
              </a:rPr>
              <a:t>heaters </a:t>
            </a:r>
            <a:r>
              <a:rPr lang="en-US" sz="2200" dirty="0">
                <a:solidFill>
                  <a:srgbClr val="1F2A44"/>
                </a:solidFill>
                <a:latin typeface="Avenir"/>
              </a:rPr>
              <a:t>setpoint @ </a:t>
            </a:r>
            <a:r>
              <a:rPr sz="2200" dirty="0">
                <a:solidFill>
                  <a:srgbClr val="1F2A44"/>
                </a:solidFill>
                <a:latin typeface="Avenir"/>
              </a:rPr>
              <a:t>130°F</a:t>
            </a:r>
          </a:p>
          <a:p>
            <a:pPr marL="342900" indent="-342900">
              <a:spcBef>
                <a:spcPts val="200"/>
              </a:spcBef>
              <a:spcAft>
                <a:spcPts val="900"/>
              </a:spcAft>
              <a:buFont typeface="Wingdings" panose="05000000000000000000" pitchFamily="2" charset="2"/>
              <a:buChar char="Ø"/>
            </a:pPr>
            <a:r>
              <a:rPr sz="2200" dirty="0">
                <a:solidFill>
                  <a:srgbClr val="1F2A44"/>
                </a:solidFill>
                <a:latin typeface="Avenir"/>
              </a:rPr>
              <a:t>GAHP is the baseload preheater — not a full replacement</a:t>
            </a:r>
            <a:endParaRPr lang="en-US" sz="2200" dirty="0">
              <a:solidFill>
                <a:srgbClr val="1F2A44"/>
              </a:solidFill>
              <a:latin typeface="Avenir"/>
            </a:endParaRPr>
          </a:p>
          <a:p>
            <a:pPr marL="342900" indent="-342900">
              <a:spcBef>
                <a:spcPts val="200"/>
              </a:spcBef>
              <a:spcAft>
                <a:spcPts val="900"/>
              </a:spcAft>
              <a:buFont typeface="Wingdings" panose="05000000000000000000" pitchFamily="2" charset="2"/>
              <a:buChar char="Ø"/>
            </a:pPr>
            <a:r>
              <a:rPr lang="en-US" sz="2200" dirty="0">
                <a:solidFill>
                  <a:srgbClr val="1F2A44"/>
                </a:solidFill>
                <a:latin typeface="Avenir"/>
              </a:rPr>
              <a:t>IST Tankstat adjustable (120-130°F)</a:t>
            </a:r>
            <a:endParaRPr sz="2200" dirty="0">
              <a:solidFill>
                <a:srgbClr val="1F2A44"/>
              </a:solidFill>
              <a:latin typeface="Avenir"/>
            </a:endParaRPr>
          </a:p>
        </p:txBody>
      </p:sp>
      <p:pic>
        <p:nvPicPr>
          <p:cNvPr id="4" name="Picture 3" descr="post_diag-1.png"/>
          <p:cNvPicPr>
            <a:picLocks noChangeAspect="1"/>
          </p:cNvPicPr>
          <p:nvPr/>
        </p:nvPicPr>
        <p:blipFill>
          <a:blip r:embed="rId3"/>
          <a:srcRect r="3941"/>
          <a:stretch>
            <a:fillRect/>
          </a:stretch>
        </p:blipFill>
        <p:spPr>
          <a:xfrm>
            <a:off x="5606023" y="1028701"/>
            <a:ext cx="8915400" cy="717180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solidFill>
                  <a:srgbClr val="00457E"/>
                </a:solidFill>
                <a:latin typeface="Montserrat" pitchFamily="2" charset="0"/>
              </a:rPr>
              <a:t>Engineering </a:t>
            </a:r>
            <a:r>
              <a:rPr sz="3200" dirty="0">
                <a:solidFill>
                  <a:srgbClr val="00457E"/>
                </a:solidFill>
                <a:latin typeface="Montserrat" pitchFamily="2" charset="0"/>
              </a:rPr>
              <a:t>Design / Permitting Drawings — P-1</a:t>
            </a:r>
          </a:p>
        </p:txBody>
      </p:sp>
      <p:sp>
        <p:nvSpPr>
          <p:cNvPr id="3" name="TextBox 2"/>
          <p:cNvSpPr txBox="1"/>
          <p:nvPr/>
        </p:nvSpPr>
        <p:spPr>
          <a:xfrm>
            <a:off x="411480" y="1051560"/>
            <a:ext cx="13807440" cy="307777"/>
          </a:xfrm>
          <a:prstGeom prst="rect">
            <a:avLst/>
          </a:prstGeom>
          <a:noFill/>
        </p:spPr>
        <p:txBody>
          <a:bodyPr wrap="square">
            <a:spAutoFit/>
          </a:bodyPr>
          <a:lstStyle/>
          <a:p>
            <a:pPr algn="l"/>
            <a:r>
              <a:rPr sz="1400" b="0" dirty="0">
                <a:solidFill>
                  <a:srgbClr val="004B91"/>
                </a:solidFill>
                <a:latin typeface="Arial"/>
              </a:rPr>
              <a:t>Sonesta Select Water Heating Modification  ·  1925 W 190th St, Torrance</a:t>
            </a:r>
          </a:p>
        </p:txBody>
      </p:sp>
      <p:pic>
        <p:nvPicPr>
          <p:cNvPr id="4" name="Picture 3" descr="p1_iso.png"/>
          <p:cNvPicPr>
            <a:picLocks noChangeAspect="1"/>
          </p:cNvPicPr>
          <p:nvPr/>
        </p:nvPicPr>
        <p:blipFill>
          <a:blip r:embed="rId3"/>
          <a:stretch>
            <a:fillRect/>
          </a:stretch>
        </p:blipFill>
        <p:spPr>
          <a:xfrm>
            <a:off x="365760" y="1463040"/>
            <a:ext cx="6903720" cy="5753100"/>
          </a:xfrm>
          <a:prstGeom prst="rect">
            <a:avLst/>
          </a:prstGeom>
        </p:spPr>
      </p:pic>
      <p:sp>
        <p:nvSpPr>
          <p:cNvPr id="5" name="TextBox 4"/>
          <p:cNvSpPr txBox="1"/>
          <p:nvPr/>
        </p:nvSpPr>
        <p:spPr>
          <a:xfrm>
            <a:off x="365760" y="7635240"/>
            <a:ext cx="6903720" cy="292608"/>
          </a:xfrm>
          <a:prstGeom prst="rect">
            <a:avLst/>
          </a:prstGeom>
          <a:noFill/>
        </p:spPr>
        <p:txBody>
          <a:bodyPr wrap="square">
            <a:spAutoFit/>
          </a:bodyPr>
          <a:lstStyle/>
          <a:p>
            <a:pPr algn="l"/>
            <a:r>
              <a:rPr sz="1200" b="0">
                <a:solidFill>
                  <a:srgbClr val="1F2A44"/>
                </a:solidFill>
                <a:latin typeface="Arial"/>
              </a:rPr>
              <a:t>Piping isometric — GAHP, HX, 115-gal IST, existing tankless</a:t>
            </a:r>
          </a:p>
        </p:txBody>
      </p:sp>
      <p:pic>
        <p:nvPicPr>
          <p:cNvPr id="6" name="Picture 5" descr="p1_floor.png"/>
          <p:cNvPicPr>
            <a:picLocks noChangeAspect="1"/>
          </p:cNvPicPr>
          <p:nvPr/>
        </p:nvPicPr>
        <p:blipFill>
          <a:blip r:embed="rId4"/>
          <a:stretch>
            <a:fillRect/>
          </a:stretch>
        </p:blipFill>
        <p:spPr>
          <a:xfrm>
            <a:off x="7452360" y="1463040"/>
            <a:ext cx="6766560" cy="6126480"/>
          </a:xfrm>
          <a:prstGeom prst="rect">
            <a:avLst/>
          </a:prstGeom>
        </p:spPr>
      </p:pic>
      <p:sp>
        <p:nvSpPr>
          <p:cNvPr id="7" name="TextBox 6"/>
          <p:cNvSpPr txBox="1"/>
          <p:nvPr/>
        </p:nvSpPr>
        <p:spPr>
          <a:xfrm>
            <a:off x="7452360" y="7635240"/>
            <a:ext cx="6766560" cy="292608"/>
          </a:xfrm>
          <a:prstGeom prst="rect">
            <a:avLst/>
          </a:prstGeom>
          <a:noFill/>
        </p:spPr>
        <p:txBody>
          <a:bodyPr wrap="square">
            <a:spAutoFit/>
          </a:bodyPr>
          <a:lstStyle/>
          <a:p>
            <a:pPr algn="l"/>
            <a:r>
              <a:rPr sz="1200" b="0">
                <a:solidFill>
                  <a:srgbClr val="1F2A44"/>
                </a:solidFill>
                <a:latin typeface="Arial"/>
              </a:rPr>
              <a:t>Piping floor plan issued for permit / installation</a:t>
            </a:r>
          </a:p>
        </p:txBody>
      </p:sp>
      <p:sp>
        <p:nvSpPr>
          <p:cNvPr id="9" name="TextBox 8">
            <a:extLst>
              <a:ext uri="{FF2B5EF4-FFF2-40B4-BE49-F238E27FC236}">
                <a16:creationId xmlns:a16="http://schemas.microsoft.com/office/drawing/2014/main" id="{D10BDEDD-A5DC-D25F-D4BF-AE2828CAB47B}"/>
              </a:ext>
            </a:extLst>
          </p:cNvPr>
          <p:cNvSpPr txBox="1"/>
          <p:nvPr/>
        </p:nvSpPr>
        <p:spPr>
          <a:xfrm>
            <a:off x="3657600" y="3930134"/>
            <a:ext cx="7315200" cy="369332"/>
          </a:xfrm>
          <a:prstGeom prst="rect">
            <a:avLst/>
          </a:prstGeom>
          <a:noFill/>
        </p:spPr>
        <p:txBody>
          <a:bodyPr wrap="square">
            <a:spAutoFit/>
          </a:bodyPr>
          <a:lstStyle/>
          <a:p>
            <a:r>
              <a:rPr lang="en-US" dirty="0"/>
              <a:t>2.0 m² (21.2 ft²</a:t>
            </a:r>
          </a:p>
        </p:txBody>
      </p:sp>
      <p:sp>
        <p:nvSpPr>
          <p:cNvPr id="11" name="TextBox 10">
            <a:extLst>
              <a:ext uri="{FF2B5EF4-FFF2-40B4-BE49-F238E27FC236}">
                <a16:creationId xmlns:a16="http://schemas.microsoft.com/office/drawing/2014/main" id="{D1C21832-313F-D9C8-1B65-37630E339B5C}"/>
              </a:ext>
            </a:extLst>
          </p:cNvPr>
          <p:cNvSpPr txBox="1"/>
          <p:nvPr/>
        </p:nvSpPr>
        <p:spPr>
          <a:xfrm>
            <a:off x="3657600" y="3930134"/>
            <a:ext cx="7315200" cy="369332"/>
          </a:xfrm>
          <a:prstGeom prst="rect">
            <a:avLst/>
          </a:prstGeom>
          <a:noFill/>
        </p:spPr>
        <p:txBody>
          <a:bodyPr wrap="square">
            <a:spAutoFit/>
          </a:bodyPr>
          <a:lstStyle/>
          <a:p>
            <a:r>
              <a:rPr lang="en-US" dirty="0"/>
              <a:t>2.0 m² (21.2 ft²</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dirty="0">
                <a:solidFill>
                  <a:srgbClr val="00457E"/>
                </a:solidFill>
                <a:latin typeface="Montserrat" pitchFamily="2" charset="0"/>
              </a:rPr>
              <a:t>Plate-and-Frame HX Sizing — SWEP SSP</a:t>
            </a:r>
          </a:p>
        </p:txBody>
      </p:sp>
      <p:sp>
        <p:nvSpPr>
          <p:cNvPr id="3" name="TextBox 2"/>
          <p:cNvSpPr txBox="1"/>
          <p:nvPr/>
        </p:nvSpPr>
        <p:spPr>
          <a:xfrm>
            <a:off x="411480" y="1005840"/>
            <a:ext cx="13807440" cy="400110"/>
          </a:xfrm>
          <a:prstGeom prst="rect">
            <a:avLst/>
          </a:prstGeom>
          <a:noFill/>
        </p:spPr>
        <p:txBody>
          <a:bodyPr wrap="square">
            <a:spAutoFit/>
          </a:bodyPr>
          <a:lstStyle/>
          <a:p>
            <a:pPr algn="l"/>
            <a:r>
              <a:rPr sz="2000" b="0" dirty="0">
                <a:solidFill>
                  <a:srgbClr val="004B91"/>
                </a:solidFill>
                <a:latin typeface="Avenir"/>
              </a:rPr>
              <a:t>Anesi</a:t>
            </a:r>
            <a:r>
              <a:rPr sz="1600" b="0" dirty="0">
                <a:solidFill>
                  <a:srgbClr val="004B91"/>
                </a:solidFill>
                <a:latin typeface="Arial"/>
              </a:rPr>
              <a:t> </a:t>
            </a:r>
            <a:r>
              <a:rPr b="0" dirty="0">
                <a:solidFill>
                  <a:srgbClr val="004B91"/>
                </a:solidFill>
                <a:latin typeface="Arial"/>
              </a:rPr>
              <a:t>sized the HX from expected </a:t>
            </a:r>
            <a:r>
              <a:rPr lang="en-US" b="0" dirty="0">
                <a:solidFill>
                  <a:srgbClr val="004B91"/>
                </a:solidFill>
                <a:latin typeface="Arial"/>
              </a:rPr>
              <a:t>DHW</a:t>
            </a:r>
            <a:r>
              <a:rPr b="0" dirty="0">
                <a:solidFill>
                  <a:srgbClr val="004B91"/>
                </a:solidFill>
                <a:latin typeface="Arial"/>
              </a:rPr>
              <a:t> load and</a:t>
            </a:r>
            <a:r>
              <a:rPr lang="en-US" b="0" dirty="0">
                <a:solidFill>
                  <a:srgbClr val="004B91"/>
                </a:solidFill>
                <a:latin typeface="Arial"/>
              </a:rPr>
              <a:t> HX</a:t>
            </a:r>
            <a:r>
              <a:rPr b="0" dirty="0">
                <a:solidFill>
                  <a:srgbClr val="004B91"/>
                </a:solidFill>
                <a:latin typeface="Arial"/>
              </a:rPr>
              <a:t> temps.</a:t>
            </a:r>
            <a:r>
              <a:rPr lang="en-US" b="0" dirty="0">
                <a:solidFill>
                  <a:srgbClr val="004B91"/>
                </a:solidFill>
                <a:latin typeface="Arial"/>
              </a:rPr>
              <a:t> </a:t>
            </a:r>
            <a:r>
              <a:rPr b="0" dirty="0">
                <a:solidFill>
                  <a:srgbClr val="004B91"/>
                </a:solidFill>
                <a:latin typeface="Arial"/>
              </a:rPr>
              <a:t>Optimal LMTD = </a:t>
            </a:r>
            <a:r>
              <a:rPr lang="en-US" b="0" dirty="0">
                <a:solidFill>
                  <a:srgbClr val="004B91"/>
                </a:solidFill>
                <a:latin typeface="Arial"/>
              </a:rPr>
              <a:t>6</a:t>
            </a:r>
            <a:r>
              <a:rPr b="0" dirty="0">
                <a:solidFill>
                  <a:srgbClr val="004B91"/>
                </a:solidFill>
                <a:latin typeface="Arial"/>
              </a:rPr>
              <a:t>°F.  Rule of thumb: ~1 sq</a:t>
            </a:r>
            <a:r>
              <a:rPr lang="en-US" b="0" dirty="0">
                <a:solidFill>
                  <a:srgbClr val="004B91"/>
                </a:solidFill>
                <a:latin typeface="Arial"/>
              </a:rPr>
              <a:t>.</a:t>
            </a:r>
            <a:r>
              <a:rPr b="0" dirty="0">
                <a:solidFill>
                  <a:srgbClr val="004B91"/>
                </a:solidFill>
                <a:latin typeface="Arial"/>
              </a:rPr>
              <a:t>ft area per kBtu/h (~80 sq ft).</a:t>
            </a:r>
          </a:p>
        </p:txBody>
      </p:sp>
      <p:sp>
        <p:nvSpPr>
          <p:cNvPr id="4" name="Rounded Rectangle 3"/>
          <p:cNvSpPr/>
          <p:nvPr/>
        </p:nvSpPr>
        <p:spPr>
          <a:xfrm>
            <a:off x="411480" y="1444752"/>
            <a:ext cx="4434840" cy="4800600"/>
          </a:xfrm>
          <a:prstGeom prst="roundRect">
            <a:avLst/>
          </a:prstGeom>
          <a:solidFill>
            <a:srgbClr val="F4F7FA"/>
          </a:solidFill>
          <a:ln w="19050">
            <a:solidFill>
              <a:srgbClr val="004B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411480" y="1444752"/>
            <a:ext cx="4434840" cy="457200"/>
          </a:xfrm>
          <a:prstGeom prst="rect">
            <a:avLst/>
          </a:prstGeom>
          <a:solidFill>
            <a:srgbClr val="004B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411480" y="1499616"/>
            <a:ext cx="4434840" cy="461665"/>
          </a:xfrm>
          <a:prstGeom prst="rect">
            <a:avLst/>
          </a:prstGeom>
          <a:noFill/>
        </p:spPr>
        <p:txBody>
          <a:bodyPr wrap="square">
            <a:spAutoFit/>
          </a:bodyPr>
          <a:lstStyle/>
          <a:p>
            <a:pPr algn="ctr"/>
            <a:r>
              <a:rPr sz="2400" b="1" dirty="0">
                <a:solidFill>
                  <a:srgbClr val="FFFFFF"/>
                </a:solidFill>
                <a:latin typeface="Avenir"/>
              </a:rPr>
              <a:t>1. SWEP SSP online tool</a:t>
            </a:r>
          </a:p>
        </p:txBody>
      </p:sp>
      <p:sp>
        <p:nvSpPr>
          <p:cNvPr id="7" name="TextBox 6"/>
          <p:cNvSpPr txBox="1"/>
          <p:nvPr/>
        </p:nvSpPr>
        <p:spPr>
          <a:xfrm>
            <a:off x="621792" y="2197328"/>
            <a:ext cx="4178808" cy="3693319"/>
          </a:xfrm>
          <a:prstGeom prst="rect">
            <a:avLst/>
          </a:prstGeom>
          <a:noFill/>
        </p:spPr>
        <p:txBody>
          <a:bodyPr wrap="square">
            <a:spAutoFit/>
          </a:bodyPr>
          <a:lstStyle/>
          <a:p>
            <a:pPr marL="342900" indent="-342900">
              <a:spcAft>
                <a:spcPts val="600"/>
              </a:spcAft>
              <a:buClr>
                <a:schemeClr val="tx1"/>
              </a:buClr>
              <a:buFont typeface="Wingdings" panose="05000000000000000000" pitchFamily="2" charset="2"/>
              <a:buChar char="Ø"/>
            </a:pPr>
            <a:r>
              <a:rPr sz="2000" b="1" dirty="0">
                <a:solidFill>
                  <a:schemeClr val="accent5"/>
                </a:solidFill>
                <a:latin typeface="Avenir" panose="020B0503020203020204" pitchFamily="34" charset="0"/>
              </a:rPr>
              <a:t>SWEP SSP / </a:t>
            </a:r>
            <a:r>
              <a:rPr sz="2000" b="1" dirty="0" err="1">
                <a:solidFill>
                  <a:schemeClr val="accent5"/>
                </a:solidFill>
                <a:latin typeface="Avenir" panose="020B0503020203020204" pitchFamily="34" charset="0"/>
              </a:rPr>
              <a:t>DThermX</a:t>
            </a:r>
            <a:r>
              <a:rPr sz="2000" b="1" dirty="0">
                <a:solidFill>
                  <a:schemeClr val="accent5"/>
                </a:solidFill>
                <a:latin typeface="Avenir" panose="020B0503020203020204" pitchFamily="34" charset="0"/>
              </a:rPr>
              <a:t> </a:t>
            </a:r>
            <a:r>
              <a:rPr sz="2000" b="0" dirty="0">
                <a:solidFill>
                  <a:srgbClr val="1F2A44"/>
                </a:solidFill>
                <a:latin typeface="Avenir"/>
              </a:rPr>
              <a:t>—</a:t>
            </a:r>
            <a:r>
              <a:rPr lang="en-US" sz="2000" b="0" dirty="0">
                <a:solidFill>
                  <a:srgbClr val="1F2A44"/>
                </a:solidFill>
                <a:latin typeface="Avenir"/>
              </a:rPr>
              <a:t> </a:t>
            </a:r>
            <a:r>
              <a:rPr sz="2000" b="0" dirty="0">
                <a:solidFill>
                  <a:srgbClr val="1F2A44"/>
                </a:solidFill>
                <a:latin typeface="Avenir"/>
              </a:rPr>
              <a:t>software</a:t>
            </a:r>
            <a:r>
              <a:rPr lang="en-US" sz="2000" b="0" dirty="0">
                <a:solidFill>
                  <a:srgbClr val="1F2A44"/>
                </a:solidFill>
                <a:latin typeface="Avenir"/>
              </a:rPr>
              <a:t> used by </a:t>
            </a:r>
            <a:r>
              <a:rPr lang="en-US" sz="2000" b="0" dirty="0" err="1">
                <a:solidFill>
                  <a:srgbClr val="1F2A44"/>
                </a:solidFill>
                <a:latin typeface="Avenir"/>
              </a:rPr>
              <a:t>mfg</a:t>
            </a:r>
            <a:endParaRPr sz="2000" b="0" dirty="0">
              <a:solidFill>
                <a:srgbClr val="1F2A44"/>
              </a:solidFill>
              <a:latin typeface="Avenir"/>
            </a:endParaRPr>
          </a:p>
          <a:p>
            <a:pPr marL="342900" indent="-342900">
              <a:spcAft>
                <a:spcPts val="600"/>
              </a:spcAft>
              <a:buClr>
                <a:schemeClr val="tx1"/>
              </a:buClr>
              <a:buFont typeface="Wingdings" panose="05000000000000000000" pitchFamily="2" charset="2"/>
              <a:buChar char="Ø"/>
            </a:pPr>
            <a:r>
              <a:rPr sz="2000" b="1" dirty="0">
                <a:solidFill>
                  <a:schemeClr val="accent5"/>
                </a:solidFill>
                <a:latin typeface="Avenir" panose="020B0503020203020204" pitchFamily="34" charset="0"/>
              </a:rPr>
              <a:t>Inputs: </a:t>
            </a:r>
            <a:r>
              <a:rPr lang="en-US" sz="2000" dirty="0">
                <a:solidFill>
                  <a:srgbClr val="1F2A44"/>
                </a:solidFill>
                <a:latin typeface="Avenir"/>
              </a:rPr>
              <a:t>DHW</a:t>
            </a:r>
            <a:r>
              <a:rPr sz="2000" b="0" dirty="0">
                <a:solidFill>
                  <a:srgbClr val="1F2A44"/>
                </a:solidFill>
                <a:latin typeface="Avenir"/>
              </a:rPr>
              <a:t> load, </a:t>
            </a:r>
            <a:r>
              <a:rPr lang="en-US" sz="2000" b="0" dirty="0">
                <a:solidFill>
                  <a:srgbClr val="1F2A44"/>
                </a:solidFill>
                <a:latin typeface="Avenir"/>
              </a:rPr>
              <a:t>estimate HX Temps</a:t>
            </a:r>
            <a:endParaRPr sz="2000" b="0" dirty="0">
              <a:solidFill>
                <a:srgbClr val="1F2A44"/>
              </a:solidFill>
              <a:latin typeface="Avenir"/>
            </a:endParaRPr>
          </a:p>
          <a:p>
            <a:pPr marL="342900" indent="-342900">
              <a:spcAft>
                <a:spcPts val="600"/>
              </a:spcAft>
              <a:buFont typeface="Wingdings" panose="05000000000000000000" pitchFamily="2" charset="2"/>
              <a:buChar char="Ø"/>
            </a:pPr>
            <a:r>
              <a:rPr sz="2000" b="0" dirty="0">
                <a:solidFill>
                  <a:srgbClr val="1F2A44"/>
                </a:solidFill>
                <a:latin typeface="Avenir"/>
              </a:rPr>
              <a:t>Hot side: </a:t>
            </a:r>
            <a:r>
              <a:rPr lang="en-US" sz="2000" b="0" dirty="0">
                <a:solidFill>
                  <a:srgbClr val="1F2A44"/>
                </a:solidFill>
                <a:latin typeface="Avenir"/>
              </a:rPr>
              <a:t>2</a:t>
            </a:r>
            <a:r>
              <a:rPr sz="2000" b="0" dirty="0">
                <a:solidFill>
                  <a:srgbClr val="1F2A44"/>
                </a:solidFill>
                <a:latin typeface="Avenir"/>
              </a:rPr>
              <a:t>0% propylene glycol </a:t>
            </a:r>
            <a:endParaRPr lang="en-US" sz="2000" dirty="0">
              <a:solidFill>
                <a:srgbClr val="1F2A44"/>
              </a:solidFill>
              <a:latin typeface="Avenir"/>
            </a:endParaRPr>
          </a:p>
          <a:p>
            <a:pPr marL="342900" indent="-342900">
              <a:spcAft>
                <a:spcPts val="600"/>
              </a:spcAft>
              <a:buFont typeface="Wingdings" panose="05000000000000000000" pitchFamily="2" charset="2"/>
              <a:buChar char="Ø"/>
            </a:pPr>
            <a:r>
              <a:rPr sz="2000" b="0" dirty="0">
                <a:solidFill>
                  <a:srgbClr val="1F2A44"/>
                </a:solidFill>
                <a:latin typeface="Avenir"/>
              </a:rPr>
              <a:t>Cold side: potable DHW</a:t>
            </a:r>
          </a:p>
          <a:p>
            <a:pPr marL="342900" indent="-342900">
              <a:spcAft>
                <a:spcPts val="600"/>
              </a:spcAft>
              <a:buFont typeface="Wingdings" panose="05000000000000000000" pitchFamily="2" charset="2"/>
              <a:buChar char="Ø"/>
            </a:pPr>
            <a:r>
              <a:rPr sz="2000" b="0" dirty="0">
                <a:solidFill>
                  <a:srgbClr val="1F2A44"/>
                </a:solidFill>
                <a:latin typeface="Avenir"/>
              </a:rPr>
              <a:t>Counterflow, one-pass</a:t>
            </a:r>
          </a:p>
          <a:p>
            <a:pPr marL="342900" indent="-342900">
              <a:spcAft>
                <a:spcPts val="600"/>
              </a:spcAft>
              <a:buFont typeface="Wingdings" panose="05000000000000000000" pitchFamily="2" charset="2"/>
              <a:buChar char="Ø"/>
            </a:pPr>
            <a:r>
              <a:rPr sz="2000" b="0" dirty="0">
                <a:solidFill>
                  <a:srgbClr val="1F2A44"/>
                </a:solidFill>
                <a:latin typeface="Avenir"/>
              </a:rPr>
              <a:t>Tool returns model + plate count that meet load and ΔP</a:t>
            </a:r>
            <a:endParaRPr lang="en-US" sz="2000" b="0" dirty="0">
              <a:solidFill>
                <a:srgbClr val="1F2A44"/>
              </a:solidFill>
              <a:latin typeface="Avenir"/>
            </a:endParaRPr>
          </a:p>
          <a:p>
            <a:pPr>
              <a:spcAft>
                <a:spcPts val="600"/>
              </a:spcAft>
            </a:pPr>
            <a:endParaRPr lang="en-US" sz="2400" dirty="0">
              <a:solidFill>
                <a:srgbClr val="1F2A44"/>
              </a:solidFill>
              <a:latin typeface="Avenir"/>
            </a:endParaRPr>
          </a:p>
        </p:txBody>
      </p:sp>
      <p:sp>
        <p:nvSpPr>
          <p:cNvPr id="8" name="Rounded Rectangle 7"/>
          <p:cNvSpPr/>
          <p:nvPr/>
        </p:nvSpPr>
        <p:spPr>
          <a:xfrm>
            <a:off x="5047488" y="1444752"/>
            <a:ext cx="4434840" cy="4800600"/>
          </a:xfrm>
          <a:prstGeom prst="roundRect">
            <a:avLst/>
          </a:prstGeom>
          <a:solidFill>
            <a:srgbClr val="F4F7FA"/>
          </a:solidFill>
          <a:ln w="19050">
            <a:solidFill>
              <a:srgbClr val="0D7A6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5047488" y="1444752"/>
            <a:ext cx="4434840" cy="457200"/>
          </a:xfrm>
          <a:prstGeom prst="rect">
            <a:avLst/>
          </a:prstGeom>
          <a:solidFill>
            <a:srgbClr val="0D7A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5047488" y="1499616"/>
            <a:ext cx="4434840" cy="461665"/>
          </a:xfrm>
          <a:prstGeom prst="rect">
            <a:avLst/>
          </a:prstGeom>
          <a:noFill/>
        </p:spPr>
        <p:txBody>
          <a:bodyPr wrap="square">
            <a:spAutoFit/>
          </a:bodyPr>
          <a:lstStyle/>
          <a:p>
            <a:pPr algn="ctr"/>
            <a:r>
              <a:rPr sz="2400" b="1" dirty="0">
                <a:solidFill>
                  <a:srgbClr val="FFFFFF"/>
                </a:solidFill>
                <a:latin typeface="Avenir"/>
              </a:rPr>
              <a:t>2. Design basis (HP80)</a:t>
            </a:r>
          </a:p>
        </p:txBody>
      </p:sp>
      <p:sp>
        <p:nvSpPr>
          <p:cNvPr id="11" name="TextBox 10"/>
          <p:cNvSpPr txBox="1"/>
          <p:nvPr/>
        </p:nvSpPr>
        <p:spPr>
          <a:xfrm>
            <a:off x="5193792" y="1975104"/>
            <a:ext cx="4178808" cy="3323987"/>
          </a:xfrm>
          <a:prstGeom prst="rect">
            <a:avLst/>
          </a:prstGeom>
          <a:noFill/>
        </p:spPr>
        <p:txBody>
          <a:bodyPr wrap="square">
            <a:spAutoFit/>
          </a:bodyPr>
          <a:lstStyle/>
          <a:p>
            <a:pPr marL="342900" indent="-342900">
              <a:spcAft>
                <a:spcPts val="600"/>
              </a:spcAft>
              <a:buFont typeface="Wingdings" panose="05000000000000000000" pitchFamily="2" charset="2"/>
              <a:buChar char="Ø"/>
            </a:pPr>
            <a:r>
              <a:rPr lang="en-US" sz="2000" b="0" dirty="0">
                <a:solidFill>
                  <a:srgbClr val="1F2A44"/>
                </a:solidFill>
                <a:latin typeface="Avenir"/>
              </a:rPr>
              <a:t>Load</a:t>
            </a:r>
            <a:r>
              <a:rPr sz="2000" b="0" dirty="0">
                <a:solidFill>
                  <a:srgbClr val="1F2A44"/>
                </a:solidFill>
                <a:latin typeface="Avenir"/>
              </a:rPr>
              <a:t> ≈ 80 kBtu/h </a:t>
            </a:r>
            <a:r>
              <a:rPr lang="en-US" sz="2000" b="0" dirty="0">
                <a:solidFill>
                  <a:srgbClr val="1F2A44"/>
                </a:solidFill>
                <a:latin typeface="Avenir"/>
              </a:rPr>
              <a:t>GAHP</a:t>
            </a:r>
            <a:endParaRPr sz="2000" b="0" dirty="0">
              <a:solidFill>
                <a:srgbClr val="1F2A44"/>
              </a:solidFill>
              <a:latin typeface="Avenir"/>
            </a:endParaRPr>
          </a:p>
          <a:p>
            <a:pPr marL="342900" indent="-342900">
              <a:spcAft>
                <a:spcPts val="600"/>
              </a:spcAft>
              <a:buClr>
                <a:schemeClr val="tx1"/>
              </a:buClr>
              <a:buFont typeface="Wingdings" panose="05000000000000000000" pitchFamily="2" charset="2"/>
              <a:buChar char="Ø"/>
            </a:pPr>
            <a:r>
              <a:rPr sz="2000" b="1" dirty="0">
                <a:solidFill>
                  <a:schemeClr val="accent5"/>
                </a:solidFill>
                <a:latin typeface="Avenir" panose="020B0503020203020204" pitchFamily="34" charset="0"/>
              </a:rPr>
              <a:t>Optimal LMTD = </a:t>
            </a:r>
            <a:r>
              <a:rPr lang="en-US" sz="2000" b="1" dirty="0">
                <a:solidFill>
                  <a:schemeClr val="accent5"/>
                </a:solidFill>
                <a:latin typeface="Avenir" panose="020B0503020203020204" pitchFamily="34" charset="0"/>
              </a:rPr>
              <a:t>6</a:t>
            </a:r>
            <a:r>
              <a:rPr sz="2000" b="1" dirty="0">
                <a:solidFill>
                  <a:schemeClr val="accent5"/>
                </a:solidFill>
                <a:latin typeface="Avenir" panose="020B0503020203020204" pitchFamily="34" charset="0"/>
              </a:rPr>
              <a:t>°F </a:t>
            </a:r>
            <a:r>
              <a:rPr sz="2000" b="0" dirty="0">
                <a:solidFill>
                  <a:srgbClr val="1F2A44"/>
                </a:solidFill>
                <a:latin typeface="Avenir"/>
              </a:rPr>
              <a:t>per Anesi GAHP manual</a:t>
            </a:r>
          </a:p>
          <a:p>
            <a:pPr marL="342900" indent="-342900">
              <a:spcAft>
                <a:spcPts val="600"/>
              </a:spcAft>
              <a:buFont typeface="Wingdings" panose="05000000000000000000" pitchFamily="2" charset="2"/>
              <a:buChar char="Ø"/>
            </a:pPr>
            <a:r>
              <a:rPr sz="2000" b="0" dirty="0">
                <a:solidFill>
                  <a:srgbClr val="1F2A44"/>
                </a:solidFill>
                <a:latin typeface="Avenir"/>
              </a:rPr>
              <a:t>LMTD too high → </a:t>
            </a:r>
            <a:r>
              <a:rPr lang="en-US" sz="2000" b="0" dirty="0">
                <a:solidFill>
                  <a:srgbClr val="1F2A44"/>
                </a:solidFill>
                <a:latin typeface="Avenir"/>
              </a:rPr>
              <a:t>COP decreases</a:t>
            </a:r>
          </a:p>
          <a:p>
            <a:pPr marL="342900" indent="-342900">
              <a:spcAft>
                <a:spcPts val="600"/>
              </a:spcAft>
              <a:buFont typeface="Wingdings" panose="05000000000000000000" pitchFamily="2" charset="2"/>
              <a:buChar char="Ø"/>
            </a:pPr>
            <a:r>
              <a:rPr lang="en-US" sz="2000" dirty="0">
                <a:solidFill>
                  <a:srgbClr val="1F2A44"/>
                </a:solidFill>
                <a:latin typeface="Avenir"/>
              </a:rPr>
              <a:t>LMTD too low → cost &amp; fouling</a:t>
            </a:r>
            <a:endParaRPr sz="2000" b="0" dirty="0">
              <a:solidFill>
                <a:srgbClr val="1F2A44"/>
              </a:solidFill>
              <a:latin typeface="Avenir"/>
            </a:endParaRPr>
          </a:p>
          <a:p>
            <a:pPr marL="342900" indent="-342900">
              <a:spcAft>
                <a:spcPts val="600"/>
              </a:spcAft>
              <a:buFont typeface="Wingdings" panose="05000000000000000000" pitchFamily="2" charset="2"/>
              <a:buChar char="Ø"/>
            </a:pPr>
            <a:r>
              <a:rPr sz="2000" b="0" dirty="0">
                <a:solidFill>
                  <a:srgbClr val="1F2A44"/>
                </a:solidFill>
                <a:latin typeface="Avenir"/>
              </a:rPr>
              <a:t>Double-wall required; </a:t>
            </a:r>
            <a:r>
              <a:rPr sz="2000" b="1" dirty="0">
                <a:solidFill>
                  <a:schemeClr val="accent5"/>
                </a:solidFill>
                <a:latin typeface="Avenir" panose="020B0503020203020204" pitchFamily="34" charset="0"/>
              </a:rPr>
              <a:t>max ΔP ~2 psi </a:t>
            </a:r>
            <a:r>
              <a:rPr sz="2000" b="0" dirty="0">
                <a:solidFill>
                  <a:srgbClr val="1F2A44"/>
                </a:solidFill>
                <a:latin typeface="Avenir"/>
              </a:rPr>
              <a:t>either side</a:t>
            </a:r>
            <a:endParaRPr lang="en-US" sz="2000" b="0" dirty="0">
              <a:solidFill>
                <a:srgbClr val="1F2A44"/>
              </a:solidFill>
              <a:latin typeface="Avenir"/>
            </a:endParaRPr>
          </a:p>
          <a:p>
            <a:pPr marL="342900" indent="-342900">
              <a:spcAft>
                <a:spcPts val="600"/>
              </a:spcAft>
              <a:buFont typeface="Wingdings" panose="05000000000000000000" pitchFamily="2" charset="2"/>
              <a:buChar char="Ø"/>
            </a:pPr>
            <a:endParaRPr lang="en-US" sz="2000" dirty="0">
              <a:solidFill>
                <a:srgbClr val="1F2A44"/>
              </a:solidFill>
              <a:latin typeface="Avenir"/>
            </a:endParaRPr>
          </a:p>
          <a:p>
            <a:pPr>
              <a:spcAft>
                <a:spcPts val="600"/>
              </a:spcAft>
            </a:pPr>
            <a:endParaRPr sz="2000" b="0" dirty="0">
              <a:solidFill>
                <a:srgbClr val="1F2A44"/>
              </a:solidFill>
              <a:latin typeface="Avenir"/>
            </a:endParaRPr>
          </a:p>
        </p:txBody>
      </p:sp>
      <p:sp>
        <p:nvSpPr>
          <p:cNvPr id="12" name="Rounded Rectangle 11"/>
          <p:cNvSpPr/>
          <p:nvPr/>
        </p:nvSpPr>
        <p:spPr>
          <a:xfrm>
            <a:off x="9683496" y="1444752"/>
            <a:ext cx="4434840" cy="4800600"/>
          </a:xfrm>
          <a:prstGeom prst="roundRect">
            <a:avLst/>
          </a:prstGeom>
          <a:solidFill>
            <a:srgbClr val="F4F7FA"/>
          </a:solidFill>
          <a:ln w="19050">
            <a:solidFill>
              <a:srgbClr val="B88A1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9683496" y="1444752"/>
            <a:ext cx="4434840" cy="457200"/>
          </a:xfrm>
          <a:prstGeom prst="rect">
            <a:avLst/>
          </a:prstGeom>
          <a:solidFill>
            <a:srgbClr val="B88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9683496" y="1499616"/>
            <a:ext cx="4434840" cy="461665"/>
          </a:xfrm>
          <a:prstGeom prst="rect">
            <a:avLst/>
          </a:prstGeom>
          <a:noFill/>
        </p:spPr>
        <p:txBody>
          <a:bodyPr wrap="square">
            <a:spAutoFit/>
          </a:bodyPr>
          <a:lstStyle/>
          <a:p>
            <a:pPr algn="ctr"/>
            <a:r>
              <a:rPr sz="2400" b="1">
                <a:solidFill>
                  <a:srgbClr val="FFFFFF"/>
                </a:solidFill>
                <a:latin typeface="Avenir"/>
              </a:rPr>
              <a:t>3. Selected HX</a:t>
            </a:r>
          </a:p>
        </p:txBody>
      </p:sp>
      <p:sp>
        <p:nvSpPr>
          <p:cNvPr id="15" name="TextBox 14"/>
          <p:cNvSpPr txBox="1"/>
          <p:nvPr/>
        </p:nvSpPr>
        <p:spPr>
          <a:xfrm>
            <a:off x="9829800" y="1975104"/>
            <a:ext cx="4178808" cy="3631763"/>
          </a:xfrm>
          <a:prstGeom prst="rect">
            <a:avLst/>
          </a:prstGeom>
          <a:noFill/>
        </p:spPr>
        <p:txBody>
          <a:bodyPr wrap="square">
            <a:spAutoFit/>
          </a:bodyPr>
          <a:lstStyle/>
          <a:p>
            <a:pPr marL="285750" indent="-285750">
              <a:spcAft>
                <a:spcPts val="600"/>
              </a:spcAft>
              <a:buClr>
                <a:schemeClr val="tx1"/>
              </a:buClr>
              <a:buFont typeface="Wingdings" panose="05000000000000000000" pitchFamily="2" charset="2"/>
              <a:buChar char="Ø"/>
            </a:pPr>
            <a:r>
              <a:rPr sz="2000" b="1" dirty="0">
                <a:solidFill>
                  <a:schemeClr val="accent5"/>
                </a:solidFill>
                <a:latin typeface="Avenir" panose="020B0503020203020204" pitchFamily="34" charset="0"/>
              </a:rPr>
              <a:t>SWEP BDW16DWHX50/1P</a:t>
            </a:r>
          </a:p>
          <a:p>
            <a:pPr marL="285750" indent="-285750">
              <a:spcAft>
                <a:spcPts val="600"/>
              </a:spcAft>
              <a:buFont typeface="Wingdings" panose="05000000000000000000" pitchFamily="2" charset="2"/>
              <a:buChar char="Ø"/>
            </a:pPr>
            <a:r>
              <a:rPr sz="2000" b="0" dirty="0">
                <a:solidFill>
                  <a:srgbClr val="1F2A44"/>
                </a:solidFill>
                <a:latin typeface="Avenir"/>
              </a:rPr>
              <a:t>BDW16DW = double-wall brazed plate</a:t>
            </a:r>
          </a:p>
          <a:p>
            <a:pPr marL="285750" indent="-285750">
              <a:spcAft>
                <a:spcPts val="600"/>
              </a:spcAft>
              <a:buClr>
                <a:schemeClr val="tx1"/>
              </a:buClr>
              <a:buFont typeface="Wingdings" panose="05000000000000000000" pitchFamily="2" charset="2"/>
              <a:buChar char="Ø"/>
            </a:pPr>
            <a:r>
              <a:rPr sz="2000" b="1" dirty="0">
                <a:solidFill>
                  <a:schemeClr val="accent5"/>
                </a:solidFill>
                <a:latin typeface="Avenir" panose="020B0503020203020204" pitchFamily="34" charset="0"/>
              </a:rPr>
              <a:t>HX50 = 50 plates    </a:t>
            </a:r>
            <a:r>
              <a:rPr sz="2000" b="0" dirty="0">
                <a:solidFill>
                  <a:srgbClr val="1F2A44"/>
                </a:solidFill>
                <a:latin typeface="Avenir"/>
              </a:rPr>
              <a:t>1P = one pass</a:t>
            </a:r>
            <a:endParaRPr lang="en-US" sz="2000" b="0" dirty="0">
              <a:solidFill>
                <a:srgbClr val="1F2A44"/>
              </a:solidFill>
              <a:latin typeface="Avenir"/>
            </a:endParaRPr>
          </a:p>
          <a:p>
            <a:pPr marL="285750" indent="-285750">
              <a:spcAft>
                <a:spcPts val="600"/>
              </a:spcAft>
              <a:buClr>
                <a:schemeClr val="tx1"/>
              </a:buClr>
              <a:buFont typeface="Wingdings" panose="05000000000000000000" pitchFamily="2" charset="2"/>
              <a:buChar char="Ø"/>
            </a:pPr>
            <a:r>
              <a:rPr lang="en-US" sz="2000" dirty="0">
                <a:solidFill>
                  <a:srgbClr val="1F2A44"/>
                </a:solidFill>
                <a:latin typeface="Avenir"/>
              </a:rPr>
              <a:t>Sq. Ft = </a:t>
            </a:r>
            <a:r>
              <a:rPr lang="en-US" sz="2000" b="1" dirty="0">
                <a:solidFill>
                  <a:schemeClr val="accent5"/>
                </a:solidFill>
                <a:latin typeface="Avenir" panose="020B0503020203020204" pitchFamily="34" charset="0"/>
              </a:rPr>
              <a:t>2.0 m² (21.2 ft²)</a:t>
            </a:r>
            <a:endParaRPr sz="2000" b="1" dirty="0">
              <a:solidFill>
                <a:schemeClr val="accent5"/>
              </a:solidFill>
              <a:latin typeface="Avenir" panose="020B0503020203020204" pitchFamily="34" charset="0"/>
            </a:endParaRPr>
          </a:p>
          <a:p>
            <a:pPr marL="285750" indent="-285750">
              <a:spcAft>
                <a:spcPts val="600"/>
              </a:spcAft>
              <a:buFont typeface="Wingdings" panose="05000000000000000000" pitchFamily="2" charset="2"/>
              <a:buChar char="Ø"/>
            </a:pPr>
            <a:r>
              <a:rPr sz="2000" b="0" dirty="0">
                <a:solidFill>
                  <a:srgbClr val="1F2A44"/>
                </a:solidFill>
                <a:latin typeface="Avenir"/>
              </a:rPr>
              <a:t>316/316L plates, copper brazed</a:t>
            </a:r>
          </a:p>
          <a:p>
            <a:pPr marL="285750" indent="-285750">
              <a:spcAft>
                <a:spcPts val="600"/>
              </a:spcAft>
              <a:buFont typeface="Wingdings" panose="05000000000000000000" pitchFamily="2" charset="2"/>
              <a:buChar char="Ø"/>
            </a:pPr>
            <a:r>
              <a:rPr sz="2000" b="0" dirty="0">
                <a:solidFill>
                  <a:srgbClr val="1F2A44"/>
                </a:solidFill>
                <a:latin typeface="Avenir"/>
              </a:rPr>
              <a:t>Chosen by Anesi from expected load and HX ΔT</a:t>
            </a:r>
          </a:p>
          <a:p>
            <a:pPr marL="285750" indent="-285750">
              <a:spcAft>
                <a:spcPts val="600"/>
              </a:spcAft>
              <a:buFont typeface="Wingdings" panose="05000000000000000000" pitchFamily="2" charset="2"/>
              <a:buChar char="Ø"/>
            </a:pPr>
            <a:r>
              <a:rPr sz="2000" b="0" dirty="0">
                <a:solidFill>
                  <a:srgbClr val="1F2A44"/>
                </a:solidFill>
                <a:latin typeface="Avenir"/>
              </a:rPr>
              <a:t>Listed in Anesi CWH bulletin as the HP80 DW option</a:t>
            </a:r>
          </a:p>
        </p:txBody>
      </p:sp>
      <p:sp>
        <p:nvSpPr>
          <p:cNvPr id="16" name="TextBox 15"/>
          <p:cNvSpPr txBox="1"/>
          <p:nvPr/>
        </p:nvSpPr>
        <p:spPr>
          <a:xfrm>
            <a:off x="411480" y="6355080"/>
            <a:ext cx="13807440" cy="646331"/>
          </a:xfrm>
          <a:prstGeom prst="rect">
            <a:avLst/>
          </a:prstGeom>
          <a:noFill/>
        </p:spPr>
        <p:txBody>
          <a:bodyPr wrap="square">
            <a:spAutoFit/>
          </a:bodyPr>
          <a:lstStyle/>
          <a:p>
            <a:pPr algn="l"/>
            <a:r>
              <a:rPr b="0">
                <a:solidFill>
                  <a:srgbClr val="4A5568"/>
                </a:solidFill>
                <a:latin typeface="Avenir"/>
              </a:rPr>
              <a:t>Field: 6°F LMTD on the change matrix is an operating window; design LMTD is 4°F. Close to 80 sq ft of HX area would have been optimal to hold GAHP efficiency at low and high load. When field LMTD ran ~10°F, COP and savings collapsed.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BE81D-35C5-34FF-FEC3-6677CA37FF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4DE8F7-5B6B-652D-6300-06EA3D12B31F}"/>
              </a:ext>
            </a:extLst>
          </p:cNvPr>
          <p:cNvSpPr>
            <a:spLocks noGrp="1"/>
          </p:cNvSpPr>
          <p:nvPr>
            <p:ph type="title"/>
          </p:nvPr>
        </p:nvSpPr>
        <p:spPr/>
        <p:txBody>
          <a:bodyPr/>
          <a:lstStyle/>
          <a:p>
            <a:r>
              <a:rPr lang="en-US" sz="3200" dirty="0">
                <a:solidFill>
                  <a:srgbClr val="00457E"/>
                </a:solidFill>
                <a:latin typeface="Montserrat" pitchFamily="2" charset="0"/>
              </a:rPr>
              <a:t>SWEP </a:t>
            </a:r>
            <a:r>
              <a:rPr lang="en-US" sz="3200" dirty="0" err="1">
                <a:solidFill>
                  <a:srgbClr val="00457E"/>
                </a:solidFill>
                <a:latin typeface="Montserrat" pitchFamily="2" charset="0"/>
              </a:rPr>
              <a:t>DThermX</a:t>
            </a:r>
            <a:r>
              <a:rPr lang="en-US" sz="3200" dirty="0">
                <a:solidFill>
                  <a:srgbClr val="00457E"/>
                </a:solidFill>
                <a:latin typeface="Montserrat" pitchFamily="2" charset="0"/>
              </a:rPr>
              <a:t> Online Sizing Tool</a:t>
            </a:r>
            <a:endParaRPr sz="3200" dirty="0">
              <a:solidFill>
                <a:srgbClr val="00457E"/>
              </a:solidFill>
              <a:latin typeface="Montserrat" pitchFamily="2" charset="0"/>
            </a:endParaRPr>
          </a:p>
        </p:txBody>
      </p:sp>
      <p:sp>
        <p:nvSpPr>
          <p:cNvPr id="10" name="TextBox 9">
            <a:extLst>
              <a:ext uri="{FF2B5EF4-FFF2-40B4-BE49-F238E27FC236}">
                <a16:creationId xmlns:a16="http://schemas.microsoft.com/office/drawing/2014/main" id="{87C9F948-E91D-E941-597A-0EA8AD0639B2}"/>
              </a:ext>
            </a:extLst>
          </p:cNvPr>
          <p:cNvSpPr txBox="1"/>
          <p:nvPr/>
        </p:nvSpPr>
        <p:spPr>
          <a:xfrm>
            <a:off x="9099030" y="148308"/>
            <a:ext cx="3867462" cy="846386"/>
          </a:xfrm>
          <a:prstGeom prst="rect">
            <a:avLst/>
          </a:prstGeom>
          <a:noFill/>
          <a:ln>
            <a:solidFill>
              <a:schemeClr val="tx1"/>
            </a:solidFill>
          </a:ln>
        </p:spPr>
        <p:txBody>
          <a:bodyPr wrap="square">
            <a:spAutoFit/>
          </a:bodyPr>
          <a:lstStyle/>
          <a:p>
            <a:pPr>
              <a:spcAft>
                <a:spcPts val="600"/>
              </a:spcAft>
            </a:pPr>
            <a:r>
              <a:rPr lang="en-US" sz="2400" b="1" dirty="0">
                <a:solidFill>
                  <a:srgbClr val="1F2A44"/>
                </a:solidFill>
                <a:latin typeface="Avenir"/>
              </a:rPr>
              <a:t>Updated Rule of thumb: </a:t>
            </a:r>
          </a:p>
          <a:p>
            <a:pPr>
              <a:spcAft>
                <a:spcPts val="600"/>
              </a:spcAft>
            </a:pPr>
            <a:r>
              <a:rPr lang="en-US" sz="2000" b="1" dirty="0">
                <a:solidFill>
                  <a:schemeClr val="accent5"/>
                </a:solidFill>
                <a:latin typeface="Avenir" panose="020B0503020203020204" pitchFamily="34" charset="0"/>
              </a:rPr>
              <a:t>~1 sq ft HX per kBtu/h (~80 sq ft)</a:t>
            </a:r>
          </a:p>
        </p:txBody>
      </p:sp>
      <p:pic>
        <p:nvPicPr>
          <p:cNvPr id="13" name="Picture 12">
            <a:extLst>
              <a:ext uri="{FF2B5EF4-FFF2-40B4-BE49-F238E27FC236}">
                <a16:creationId xmlns:a16="http://schemas.microsoft.com/office/drawing/2014/main" id="{8CEC38BF-3981-EFED-3B5B-464DACCB7817}"/>
              </a:ext>
            </a:extLst>
          </p:cNvPr>
          <p:cNvPicPr>
            <a:picLocks noChangeAspect="1"/>
          </p:cNvPicPr>
          <p:nvPr/>
        </p:nvPicPr>
        <p:blipFill>
          <a:blip r:embed="rId3"/>
          <a:stretch>
            <a:fillRect/>
          </a:stretch>
        </p:blipFill>
        <p:spPr>
          <a:xfrm>
            <a:off x="144158" y="1283810"/>
            <a:ext cx="14342083" cy="6561389"/>
          </a:xfrm>
          <a:prstGeom prst="rect">
            <a:avLst/>
          </a:prstGeom>
        </p:spPr>
      </p:pic>
    </p:spTree>
    <p:extLst>
      <p:ext uri="{BB962C8B-B14F-4D97-AF65-F5344CB8AC3E}">
        <p14:creationId xmlns:p14="http://schemas.microsoft.com/office/powerpoint/2010/main" val="12360603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dirty="0">
                <a:solidFill>
                  <a:srgbClr val="00457E"/>
                </a:solidFill>
                <a:latin typeface="Montserrat" pitchFamily="2" charset="0"/>
              </a:rPr>
              <a:t>HX Rule of Thumb — </a:t>
            </a:r>
            <a:r>
              <a:rPr lang="en-US" sz="3200" dirty="0">
                <a:solidFill>
                  <a:srgbClr val="00457E"/>
                </a:solidFill>
                <a:latin typeface="Montserrat" pitchFamily="2" charset="0"/>
              </a:rPr>
              <a:t>Critical Sizing for High + Low Load</a:t>
            </a:r>
            <a:endParaRPr sz="3200" dirty="0">
              <a:solidFill>
                <a:srgbClr val="00457E"/>
              </a:solidFill>
              <a:latin typeface="Montserrat" pitchFamily="2" charset="0"/>
            </a:endParaRPr>
          </a:p>
        </p:txBody>
      </p:sp>
      <p:sp>
        <p:nvSpPr>
          <p:cNvPr id="3" name="TextBox 2"/>
          <p:cNvSpPr txBox="1"/>
          <p:nvPr/>
        </p:nvSpPr>
        <p:spPr>
          <a:xfrm>
            <a:off x="411480" y="1142218"/>
            <a:ext cx="13347383" cy="461665"/>
          </a:xfrm>
          <a:prstGeom prst="rect">
            <a:avLst/>
          </a:prstGeom>
          <a:noFill/>
        </p:spPr>
        <p:txBody>
          <a:bodyPr wrap="square">
            <a:spAutoFit/>
          </a:bodyPr>
          <a:lstStyle/>
          <a:p>
            <a:pPr algn="l"/>
            <a:r>
              <a:rPr sz="2400" b="0" dirty="0">
                <a:solidFill>
                  <a:srgbClr val="004B91"/>
                </a:solidFill>
                <a:latin typeface="Avenir"/>
              </a:rPr>
              <a:t>~1 sq ft per kBtu/h of GAHP  →  ~80 sq ft for the HP80.    Design LMTD = 6°F.    Installed pack ≈ 23 sq ft.</a:t>
            </a:r>
          </a:p>
        </p:txBody>
      </p:sp>
      <p:pic>
        <p:nvPicPr>
          <p:cNvPr id="5" name="Picture 4" descr="lmtd_bars.png"/>
          <p:cNvPicPr>
            <a:picLocks noChangeAspect="1"/>
          </p:cNvPicPr>
          <p:nvPr/>
        </p:nvPicPr>
        <p:blipFill>
          <a:blip r:embed="rId3"/>
          <a:stretch>
            <a:fillRect/>
          </a:stretch>
        </p:blipFill>
        <p:spPr>
          <a:xfrm>
            <a:off x="7180897" y="1938433"/>
            <a:ext cx="6995160" cy="3713480"/>
          </a:xfrm>
          <a:prstGeom prst="rect">
            <a:avLst/>
          </a:prstGeom>
        </p:spPr>
      </p:pic>
      <p:sp>
        <p:nvSpPr>
          <p:cNvPr id="6" name="TextBox 5"/>
          <p:cNvSpPr txBox="1"/>
          <p:nvPr/>
        </p:nvSpPr>
        <p:spPr>
          <a:xfrm>
            <a:off x="320040" y="5989320"/>
            <a:ext cx="734378" cy="400110"/>
          </a:xfrm>
          <a:prstGeom prst="rect">
            <a:avLst/>
          </a:prstGeom>
          <a:noFill/>
        </p:spPr>
        <p:txBody>
          <a:bodyPr wrap="square">
            <a:spAutoFit/>
          </a:bodyPr>
          <a:lstStyle/>
          <a:p>
            <a:pPr algn="l"/>
            <a:r>
              <a:rPr sz="2000" b="1" dirty="0">
                <a:solidFill>
                  <a:srgbClr val="1B6B4A"/>
                </a:solidFill>
                <a:latin typeface="Avenir"/>
              </a:rPr>
              <a:t>Pros</a:t>
            </a:r>
          </a:p>
        </p:txBody>
      </p:sp>
      <p:sp>
        <p:nvSpPr>
          <p:cNvPr id="7" name="TextBox 6"/>
          <p:cNvSpPr txBox="1"/>
          <p:nvPr/>
        </p:nvSpPr>
        <p:spPr>
          <a:xfrm>
            <a:off x="960120" y="5989320"/>
            <a:ext cx="6309360" cy="707886"/>
          </a:xfrm>
          <a:prstGeom prst="rect">
            <a:avLst/>
          </a:prstGeom>
          <a:noFill/>
        </p:spPr>
        <p:txBody>
          <a:bodyPr wrap="square">
            <a:spAutoFit/>
          </a:bodyPr>
          <a:lstStyle/>
          <a:p>
            <a:pPr algn="l"/>
            <a:r>
              <a:rPr sz="2000" b="0" dirty="0">
                <a:solidFill>
                  <a:srgbClr val="1F2A44"/>
                </a:solidFill>
                <a:latin typeface="Avenir"/>
              </a:rPr>
              <a:t>High-fire LMTD stays on 6°F when U drops.  Low-fire LMTD 1.5°F vs 5.2°F — colder return, less cycling.</a:t>
            </a:r>
          </a:p>
        </p:txBody>
      </p:sp>
      <p:sp>
        <p:nvSpPr>
          <p:cNvPr id="8" name="TextBox 7"/>
          <p:cNvSpPr txBox="1"/>
          <p:nvPr/>
        </p:nvSpPr>
        <p:spPr>
          <a:xfrm>
            <a:off x="7360922" y="5992177"/>
            <a:ext cx="822960" cy="400110"/>
          </a:xfrm>
          <a:prstGeom prst="rect">
            <a:avLst/>
          </a:prstGeom>
          <a:noFill/>
        </p:spPr>
        <p:txBody>
          <a:bodyPr wrap="square">
            <a:spAutoFit/>
          </a:bodyPr>
          <a:lstStyle/>
          <a:p>
            <a:pPr algn="l"/>
            <a:r>
              <a:rPr sz="2000" b="1" dirty="0">
                <a:solidFill>
                  <a:srgbClr val="B88A12"/>
                </a:solidFill>
                <a:latin typeface="Avenir"/>
              </a:rPr>
              <a:t>Cons</a:t>
            </a:r>
          </a:p>
        </p:txBody>
      </p:sp>
      <p:sp>
        <p:nvSpPr>
          <p:cNvPr id="9" name="TextBox 8"/>
          <p:cNvSpPr txBox="1"/>
          <p:nvPr/>
        </p:nvSpPr>
        <p:spPr>
          <a:xfrm>
            <a:off x="8046720" y="5989320"/>
            <a:ext cx="6217920" cy="707886"/>
          </a:xfrm>
          <a:prstGeom prst="rect">
            <a:avLst/>
          </a:prstGeom>
          <a:noFill/>
        </p:spPr>
        <p:txBody>
          <a:bodyPr wrap="square">
            <a:spAutoFit/>
          </a:bodyPr>
          <a:lstStyle/>
          <a:p>
            <a:pPr algn="l"/>
            <a:r>
              <a:rPr sz="2000" b="0" dirty="0">
                <a:solidFill>
                  <a:srgbClr val="1F2A44"/>
                </a:solidFill>
                <a:latin typeface="Avenir"/>
              </a:rPr>
              <a:t>Cost, footprint, glycol.  Leaves the tested 50-plate SWEP.  Area cannot fix a 110°F / 5 </a:t>
            </a:r>
            <a:r>
              <a:rPr sz="2000" b="0" dirty="0" err="1">
                <a:solidFill>
                  <a:srgbClr val="1F2A44"/>
                </a:solidFill>
                <a:latin typeface="Avenir"/>
              </a:rPr>
              <a:t>gpm</a:t>
            </a:r>
            <a:r>
              <a:rPr sz="2000" b="0" dirty="0">
                <a:solidFill>
                  <a:srgbClr val="1F2A44"/>
                </a:solidFill>
                <a:latin typeface="Avenir"/>
              </a:rPr>
              <a:t> pinch.</a:t>
            </a:r>
          </a:p>
        </p:txBody>
      </p:sp>
      <p:sp>
        <p:nvSpPr>
          <p:cNvPr id="10" name="TextBox 9"/>
          <p:cNvSpPr txBox="1"/>
          <p:nvPr/>
        </p:nvSpPr>
        <p:spPr>
          <a:xfrm>
            <a:off x="533400" y="6927910"/>
            <a:ext cx="13898880" cy="400110"/>
          </a:xfrm>
          <a:prstGeom prst="rect">
            <a:avLst/>
          </a:prstGeom>
          <a:noFill/>
        </p:spPr>
        <p:txBody>
          <a:bodyPr wrap="square">
            <a:spAutoFit/>
          </a:bodyPr>
          <a:lstStyle/>
          <a:p>
            <a:pPr algn="l"/>
            <a:r>
              <a:rPr lang="en-US" sz="2000" b="0" dirty="0">
                <a:solidFill>
                  <a:srgbClr val="4A5568"/>
                </a:solidFill>
                <a:latin typeface="Avenir"/>
              </a:rPr>
              <a:t>***</a:t>
            </a:r>
            <a:r>
              <a:rPr sz="2000" b="0" dirty="0">
                <a:solidFill>
                  <a:srgbClr val="4A5568"/>
                </a:solidFill>
                <a:latin typeface="Avenir"/>
              </a:rPr>
              <a:t>Low fire: 23 sq ft can still hit ~6°F if U holds.  80 sq ft is the high-fire derated-U target, with extra low-load headroom.</a:t>
            </a:r>
            <a:r>
              <a:rPr lang="en-US" sz="2000" b="0" dirty="0">
                <a:solidFill>
                  <a:srgbClr val="4A5568"/>
                </a:solidFill>
                <a:latin typeface="Avenir"/>
              </a:rPr>
              <a:t>***</a:t>
            </a:r>
            <a:endParaRPr sz="2000" b="0" dirty="0">
              <a:solidFill>
                <a:srgbClr val="4A5568"/>
              </a:solidFill>
              <a:latin typeface="Avenir"/>
            </a:endParaRPr>
          </a:p>
        </p:txBody>
      </p:sp>
      <p:pic>
        <p:nvPicPr>
          <p:cNvPr id="12" name="Picture 11" descr="area_cards.png">
            <a:extLst>
              <a:ext uri="{FF2B5EF4-FFF2-40B4-BE49-F238E27FC236}">
                <a16:creationId xmlns:a16="http://schemas.microsoft.com/office/drawing/2014/main" id="{973C7797-7BDE-9AC7-120C-176C8C9CE3C9}"/>
              </a:ext>
            </a:extLst>
          </p:cNvPr>
          <p:cNvPicPr>
            <a:picLocks noChangeAspect="1"/>
          </p:cNvPicPr>
          <p:nvPr/>
        </p:nvPicPr>
        <p:blipFill>
          <a:blip r:embed="rId4"/>
          <a:stretch>
            <a:fillRect/>
          </a:stretch>
        </p:blipFill>
        <p:spPr>
          <a:xfrm>
            <a:off x="277177" y="2139506"/>
            <a:ext cx="6903720" cy="278763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437DB-D622-551F-DD03-A94956605F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8C0F63-BFEF-9000-2B6E-DEB0A1EFF347}"/>
              </a:ext>
            </a:extLst>
          </p:cNvPr>
          <p:cNvSpPr>
            <a:spLocks noGrp="1"/>
          </p:cNvSpPr>
          <p:nvPr>
            <p:ph type="title"/>
          </p:nvPr>
        </p:nvSpPr>
        <p:spPr>
          <a:xfrm>
            <a:off x="6409319" y="3247729"/>
            <a:ext cx="5546035" cy="1033669"/>
          </a:xfrm>
        </p:spPr>
        <p:txBody>
          <a:bodyPr/>
          <a:lstStyle/>
          <a:p>
            <a:r>
              <a:rPr lang="en-US" dirty="0">
                <a:latin typeface="Montserrat" pitchFamily="2" charset="0"/>
              </a:rPr>
              <a:t>Results</a:t>
            </a:r>
          </a:p>
        </p:txBody>
      </p:sp>
    </p:spTree>
    <p:custDataLst>
      <p:custData r:id="rId1"/>
    </p:custDataLst>
    <p:extLst>
      <p:ext uri="{BB962C8B-B14F-4D97-AF65-F5344CB8AC3E}">
        <p14:creationId xmlns:p14="http://schemas.microsoft.com/office/powerpoint/2010/main" val="1320023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a:extLst>
              <a:ext uri="{FF2B5EF4-FFF2-40B4-BE49-F238E27FC236}">
                <a16:creationId xmlns:a16="http://schemas.microsoft.com/office/drawing/2014/main" id="{1179C6D5-02B5-4F2B-86D2-E7637E4B4E99}"/>
              </a:ext>
            </a:extLst>
          </p:cNvPr>
          <p:cNvGraphicFramePr>
            <a:graphicFrameLocks/>
          </p:cNvGraphicFramePr>
          <p:nvPr>
            <p:extLst>
              <p:ext uri="{D42A27DB-BD31-4B8C-83A1-F6EECF244321}">
                <p14:modId xmlns:p14="http://schemas.microsoft.com/office/powerpoint/2010/main" val="1012173410"/>
              </p:ext>
            </p:extLst>
          </p:nvPr>
        </p:nvGraphicFramePr>
        <p:xfrm>
          <a:off x="546761" y="2219759"/>
          <a:ext cx="6297680" cy="4388114"/>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57087DEA-8B10-A3AC-E402-CB970A19E3AE}"/>
              </a:ext>
            </a:extLst>
          </p:cNvPr>
          <p:cNvSpPr>
            <a:spLocks noGrp="1"/>
          </p:cNvSpPr>
          <p:nvPr>
            <p:ph type="title"/>
          </p:nvPr>
        </p:nvSpPr>
        <p:spPr/>
        <p:txBody>
          <a:bodyPr>
            <a:normAutofit/>
          </a:bodyPr>
          <a:lstStyle/>
          <a:p>
            <a:r>
              <a:rPr lang="en-US" dirty="0">
                <a:solidFill>
                  <a:srgbClr val="00457E"/>
                </a:solidFill>
                <a:latin typeface="Montserrat" pitchFamily="2" charset="0"/>
              </a:rPr>
              <a:t>GAHP Field vs Lab COP vs GAHP Inlet - OAT</a:t>
            </a:r>
          </a:p>
        </p:txBody>
      </p:sp>
      <p:pic>
        <p:nvPicPr>
          <p:cNvPr id="7" name="Picture 6">
            <a:extLst>
              <a:ext uri="{FF2B5EF4-FFF2-40B4-BE49-F238E27FC236}">
                <a16:creationId xmlns:a16="http://schemas.microsoft.com/office/drawing/2014/main" id="{20D8EEDA-86A2-ED29-D3D5-AF663B8A43CA}"/>
              </a:ext>
            </a:extLst>
          </p:cNvPr>
          <p:cNvPicPr>
            <a:picLocks noChangeAspect="1"/>
          </p:cNvPicPr>
          <p:nvPr/>
        </p:nvPicPr>
        <p:blipFill>
          <a:blip r:embed="rId4"/>
          <a:stretch>
            <a:fillRect/>
          </a:stretch>
        </p:blipFill>
        <p:spPr>
          <a:xfrm>
            <a:off x="7799321" y="2146434"/>
            <a:ext cx="6627503" cy="4388114"/>
          </a:xfrm>
          <a:prstGeom prst="rect">
            <a:avLst/>
          </a:prstGeom>
        </p:spPr>
      </p:pic>
      <p:sp>
        <p:nvSpPr>
          <p:cNvPr id="3" name="Rectangle 2">
            <a:extLst>
              <a:ext uri="{FF2B5EF4-FFF2-40B4-BE49-F238E27FC236}">
                <a16:creationId xmlns:a16="http://schemas.microsoft.com/office/drawing/2014/main" id="{0B105C3E-4DA8-B31B-1325-513EF647CEEA}"/>
              </a:ext>
            </a:extLst>
          </p:cNvPr>
          <p:cNvSpPr/>
          <p:nvPr/>
        </p:nvSpPr>
        <p:spPr>
          <a:xfrm>
            <a:off x="10703117" y="3012239"/>
            <a:ext cx="763419" cy="717082"/>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160"/>
          </a:p>
        </p:txBody>
      </p:sp>
      <p:cxnSp>
        <p:nvCxnSpPr>
          <p:cNvPr id="6" name="Straight Arrow Connector 5">
            <a:extLst>
              <a:ext uri="{FF2B5EF4-FFF2-40B4-BE49-F238E27FC236}">
                <a16:creationId xmlns:a16="http://schemas.microsoft.com/office/drawing/2014/main" id="{D2B03EDF-D8D8-7E39-AF1D-ADFB625515D4}"/>
              </a:ext>
            </a:extLst>
          </p:cNvPr>
          <p:cNvCxnSpPr>
            <a:cxnSpLocks/>
          </p:cNvCxnSpPr>
          <p:nvPr/>
        </p:nvCxnSpPr>
        <p:spPr>
          <a:xfrm flipV="1">
            <a:off x="9836104" y="3592576"/>
            <a:ext cx="336757" cy="1076346"/>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5" name="Left Brace 4">
            <a:extLst>
              <a:ext uri="{FF2B5EF4-FFF2-40B4-BE49-F238E27FC236}">
                <a16:creationId xmlns:a16="http://schemas.microsoft.com/office/drawing/2014/main" id="{CA1D0047-5209-7E7B-8D14-15EDBD6CDF6F}"/>
              </a:ext>
            </a:extLst>
          </p:cNvPr>
          <p:cNvSpPr/>
          <p:nvPr/>
        </p:nvSpPr>
        <p:spPr>
          <a:xfrm rot="10800000">
            <a:off x="6102397" y="3429000"/>
            <a:ext cx="274504" cy="1268008"/>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160"/>
          </a:p>
        </p:txBody>
      </p:sp>
      <p:sp>
        <p:nvSpPr>
          <p:cNvPr id="8" name="TextBox 7">
            <a:extLst>
              <a:ext uri="{FF2B5EF4-FFF2-40B4-BE49-F238E27FC236}">
                <a16:creationId xmlns:a16="http://schemas.microsoft.com/office/drawing/2014/main" id="{A5CB1489-19B3-B706-7550-D685806A78A2}"/>
              </a:ext>
            </a:extLst>
          </p:cNvPr>
          <p:cNvSpPr txBox="1"/>
          <p:nvPr/>
        </p:nvSpPr>
        <p:spPr>
          <a:xfrm>
            <a:off x="6386036" y="3425906"/>
            <a:ext cx="1210628" cy="1274195"/>
          </a:xfrm>
          <a:prstGeom prst="rect">
            <a:avLst/>
          </a:prstGeom>
          <a:solidFill>
            <a:schemeClr val="bg1"/>
          </a:solidFill>
          <a:ln w="19050">
            <a:solidFill>
              <a:schemeClr val="tx1"/>
            </a:solidFill>
          </a:ln>
        </p:spPr>
        <p:txBody>
          <a:bodyPr wrap="square" rtlCol="0">
            <a:spAutoFit/>
          </a:bodyPr>
          <a:lstStyle>
            <a:defPPr>
              <a:defRPr lang="en-US"/>
            </a:defPPr>
            <a:lvl1pPr>
              <a:defRPr>
                <a:ln w="0"/>
                <a:effectLst>
                  <a:outerShdw blurRad="38100" dist="19050" dir="2700000" algn="tl" rotWithShape="0">
                    <a:schemeClr val="dk1">
                      <a:alpha val="40000"/>
                    </a:schemeClr>
                  </a:outerShdw>
                </a:effectLst>
              </a:defRPr>
            </a:lvl1pPr>
          </a:lstStyle>
          <a:p>
            <a:r>
              <a:rPr lang="en-US" sz="1920" dirty="0"/>
              <a:t>40-60°F</a:t>
            </a:r>
          </a:p>
          <a:p>
            <a:r>
              <a:rPr lang="en-US" sz="1920" dirty="0"/>
              <a:t>Field COP</a:t>
            </a:r>
          </a:p>
          <a:p>
            <a:r>
              <a:rPr lang="en-US" sz="1920" dirty="0"/>
              <a:t>0.6-1.4</a:t>
            </a:r>
          </a:p>
        </p:txBody>
      </p:sp>
      <p:sp>
        <p:nvSpPr>
          <p:cNvPr id="12" name="TextBox 11">
            <a:extLst>
              <a:ext uri="{FF2B5EF4-FFF2-40B4-BE49-F238E27FC236}">
                <a16:creationId xmlns:a16="http://schemas.microsoft.com/office/drawing/2014/main" id="{C927FBDA-6768-4148-9CAA-923BFA1224DD}"/>
              </a:ext>
            </a:extLst>
          </p:cNvPr>
          <p:cNvSpPr txBox="1"/>
          <p:nvPr/>
        </p:nvSpPr>
        <p:spPr>
          <a:xfrm>
            <a:off x="8846290" y="3952183"/>
            <a:ext cx="1049299" cy="1569660"/>
          </a:xfrm>
          <a:prstGeom prst="rect">
            <a:avLst/>
          </a:prstGeom>
          <a:solidFill>
            <a:schemeClr val="bg1"/>
          </a:solidFill>
          <a:ln w="19050">
            <a:solidFill>
              <a:schemeClr val="tx1"/>
            </a:solidFill>
          </a:ln>
        </p:spPr>
        <p:txBody>
          <a:bodyPr wrap="square" rtlCol="0">
            <a:spAutoFit/>
          </a:bodyPr>
          <a:lstStyle>
            <a:defPPr>
              <a:defRPr lang="en-US"/>
            </a:defPPr>
            <a:lvl1pPr>
              <a:defRPr sz="1600">
                <a:ln w="0"/>
                <a:effectLst>
                  <a:outerShdw blurRad="38100" dist="19050" dir="2700000" algn="tl" rotWithShape="0">
                    <a:schemeClr val="dk1">
                      <a:alpha val="40000"/>
                    </a:schemeClr>
                  </a:outerShdw>
                </a:effectLst>
              </a:defRPr>
            </a:lvl1pPr>
          </a:lstStyle>
          <a:p>
            <a:r>
              <a:rPr lang="en-US" sz="1920" dirty="0"/>
              <a:t>40-60°F</a:t>
            </a:r>
          </a:p>
          <a:p>
            <a:r>
              <a:rPr lang="en-US" sz="1920" dirty="0"/>
              <a:t>Lab COP</a:t>
            </a:r>
          </a:p>
          <a:p>
            <a:r>
              <a:rPr lang="en-US" sz="1920" dirty="0"/>
              <a:t>1.2-1.6</a:t>
            </a:r>
          </a:p>
        </p:txBody>
      </p:sp>
      <p:sp>
        <p:nvSpPr>
          <p:cNvPr id="14" name="Left Brace 13">
            <a:extLst>
              <a:ext uri="{FF2B5EF4-FFF2-40B4-BE49-F238E27FC236}">
                <a16:creationId xmlns:a16="http://schemas.microsoft.com/office/drawing/2014/main" id="{788E9AE0-0DE4-63FB-4DE1-779C312A2CBD}"/>
              </a:ext>
            </a:extLst>
          </p:cNvPr>
          <p:cNvSpPr/>
          <p:nvPr/>
        </p:nvSpPr>
        <p:spPr>
          <a:xfrm>
            <a:off x="10233191" y="3060833"/>
            <a:ext cx="297892" cy="668487"/>
          </a:xfrm>
          <a:prstGeom prst="leftBrace">
            <a:avLst/>
          </a:prstGeom>
          <a:ln w="28575">
            <a:solidFill>
              <a:srgbClr val="231F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160" dirty="0"/>
          </a:p>
        </p:txBody>
      </p:sp>
      <p:sp>
        <p:nvSpPr>
          <p:cNvPr id="16" name="Rectangle 15">
            <a:extLst>
              <a:ext uri="{FF2B5EF4-FFF2-40B4-BE49-F238E27FC236}">
                <a16:creationId xmlns:a16="http://schemas.microsoft.com/office/drawing/2014/main" id="{BF6E31B4-5C68-708F-9C03-89F2965E64CD}"/>
              </a:ext>
            </a:extLst>
          </p:cNvPr>
          <p:cNvSpPr/>
          <p:nvPr/>
        </p:nvSpPr>
        <p:spPr>
          <a:xfrm>
            <a:off x="10657520" y="6132776"/>
            <a:ext cx="2152208" cy="341376"/>
          </a:xfrm>
          <a:prstGeom prst="rect">
            <a:avLst/>
          </a:prstGeom>
          <a:noFill/>
          <a:ln w="57150">
            <a:solidFill>
              <a:srgbClr val="231F2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17" name="TextBox 16">
            <a:extLst>
              <a:ext uri="{FF2B5EF4-FFF2-40B4-BE49-F238E27FC236}">
                <a16:creationId xmlns:a16="http://schemas.microsoft.com/office/drawing/2014/main" id="{3D484AEF-E220-28AE-D92E-211654950C28}"/>
              </a:ext>
            </a:extLst>
          </p:cNvPr>
          <p:cNvSpPr txBox="1"/>
          <p:nvPr/>
        </p:nvSpPr>
        <p:spPr>
          <a:xfrm>
            <a:off x="1618961" y="6920841"/>
            <a:ext cx="4153279" cy="424732"/>
          </a:xfrm>
          <a:prstGeom prst="rect">
            <a:avLst/>
          </a:prstGeom>
          <a:solidFill>
            <a:schemeClr val="bg1"/>
          </a:solidFill>
          <a:ln w="19050">
            <a:solidFill>
              <a:schemeClr val="tx1"/>
            </a:solidFill>
          </a:ln>
        </p:spPr>
        <p:txBody>
          <a:bodyPr wrap="square" rtlCol="0">
            <a:spAutoFit/>
          </a:bodyPr>
          <a:lstStyle>
            <a:defPPr>
              <a:defRPr lang="en-US"/>
            </a:defPPr>
            <a:lvl1pPr>
              <a:defRPr>
                <a:ln w="0"/>
                <a:effectLst>
                  <a:outerShdw blurRad="38100" dist="19050" dir="2700000" algn="tl" rotWithShape="0">
                    <a:schemeClr val="dk1">
                      <a:alpha val="40000"/>
                    </a:schemeClr>
                  </a:outerShdw>
                </a:effectLst>
              </a:defRPr>
            </a:lvl1pPr>
          </a:lstStyle>
          <a:p>
            <a:r>
              <a:rPr lang="en-US" sz="2160"/>
              <a:t>Avg. Field % Firing Rate = 73% </a:t>
            </a:r>
          </a:p>
        </p:txBody>
      </p:sp>
      <p:cxnSp>
        <p:nvCxnSpPr>
          <p:cNvPr id="19" name="Straight Arrow Connector 18">
            <a:extLst>
              <a:ext uri="{FF2B5EF4-FFF2-40B4-BE49-F238E27FC236}">
                <a16:creationId xmlns:a16="http://schemas.microsoft.com/office/drawing/2014/main" id="{1734F2F9-DF58-61A3-0F8D-620E63F22DD9}"/>
              </a:ext>
            </a:extLst>
          </p:cNvPr>
          <p:cNvCxnSpPr>
            <a:cxnSpLocks/>
          </p:cNvCxnSpPr>
          <p:nvPr/>
        </p:nvCxnSpPr>
        <p:spPr>
          <a:xfrm flipV="1">
            <a:off x="11332647" y="6474152"/>
            <a:ext cx="577089" cy="59914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FC87E42A-9F8B-52F3-6156-95B2B3095F45}"/>
              </a:ext>
            </a:extLst>
          </p:cNvPr>
          <p:cNvSpPr txBox="1"/>
          <p:nvPr/>
        </p:nvSpPr>
        <p:spPr>
          <a:xfrm>
            <a:off x="6490268" y="2995394"/>
            <a:ext cx="1002164" cy="424732"/>
          </a:xfrm>
          <a:prstGeom prst="rect">
            <a:avLst/>
          </a:prstGeom>
          <a:noFill/>
        </p:spPr>
        <p:txBody>
          <a:bodyPr wrap="square" rtlCol="0">
            <a:spAutoFit/>
          </a:bodyPr>
          <a:lstStyle/>
          <a:p>
            <a:r>
              <a:rPr lang="en-US" sz="2160" dirty="0"/>
              <a:t>range</a:t>
            </a:r>
          </a:p>
        </p:txBody>
      </p:sp>
      <p:sp>
        <p:nvSpPr>
          <p:cNvPr id="25" name="TextBox 24">
            <a:extLst>
              <a:ext uri="{FF2B5EF4-FFF2-40B4-BE49-F238E27FC236}">
                <a16:creationId xmlns:a16="http://schemas.microsoft.com/office/drawing/2014/main" id="{E5399543-FFDA-D0FE-37EB-66C53C429AAD}"/>
              </a:ext>
            </a:extLst>
          </p:cNvPr>
          <p:cNvSpPr txBox="1"/>
          <p:nvPr/>
        </p:nvSpPr>
        <p:spPr>
          <a:xfrm>
            <a:off x="8924138" y="3554549"/>
            <a:ext cx="1002164" cy="424732"/>
          </a:xfrm>
          <a:prstGeom prst="rect">
            <a:avLst/>
          </a:prstGeom>
          <a:noFill/>
        </p:spPr>
        <p:txBody>
          <a:bodyPr wrap="square" rtlCol="0">
            <a:spAutoFit/>
          </a:bodyPr>
          <a:lstStyle/>
          <a:p>
            <a:r>
              <a:rPr lang="en-US" sz="2160"/>
              <a:t>range</a:t>
            </a:r>
          </a:p>
        </p:txBody>
      </p:sp>
      <p:sp>
        <p:nvSpPr>
          <p:cNvPr id="10" name="Content Placeholder 9">
            <a:extLst>
              <a:ext uri="{FF2B5EF4-FFF2-40B4-BE49-F238E27FC236}">
                <a16:creationId xmlns:a16="http://schemas.microsoft.com/office/drawing/2014/main" id="{2D4FAAF1-08D0-426A-0673-CEC725C5F1F7}"/>
              </a:ext>
            </a:extLst>
          </p:cNvPr>
          <p:cNvSpPr>
            <a:spLocks noGrp="1"/>
          </p:cNvSpPr>
          <p:nvPr>
            <p:ph idx="1"/>
          </p:nvPr>
        </p:nvSpPr>
        <p:spPr>
          <a:xfrm>
            <a:off x="609600" y="1250080"/>
            <a:ext cx="12839700" cy="583386"/>
          </a:xfrm>
        </p:spPr>
        <p:txBody>
          <a:bodyPr/>
          <a:lstStyle/>
          <a:p>
            <a:r>
              <a:rPr lang="en-US" dirty="0"/>
              <a:t>Most field points sit at COP 0.6–1.2 in the 40–70°F lift band. Lab in the same band is 1.2–1.6. Some days reach or exceed the 1.43 rated COP; the unit does not hold that high COP the way the lab unit does.</a:t>
            </a:r>
          </a:p>
          <a:p>
            <a:endParaRPr lang="en-US" dirty="0"/>
          </a:p>
        </p:txBody>
      </p:sp>
      <p:sp>
        <p:nvSpPr>
          <p:cNvPr id="15" name="TextBox 14">
            <a:extLst>
              <a:ext uri="{FF2B5EF4-FFF2-40B4-BE49-F238E27FC236}">
                <a16:creationId xmlns:a16="http://schemas.microsoft.com/office/drawing/2014/main" id="{49CB06BE-6736-B9E6-6E25-0955FC07B81E}"/>
              </a:ext>
            </a:extLst>
          </p:cNvPr>
          <p:cNvSpPr txBox="1"/>
          <p:nvPr/>
        </p:nvSpPr>
        <p:spPr>
          <a:xfrm>
            <a:off x="7179368" y="6915419"/>
            <a:ext cx="5297379" cy="424732"/>
          </a:xfrm>
          <a:prstGeom prst="rect">
            <a:avLst/>
          </a:prstGeom>
          <a:solidFill>
            <a:schemeClr val="bg1"/>
          </a:solidFill>
          <a:ln w="19050">
            <a:solidFill>
              <a:schemeClr val="tx1"/>
            </a:solidFill>
          </a:ln>
        </p:spPr>
        <p:txBody>
          <a:bodyPr wrap="square" rtlCol="0">
            <a:spAutoFit/>
          </a:bodyPr>
          <a:lstStyle>
            <a:defPPr>
              <a:defRPr lang="en-US"/>
            </a:defPPr>
            <a:lvl1pPr>
              <a:defRPr>
                <a:ln w="0"/>
                <a:effectLst>
                  <a:outerShdw blurRad="38100" dist="19050" dir="2700000" algn="tl" rotWithShape="0">
                    <a:schemeClr val="dk1">
                      <a:alpha val="40000"/>
                    </a:schemeClr>
                  </a:outerShdw>
                </a:effectLst>
              </a:defRPr>
            </a:lvl1pPr>
          </a:lstStyle>
          <a:p>
            <a:r>
              <a:rPr lang="en-US" sz="2160" dirty="0"/>
              <a:t>Steady State @ 50%, 94% Firing Rates</a:t>
            </a:r>
          </a:p>
        </p:txBody>
      </p:sp>
      <p:sp>
        <p:nvSpPr>
          <p:cNvPr id="18" name="TextBox 17">
            <a:extLst>
              <a:ext uri="{FF2B5EF4-FFF2-40B4-BE49-F238E27FC236}">
                <a16:creationId xmlns:a16="http://schemas.microsoft.com/office/drawing/2014/main" id="{58BBFE54-848A-188A-72B8-C00321658B36}"/>
              </a:ext>
            </a:extLst>
          </p:cNvPr>
          <p:cNvSpPr txBox="1"/>
          <p:nvPr/>
        </p:nvSpPr>
        <p:spPr>
          <a:xfrm>
            <a:off x="6152372" y="6898895"/>
            <a:ext cx="726636" cy="421955"/>
          </a:xfrm>
          <a:prstGeom prst="rect">
            <a:avLst/>
          </a:prstGeom>
          <a:noFill/>
        </p:spPr>
        <p:txBody>
          <a:bodyPr wrap="square" rtlCol="0">
            <a:noAutofit/>
          </a:bodyPr>
          <a:lstStyle/>
          <a:p>
            <a:r>
              <a:rPr lang="en-US" sz="2800" dirty="0"/>
              <a:t>vs.</a:t>
            </a:r>
          </a:p>
        </p:txBody>
      </p:sp>
      <p:cxnSp>
        <p:nvCxnSpPr>
          <p:cNvPr id="20" name="Straight Connector 19">
            <a:extLst>
              <a:ext uri="{FF2B5EF4-FFF2-40B4-BE49-F238E27FC236}">
                <a16:creationId xmlns:a16="http://schemas.microsoft.com/office/drawing/2014/main" id="{229AC2A7-B0F1-F784-DA42-390D7542177A}"/>
              </a:ext>
            </a:extLst>
          </p:cNvPr>
          <p:cNvCxnSpPr/>
          <p:nvPr/>
        </p:nvCxnSpPr>
        <p:spPr>
          <a:xfrm>
            <a:off x="482252" y="1045923"/>
            <a:ext cx="13546898"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94996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879A2-3F05-3D7B-09FC-300F34C68F3D}"/>
            </a:ext>
          </a:extLst>
        </p:cNvPr>
        <p:cNvGrpSpPr/>
        <p:nvPr/>
      </p:nvGrpSpPr>
      <p:grpSpPr>
        <a:xfrm>
          <a:off x="0" y="0"/>
          <a:ext cx="0" cy="0"/>
          <a:chOff x="0" y="0"/>
          <a:chExt cx="0" cy="0"/>
        </a:xfrm>
      </p:grpSpPr>
      <p:graphicFrame>
        <p:nvGraphicFramePr>
          <p:cNvPr id="17" name="Chart 16">
            <a:extLst>
              <a:ext uri="{FF2B5EF4-FFF2-40B4-BE49-F238E27FC236}">
                <a16:creationId xmlns:a16="http://schemas.microsoft.com/office/drawing/2014/main" id="{A9EC5A74-DE8C-42EA-B8E9-09F6D39850DC}"/>
              </a:ext>
            </a:extLst>
          </p:cNvPr>
          <p:cNvGraphicFramePr>
            <a:graphicFrameLocks/>
          </p:cNvGraphicFramePr>
          <p:nvPr>
            <p:extLst>
              <p:ext uri="{D42A27DB-BD31-4B8C-83A1-F6EECF244321}">
                <p14:modId xmlns:p14="http://schemas.microsoft.com/office/powerpoint/2010/main" val="2373631864"/>
              </p:ext>
            </p:extLst>
          </p:nvPr>
        </p:nvGraphicFramePr>
        <p:xfrm>
          <a:off x="117754" y="2363055"/>
          <a:ext cx="7137947" cy="4815401"/>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D5F70EBE-E03F-432E-CE04-C1444C0FC7B9}"/>
              </a:ext>
            </a:extLst>
          </p:cNvPr>
          <p:cNvSpPr>
            <a:spLocks noGrp="1"/>
          </p:cNvSpPr>
          <p:nvPr>
            <p:ph type="title"/>
          </p:nvPr>
        </p:nvSpPr>
        <p:spPr>
          <a:xfrm>
            <a:off x="505316" y="191029"/>
            <a:ext cx="11875141" cy="1240403"/>
          </a:xfrm>
        </p:spPr>
        <p:txBody>
          <a:bodyPr>
            <a:normAutofit/>
          </a:bodyPr>
          <a:lstStyle/>
          <a:p>
            <a:r>
              <a:rPr lang="en-US" sz="3360">
                <a:solidFill>
                  <a:srgbClr val="FFFFFF"/>
                </a:solidFill>
              </a:rPr>
              <a:t>Field vs Lab Load Based Results</a:t>
            </a:r>
          </a:p>
        </p:txBody>
      </p:sp>
      <p:pic>
        <p:nvPicPr>
          <p:cNvPr id="9" name="Picture 8">
            <a:extLst>
              <a:ext uri="{FF2B5EF4-FFF2-40B4-BE49-F238E27FC236}">
                <a16:creationId xmlns:a16="http://schemas.microsoft.com/office/drawing/2014/main" id="{55E71E7F-D2E4-A2CC-A1F3-4489F9234FC4}"/>
              </a:ext>
            </a:extLst>
          </p:cNvPr>
          <p:cNvPicPr>
            <a:picLocks noChangeAspect="1"/>
          </p:cNvPicPr>
          <p:nvPr/>
        </p:nvPicPr>
        <p:blipFill>
          <a:blip r:embed="rId4"/>
          <a:srcRect l="9424" r="4371" b="3020"/>
          <a:stretch>
            <a:fillRect/>
          </a:stretch>
        </p:blipFill>
        <p:spPr>
          <a:xfrm>
            <a:off x="7109381" y="1777906"/>
            <a:ext cx="7306466" cy="5453090"/>
          </a:xfrm>
          <a:prstGeom prst="rect">
            <a:avLst/>
          </a:prstGeom>
        </p:spPr>
      </p:pic>
      <p:cxnSp>
        <p:nvCxnSpPr>
          <p:cNvPr id="7" name="Straight Connector 6">
            <a:extLst>
              <a:ext uri="{FF2B5EF4-FFF2-40B4-BE49-F238E27FC236}">
                <a16:creationId xmlns:a16="http://schemas.microsoft.com/office/drawing/2014/main" id="{453F5E92-D63A-223C-71E6-F2182F598F82}"/>
              </a:ext>
            </a:extLst>
          </p:cNvPr>
          <p:cNvCxnSpPr>
            <a:cxnSpLocks/>
          </p:cNvCxnSpPr>
          <p:nvPr/>
        </p:nvCxnSpPr>
        <p:spPr>
          <a:xfrm>
            <a:off x="3438625" y="3894879"/>
            <a:ext cx="9338720" cy="18868"/>
          </a:xfrm>
          <a:prstGeom prst="line">
            <a:avLst/>
          </a:prstGeom>
          <a:ln w="19050">
            <a:solidFill>
              <a:schemeClr val="tx1"/>
            </a:solidFill>
            <a:prstDash val="sysDash"/>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93C814A-9DA4-6612-B54B-99950DF25866}"/>
              </a:ext>
            </a:extLst>
          </p:cNvPr>
          <p:cNvCxnSpPr/>
          <p:nvPr/>
        </p:nvCxnSpPr>
        <p:spPr>
          <a:xfrm>
            <a:off x="3438625" y="4442024"/>
            <a:ext cx="9338720" cy="0"/>
          </a:xfrm>
          <a:prstGeom prst="line">
            <a:avLst/>
          </a:prstGeom>
          <a:ln w="19050">
            <a:solidFill>
              <a:schemeClr val="tx1"/>
            </a:solidFill>
            <a:prstDash val="sysDash"/>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5" name="Left Brace 14">
            <a:extLst>
              <a:ext uri="{FF2B5EF4-FFF2-40B4-BE49-F238E27FC236}">
                <a16:creationId xmlns:a16="http://schemas.microsoft.com/office/drawing/2014/main" id="{404A71D8-098E-718D-4F58-6D8F0198DF17}"/>
              </a:ext>
            </a:extLst>
          </p:cNvPr>
          <p:cNvSpPr/>
          <p:nvPr/>
        </p:nvSpPr>
        <p:spPr>
          <a:xfrm>
            <a:off x="2926781" y="3855836"/>
            <a:ext cx="457858" cy="517928"/>
          </a:xfrm>
          <a:prstGeom prst="leftBrace">
            <a:avLst/>
          </a:prstGeom>
          <a:ln w="28575">
            <a:solidFill>
              <a:srgbClr val="231F2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160"/>
          </a:p>
        </p:txBody>
      </p:sp>
      <p:sp>
        <p:nvSpPr>
          <p:cNvPr id="3" name="Title 1">
            <a:extLst>
              <a:ext uri="{FF2B5EF4-FFF2-40B4-BE49-F238E27FC236}">
                <a16:creationId xmlns:a16="http://schemas.microsoft.com/office/drawing/2014/main" id="{C79A02D7-B710-7591-9CA0-588B8F9945D3}"/>
              </a:ext>
            </a:extLst>
          </p:cNvPr>
          <p:cNvSpPr txBox="1">
            <a:spLocks/>
          </p:cNvSpPr>
          <p:nvPr/>
        </p:nvSpPr>
        <p:spPr>
          <a:xfrm>
            <a:off x="533400" y="114300"/>
            <a:ext cx="12915900" cy="965105"/>
          </a:xfrm>
          <a:prstGeom prst="rect">
            <a:avLst/>
          </a:prstGeom>
        </p:spPr>
        <p:txBody>
          <a:bodyPr vert="horz" lIns="0" tIns="45720" rIns="0" bIns="45720" rtlCol="0" anchor="ctr">
            <a:normAutofit/>
          </a:bodyPr>
          <a:lstStyle>
            <a:lvl1pPr algn="l" defTabSz="1097280" rtl="0" eaLnBrk="1" latinLnBrk="0" hangingPunct="1">
              <a:lnSpc>
                <a:spcPct val="90000"/>
              </a:lnSpc>
              <a:spcBef>
                <a:spcPct val="0"/>
              </a:spcBef>
              <a:buNone/>
              <a:defRPr sz="3200" b="1" i="0" kern="1200">
                <a:solidFill>
                  <a:schemeClr val="tx1"/>
                </a:solidFill>
                <a:latin typeface="DM Sans Medium" charset="0"/>
                <a:ea typeface="DM Sans Medium" charset="0"/>
                <a:cs typeface="DM Sans Medium" charset="0"/>
              </a:defRPr>
            </a:lvl1pPr>
          </a:lstStyle>
          <a:p>
            <a:r>
              <a:rPr lang="en-US" dirty="0">
                <a:solidFill>
                  <a:srgbClr val="00457E"/>
                </a:solidFill>
                <a:latin typeface="Montserrat" pitchFamily="2" charset="0"/>
              </a:rPr>
              <a:t>Field vs lab load-based COP</a:t>
            </a:r>
          </a:p>
        </p:txBody>
      </p:sp>
      <p:sp>
        <p:nvSpPr>
          <p:cNvPr id="4" name="Content Placeholder 9">
            <a:extLst>
              <a:ext uri="{FF2B5EF4-FFF2-40B4-BE49-F238E27FC236}">
                <a16:creationId xmlns:a16="http://schemas.microsoft.com/office/drawing/2014/main" id="{FA111928-A559-31AE-BA61-D593E13A728A}"/>
              </a:ext>
            </a:extLst>
          </p:cNvPr>
          <p:cNvSpPr>
            <a:spLocks noGrp="1"/>
          </p:cNvSpPr>
          <p:nvPr>
            <p:ph idx="1"/>
          </p:nvPr>
        </p:nvSpPr>
        <p:spPr>
          <a:xfrm>
            <a:off x="571500" y="1188967"/>
            <a:ext cx="12839700" cy="583386"/>
          </a:xfrm>
        </p:spPr>
        <p:txBody>
          <a:bodyPr/>
          <a:lstStyle/>
          <a:p>
            <a:r>
              <a:rPr lang="en-US" sz="2400" dirty="0">
                <a:latin typeface="Avenir"/>
              </a:rPr>
              <a:t>Above ~60% part load, field COP ratio is 0.8–1.0. Below that, COP falls off. Short-cycling and low-load hours are why daily COP is not the nameplate.</a:t>
            </a:r>
          </a:p>
          <a:p>
            <a:endParaRPr lang="en-US" sz="2400" dirty="0">
              <a:latin typeface="Avenir"/>
            </a:endParaRPr>
          </a:p>
        </p:txBody>
      </p:sp>
      <p:cxnSp>
        <p:nvCxnSpPr>
          <p:cNvPr id="5" name="Straight Connector 4">
            <a:extLst>
              <a:ext uri="{FF2B5EF4-FFF2-40B4-BE49-F238E27FC236}">
                <a16:creationId xmlns:a16="http://schemas.microsoft.com/office/drawing/2014/main" id="{FE55229C-74A3-3EB7-50A8-F7C007CA898E}"/>
              </a:ext>
            </a:extLst>
          </p:cNvPr>
          <p:cNvCxnSpPr/>
          <p:nvPr/>
        </p:nvCxnSpPr>
        <p:spPr>
          <a:xfrm>
            <a:off x="482252" y="1045923"/>
            <a:ext cx="13546898"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18129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E0635-9ECA-B1CA-D402-5D7E6A3333AF}"/>
              </a:ext>
            </a:extLst>
          </p:cNvPr>
          <p:cNvSpPr>
            <a:spLocks noGrp="1"/>
          </p:cNvSpPr>
          <p:nvPr>
            <p:ph type="title"/>
          </p:nvPr>
        </p:nvSpPr>
        <p:spPr/>
        <p:txBody>
          <a:bodyPr/>
          <a:lstStyle/>
          <a:p>
            <a:r>
              <a:rPr lang="en-US" dirty="0">
                <a:solidFill>
                  <a:srgbClr val="00457E"/>
                </a:solidFill>
                <a:latin typeface="Montserrat" pitchFamily="2" charset="0"/>
              </a:rPr>
              <a:t>Tank-to-HX Inlet Temperature/COP vs % Part Load</a:t>
            </a:r>
          </a:p>
        </p:txBody>
      </p:sp>
      <p:graphicFrame>
        <p:nvGraphicFramePr>
          <p:cNvPr id="4" name="Content Placeholder 3">
            <a:extLst>
              <a:ext uri="{FF2B5EF4-FFF2-40B4-BE49-F238E27FC236}">
                <a16:creationId xmlns:a16="http://schemas.microsoft.com/office/drawing/2014/main" id="{68D0B3AC-0110-48A7-A86E-13C194D49BD7}"/>
              </a:ext>
            </a:extLst>
          </p:cNvPr>
          <p:cNvGraphicFramePr>
            <a:graphicFrameLocks noGrp="1"/>
          </p:cNvGraphicFramePr>
          <p:nvPr>
            <p:ph idx="1"/>
            <p:extLst>
              <p:ext uri="{D42A27DB-BD31-4B8C-83A1-F6EECF244321}">
                <p14:modId xmlns:p14="http://schemas.microsoft.com/office/powerpoint/2010/main" val="4294247488"/>
              </p:ext>
            </p:extLst>
          </p:nvPr>
        </p:nvGraphicFramePr>
        <p:xfrm>
          <a:off x="225678" y="1596049"/>
          <a:ext cx="9680850" cy="5813268"/>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31206164-0253-C262-1196-DC3E3EC5F3BA}"/>
              </a:ext>
            </a:extLst>
          </p:cNvPr>
          <p:cNvSpPr txBox="1"/>
          <p:nvPr/>
        </p:nvSpPr>
        <p:spPr>
          <a:xfrm>
            <a:off x="10075828" y="2011028"/>
            <a:ext cx="3953322" cy="4154984"/>
          </a:xfrm>
          <a:prstGeom prst="rect">
            <a:avLst/>
          </a:prstGeom>
          <a:solidFill>
            <a:schemeClr val="bg1">
              <a:lumMod val="95000"/>
            </a:schemeClr>
          </a:solidFill>
          <a:ln>
            <a:solidFill>
              <a:schemeClr val="tx1"/>
            </a:solidFill>
          </a:ln>
        </p:spPr>
        <p:txBody>
          <a:bodyPr wrap="square" rtlCol="0">
            <a:spAutoFit/>
          </a:bodyPr>
          <a:lstStyle/>
          <a:p>
            <a:r>
              <a:rPr lang="en-US" sz="2880" b="1" u="sng" dirty="0">
                <a:latin typeface="Avenir" panose="020B0503020203020204"/>
              </a:rPr>
              <a:t>Trends:</a:t>
            </a:r>
          </a:p>
          <a:p>
            <a:endParaRPr lang="en-US" sz="2160" dirty="0">
              <a:latin typeface="Avenir" panose="020B0503020203020204"/>
            </a:endParaRPr>
          </a:p>
          <a:p>
            <a:pPr marL="411480" indent="-411480">
              <a:buFont typeface="Arial" panose="020B0604020202020204" pitchFamily="34" charset="0"/>
              <a:buChar char="•"/>
            </a:pPr>
            <a:r>
              <a:rPr lang="en-US" sz="2400" dirty="0">
                <a:latin typeface="Avenir" panose="020B0503020203020204"/>
              </a:rPr>
              <a:t>% Part Load </a:t>
            </a:r>
            <a:r>
              <a:rPr lang="en-US" sz="2400" dirty="0">
                <a:latin typeface="Avenir" panose="020B0503020203020204"/>
                <a:cs typeface="Arial" panose="020B0604020202020204" pitchFamily="34" charset="0"/>
              </a:rPr>
              <a:t>↑ </a:t>
            </a:r>
          </a:p>
          <a:p>
            <a:r>
              <a:rPr lang="en-US" sz="2400" b="1" dirty="0">
                <a:solidFill>
                  <a:schemeClr val="accent5"/>
                </a:solidFill>
                <a:latin typeface="Avenir" panose="020B0503020203020204"/>
              </a:rPr>
              <a:t>      (increased demand)</a:t>
            </a:r>
          </a:p>
          <a:p>
            <a:endParaRPr lang="en-US" sz="2400" dirty="0">
              <a:latin typeface="Avenir" panose="020B0503020203020204"/>
              <a:cs typeface="Arial" panose="020B0604020202020204" pitchFamily="34" charset="0"/>
            </a:endParaRPr>
          </a:p>
          <a:p>
            <a:pPr marL="411480" indent="-411480">
              <a:buFont typeface="Arial" panose="020B0604020202020204" pitchFamily="34" charset="0"/>
              <a:buChar char="•"/>
            </a:pPr>
            <a:r>
              <a:rPr lang="en-US" sz="2400" dirty="0">
                <a:latin typeface="Avenir" panose="020B0503020203020204"/>
                <a:cs typeface="Arial" panose="020B0604020202020204" pitchFamily="34" charset="0"/>
              </a:rPr>
              <a:t>Tank-to-HX Inlet Temp ↓</a:t>
            </a:r>
          </a:p>
          <a:p>
            <a:r>
              <a:rPr lang="en-US" sz="2400" b="1" dirty="0">
                <a:solidFill>
                  <a:schemeClr val="accent5"/>
                </a:solidFill>
                <a:latin typeface="Avenir" panose="020B0503020203020204"/>
              </a:rPr>
              <a:t>       (Colder city water draw)</a:t>
            </a:r>
          </a:p>
          <a:p>
            <a:endParaRPr lang="en-US" sz="2400" dirty="0">
              <a:latin typeface="Avenir" panose="020B0503020203020204"/>
            </a:endParaRPr>
          </a:p>
          <a:p>
            <a:pPr marL="411480" indent="-411480">
              <a:buFont typeface="Arial" panose="020B0604020202020204" pitchFamily="34" charset="0"/>
              <a:buChar char="•"/>
            </a:pPr>
            <a:r>
              <a:rPr lang="en-US" sz="2400" dirty="0">
                <a:latin typeface="Avenir" panose="020B0503020203020204"/>
              </a:rPr>
              <a:t>GAHP COP </a:t>
            </a:r>
            <a:r>
              <a:rPr lang="en-US" sz="2400" dirty="0">
                <a:latin typeface="Avenir" panose="020B0503020203020204"/>
                <a:cs typeface="Arial" panose="020B0604020202020204" pitchFamily="34" charset="0"/>
              </a:rPr>
              <a:t>↑</a:t>
            </a:r>
          </a:p>
          <a:p>
            <a:r>
              <a:rPr lang="en-US" sz="1920" dirty="0">
                <a:solidFill>
                  <a:schemeClr val="accent1"/>
                </a:solidFill>
                <a:latin typeface="Avenir" panose="020B0503020203020204"/>
                <a:cs typeface="Arial" panose="020B0604020202020204" pitchFamily="34" charset="0"/>
              </a:rPr>
              <a:t>       </a:t>
            </a:r>
            <a:r>
              <a:rPr lang="en-US" sz="2400" b="1" dirty="0">
                <a:solidFill>
                  <a:schemeClr val="accent5"/>
                </a:solidFill>
                <a:latin typeface="Avenir" panose="020B0503020203020204"/>
              </a:rPr>
              <a:t>(reduces GAHP return)</a:t>
            </a:r>
          </a:p>
          <a:p>
            <a:endParaRPr lang="en-US" sz="2160" dirty="0">
              <a:latin typeface="Avenir" panose="020B0503020203020204"/>
            </a:endParaRPr>
          </a:p>
        </p:txBody>
      </p:sp>
      <p:cxnSp>
        <p:nvCxnSpPr>
          <p:cNvPr id="6" name="Straight Connector 5">
            <a:extLst>
              <a:ext uri="{FF2B5EF4-FFF2-40B4-BE49-F238E27FC236}">
                <a16:creationId xmlns:a16="http://schemas.microsoft.com/office/drawing/2014/main" id="{F1DDDB57-9BA7-F93A-E689-3ADEB6AF744A}"/>
              </a:ext>
            </a:extLst>
          </p:cNvPr>
          <p:cNvCxnSpPr/>
          <p:nvPr/>
        </p:nvCxnSpPr>
        <p:spPr>
          <a:xfrm>
            <a:off x="482252" y="1045923"/>
            <a:ext cx="13546898"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7134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6F75F-30F9-ECDB-6F3A-93CCCB2AC7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4A5457-A555-F52A-97B3-9A4B3621264D}"/>
              </a:ext>
            </a:extLst>
          </p:cNvPr>
          <p:cNvSpPr>
            <a:spLocks noGrp="1"/>
          </p:cNvSpPr>
          <p:nvPr>
            <p:ph type="title"/>
          </p:nvPr>
        </p:nvSpPr>
        <p:spPr>
          <a:xfrm>
            <a:off x="726506" y="158893"/>
            <a:ext cx="11875141" cy="1240403"/>
          </a:xfrm>
        </p:spPr>
        <p:txBody>
          <a:bodyPr>
            <a:normAutofit/>
          </a:bodyPr>
          <a:lstStyle/>
          <a:p>
            <a:r>
              <a:rPr lang="en-US" sz="3360" dirty="0">
                <a:solidFill>
                  <a:srgbClr val="FFFFFF"/>
                </a:solidFill>
              </a:rPr>
              <a:t>Hourly Performance Profile</a:t>
            </a:r>
          </a:p>
        </p:txBody>
      </p:sp>
      <p:graphicFrame>
        <p:nvGraphicFramePr>
          <p:cNvPr id="4" name="Chart 3">
            <a:extLst>
              <a:ext uri="{FF2B5EF4-FFF2-40B4-BE49-F238E27FC236}">
                <a16:creationId xmlns:a16="http://schemas.microsoft.com/office/drawing/2014/main" id="{C9010625-1C52-DF58-2B23-4915BCDCCC2C}"/>
              </a:ext>
            </a:extLst>
          </p:cNvPr>
          <p:cNvGraphicFramePr>
            <a:graphicFrameLocks/>
          </p:cNvGraphicFramePr>
          <p:nvPr>
            <p:extLst>
              <p:ext uri="{D42A27DB-BD31-4B8C-83A1-F6EECF244321}">
                <p14:modId xmlns:p14="http://schemas.microsoft.com/office/powerpoint/2010/main" val="388612220"/>
              </p:ext>
            </p:extLst>
          </p:nvPr>
        </p:nvGraphicFramePr>
        <p:xfrm>
          <a:off x="1765579" y="2056468"/>
          <a:ext cx="10451542" cy="5852051"/>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1">
            <a:extLst>
              <a:ext uri="{FF2B5EF4-FFF2-40B4-BE49-F238E27FC236}">
                <a16:creationId xmlns:a16="http://schemas.microsoft.com/office/drawing/2014/main" id="{B768CA26-AE19-4067-3867-58082103774D}"/>
              </a:ext>
            </a:extLst>
          </p:cNvPr>
          <p:cNvSpPr txBox="1">
            <a:spLocks/>
          </p:cNvSpPr>
          <p:nvPr/>
        </p:nvSpPr>
        <p:spPr>
          <a:xfrm>
            <a:off x="533400" y="114300"/>
            <a:ext cx="12915900" cy="965105"/>
          </a:xfrm>
          <a:prstGeom prst="rect">
            <a:avLst/>
          </a:prstGeom>
        </p:spPr>
        <p:txBody>
          <a:bodyPr vert="horz" lIns="0" tIns="45720" rIns="0" bIns="45720" rtlCol="0" anchor="ctr">
            <a:noAutofit/>
          </a:bodyPr>
          <a:lstStyle>
            <a:lvl1pPr algn="l" defTabSz="1097280" rtl="0" eaLnBrk="1" latinLnBrk="0" hangingPunct="1">
              <a:lnSpc>
                <a:spcPct val="90000"/>
              </a:lnSpc>
              <a:spcBef>
                <a:spcPct val="0"/>
              </a:spcBef>
              <a:buNone/>
              <a:defRPr sz="3200" b="1" i="0" kern="1200">
                <a:solidFill>
                  <a:schemeClr val="tx1"/>
                </a:solidFill>
                <a:latin typeface="DM Sans Medium" charset="0"/>
                <a:ea typeface="DM Sans Medium" charset="0"/>
                <a:cs typeface="DM Sans Medium" charset="0"/>
              </a:defRPr>
            </a:lvl1pPr>
          </a:lstStyle>
          <a:p>
            <a:r>
              <a:rPr lang="en-US" dirty="0">
                <a:solidFill>
                  <a:srgbClr val="00457E"/>
                </a:solidFill>
                <a:latin typeface="Montserrat" pitchFamily="2" charset="0"/>
              </a:rPr>
              <a:t>Hourly Performance Profile</a:t>
            </a:r>
          </a:p>
        </p:txBody>
      </p:sp>
      <p:cxnSp>
        <p:nvCxnSpPr>
          <p:cNvPr id="5" name="Straight Connector 4">
            <a:extLst>
              <a:ext uri="{FF2B5EF4-FFF2-40B4-BE49-F238E27FC236}">
                <a16:creationId xmlns:a16="http://schemas.microsoft.com/office/drawing/2014/main" id="{07B88AC3-45BC-FF20-69C5-43D690364A45}"/>
              </a:ext>
            </a:extLst>
          </p:cNvPr>
          <p:cNvCxnSpPr/>
          <p:nvPr/>
        </p:nvCxnSpPr>
        <p:spPr>
          <a:xfrm>
            <a:off x="482252" y="1045923"/>
            <a:ext cx="13546898"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7B325307-26E5-7CF5-90A8-A0536E99EDFD}"/>
              </a:ext>
            </a:extLst>
          </p:cNvPr>
          <p:cNvSpPr txBox="1"/>
          <p:nvPr/>
        </p:nvSpPr>
        <p:spPr>
          <a:xfrm>
            <a:off x="1036320" y="1152438"/>
            <a:ext cx="12232640" cy="830997"/>
          </a:xfrm>
          <a:prstGeom prst="rect">
            <a:avLst/>
          </a:prstGeom>
          <a:noFill/>
        </p:spPr>
        <p:txBody>
          <a:bodyPr wrap="square">
            <a:spAutoFit/>
          </a:bodyPr>
          <a:lstStyle/>
          <a:p>
            <a:pPr>
              <a:buNone/>
            </a:pPr>
            <a:r>
              <a:rPr lang="en-US" sz="2400" dirty="0">
                <a:effectLst/>
                <a:latin typeface="Avenir"/>
              </a:rPr>
              <a:t>Hotel DHW peaks morning and evening. Those hours have to pay for the GAHP. Off-peak hours are where part-load and high LMTD hurt COP.</a:t>
            </a:r>
          </a:p>
        </p:txBody>
      </p:sp>
    </p:spTree>
    <p:extLst>
      <p:ext uri="{BB962C8B-B14F-4D97-AF65-F5344CB8AC3E}">
        <p14:creationId xmlns:p14="http://schemas.microsoft.com/office/powerpoint/2010/main" val="3707680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6786AF5C-DC6B-4886-B301-763FA3E2FAD1}"/>
              </a:ext>
            </a:extLst>
          </p:cNvPr>
          <p:cNvGraphicFramePr>
            <a:graphicFrameLocks noGrp="1"/>
          </p:cNvGraphicFramePr>
          <p:nvPr>
            <p:ph idx="1"/>
            <p:extLst>
              <p:ext uri="{D42A27DB-BD31-4B8C-83A1-F6EECF244321}">
                <p14:modId xmlns:p14="http://schemas.microsoft.com/office/powerpoint/2010/main" val="3267887373"/>
              </p:ext>
            </p:extLst>
          </p:nvPr>
        </p:nvGraphicFramePr>
        <p:xfrm>
          <a:off x="733241" y="2308295"/>
          <a:ext cx="9337351" cy="5221606"/>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A6BC4D60-5DAE-52AA-A52F-9F6C2E9D5658}"/>
              </a:ext>
            </a:extLst>
          </p:cNvPr>
          <p:cNvSpPr txBox="1"/>
          <p:nvPr/>
        </p:nvSpPr>
        <p:spPr>
          <a:xfrm>
            <a:off x="10217935" y="2599232"/>
            <a:ext cx="3953322" cy="4154984"/>
          </a:xfrm>
          <a:prstGeom prst="rect">
            <a:avLst/>
          </a:prstGeom>
          <a:solidFill>
            <a:schemeClr val="bg1">
              <a:lumMod val="95000"/>
            </a:schemeClr>
          </a:solidFill>
          <a:ln>
            <a:solidFill>
              <a:schemeClr val="tx1"/>
            </a:solidFill>
          </a:ln>
        </p:spPr>
        <p:txBody>
          <a:bodyPr wrap="square" rtlCol="0">
            <a:spAutoFit/>
          </a:bodyPr>
          <a:lstStyle/>
          <a:p>
            <a:r>
              <a:rPr lang="en-US" sz="2880" b="1" u="sng" dirty="0">
                <a:latin typeface="Avenir" panose="020B0503020203020204"/>
              </a:rPr>
              <a:t>Trends:</a:t>
            </a:r>
          </a:p>
          <a:p>
            <a:endParaRPr lang="en-US" sz="2160" dirty="0">
              <a:latin typeface="Avenir" panose="020B0503020203020204"/>
            </a:endParaRPr>
          </a:p>
          <a:p>
            <a:pPr marL="411480" indent="-411480">
              <a:buFont typeface="Arial" panose="020B0604020202020204" pitchFamily="34" charset="0"/>
              <a:buChar char="•"/>
            </a:pPr>
            <a:r>
              <a:rPr lang="en-US" sz="2400" dirty="0">
                <a:latin typeface="Avenir" panose="020B0503020203020204"/>
              </a:rPr>
              <a:t>Overall Gas Savings </a:t>
            </a:r>
            <a:r>
              <a:rPr lang="en-US" sz="2400" dirty="0">
                <a:latin typeface="Avenir" panose="020B0503020203020204"/>
                <a:cs typeface="Arial" panose="020B0604020202020204" pitchFamily="34" charset="0"/>
              </a:rPr>
              <a:t>↑ </a:t>
            </a:r>
          </a:p>
          <a:p>
            <a:r>
              <a:rPr lang="en-US" sz="1920" dirty="0">
                <a:solidFill>
                  <a:schemeClr val="accent1"/>
                </a:solidFill>
                <a:latin typeface="Avenir" panose="020B0503020203020204"/>
                <a:cs typeface="Arial" panose="020B0604020202020204" pitchFamily="34" charset="0"/>
              </a:rPr>
              <a:t>      </a:t>
            </a:r>
            <a:r>
              <a:rPr lang="en-US" sz="2400" b="1" dirty="0">
                <a:solidFill>
                  <a:schemeClr val="accent5"/>
                </a:solidFill>
                <a:latin typeface="Avenir" panose="020B0503020203020204"/>
              </a:rPr>
              <a:t>(baseline vs post)</a:t>
            </a:r>
          </a:p>
          <a:p>
            <a:endParaRPr lang="en-US" sz="2400" dirty="0">
              <a:latin typeface="Avenir" panose="020B0503020203020204"/>
              <a:cs typeface="Arial" panose="020B0604020202020204" pitchFamily="34" charset="0"/>
            </a:endParaRPr>
          </a:p>
          <a:p>
            <a:pPr marL="411480" indent="-411480">
              <a:buFont typeface="Arial" panose="020B0604020202020204" pitchFamily="34" charset="0"/>
              <a:buChar char="•"/>
            </a:pPr>
            <a:r>
              <a:rPr lang="en-US" sz="2400" dirty="0">
                <a:latin typeface="Avenir" panose="020B0503020203020204"/>
                <a:cs typeface="Arial" panose="020B0604020202020204" pitchFamily="34" charset="0"/>
              </a:rPr>
              <a:t>Thermal Lift ↓</a:t>
            </a:r>
          </a:p>
          <a:p>
            <a:r>
              <a:rPr lang="en-US" sz="1920" dirty="0">
                <a:solidFill>
                  <a:schemeClr val="accent1"/>
                </a:solidFill>
                <a:latin typeface="Avenir" panose="020B0503020203020204"/>
                <a:cs typeface="Arial" panose="020B0604020202020204" pitchFamily="34" charset="0"/>
              </a:rPr>
              <a:t>       </a:t>
            </a:r>
            <a:r>
              <a:rPr lang="en-US" sz="2400" b="1" dirty="0">
                <a:solidFill>
                  <a:schemeClr val="accent5"/>
                </a:solidFill>
                <a:latin typeface="Avenir" panose="020B0503020203020204"/>
              </a:rPr>
              <a:t>(GAHP Inlet Temp - OAT)</a:t>
            </a:r>
          </a:p>
          <a:p>
            <a:endParaRPr lang="en-US" sz="2400" dirty="0">
              <a:latin typeface="Avenir" panose="020B0503020203020204"/>
            </a:endParaRPr>
          </a:p>
          <a:p>
            <a:pPr marL="411480" indent="-411480">
              <a:buFont typeface="Arial" panose="020B0604020202020204" pitchFamily="34" charset="0"/>
              <a:buChar char="•"/>
            </a:pPr>
            <a:r>
              <a:rPr lang="en-US" sz="2400" dirty="0">
                <a:latin typeface="Avenir" panose="020B0503020203020204"/>
              </a:rPr>
              <a:t>GAHP COP </a:t>
            </a:r>
            <a:r>
              <a:rPr lang="en-US" sz="2400" dirty="0">
                <a:latin typeface="Avenir" panose="020B0503020203020204"/>
                <a:cs typeface="Arial" panose="020B0604020202020204" pitchFamily="34" charset="0"/>
              </a:rPr>
              <a:t>↑</a:t>
            </a:r>
          </a:p>
          <a:p>
            <a:r>
              <a:rPr lang="en-US" sz="1920" dirty="0">
                <a:solidFill>
                  <a:schemeClr val="accent1"/>
                </a:solidFill>
                <a:latin typeface="Avenir" panose="020B0503020203020204"/>
                <a:cs typeface="Arial" panose="020B0604020202020204" pitchFamily="34" charset="0"/>
              </a:rPr>
              <a:t>       </a:t>
            </a:r>
            <a:r>
              <a:rPr lang="en-US" sz="2400" b="1" dirty="0">
                <a:solidFill>
                  <a:schemeClr val="accent5"/>
                </a:solidFill>
                <a:latin typeface="Avenir" panose="020B0503020203020204"/>
              </a:rPr>
              <a:t>(reduced thermal lift)</a:t>
            </a:r>
          </a:p>
          <a:p>
            <a:endParaRPr lang="en-US" sz="2160" dirty="0">
              <a:latin typeface="Avenir" panose="020B0503020203020204"/>
            </a:endParaRPr>
          </a:p>
        </p:txBody>
      </p:sp>
      <p:sp>
        <p:nvSpPr>
          <p:cNvPr id="3" name="Title 1">
            <a:extLst>
              <a:ext uri="{FF2B5EF4-FFF2-40B4-BE49-F238E27FC236}">
                <a16:creationId xmlns:a16="http://schemas.microsoft.com/office/drawing/2014/main" id="{3043CAEB-CF30-BE33-CA76-32744B03087E}"/>
              </a:ext>
            </a:extLst>
          </p:cNvPr>
          <p:cNvSpPr txBox="1">
            <a:spLocks/>
          </p:cNvSpPr>
          <p:nvPr/>
        </p:nvSpPr>
        <p:spPr>
          <a:xfrm>
            <a:off x="726506" y="158893"/>
            <a:ext cx="11875141" cy="1240403"/>
          </a:xfrm>
          <a:prstGeom prst="rect">
            <a:avLst/>
          </a:prstGeom>
        </p:spPr>
        <p:txBody>
          <a:bodyPr vert="horz" lIns="0" tIns="45720" rIns="0" bIns="45720" rtlCol="0" anchor="ctr">
            <a:normAutofit/>
          </a:bodyPr>
          <a:lstStyle>
            <a:lvl1pPr algn="l" defTabSz="1097280" rtl="0" eaLnBrk="1" latinLnBrk="0" hangingPunct="1">
              <a:lnSpc>
                <a:spcPct val="90000"/>
              </a:lnSpc>
              <a:spcBef>
                <a:spcPct val="0"/>
              </a:spcBef>
              <a:buNone/>
              <a:defRPr sz="3200" b="1" i="0" kern="1200">
                <a:solidFill>
                  <a:schemeClr val="tx1"/>
                </a:solidFill>
                <a:latin typeface="DM Sans Medium" charset="0"/>
                <a:ea typeface="DM Sans Medium" charset="0"/>
                <a:cs typeface="DM Sans Medium" charset="0"/>
              </a:defRPr>
            </a:lvl1pPr>
          </a:lstStyle>
          <a:p>
            <a:r>
              <a:rPr lang="en-US" sz="3360">
                <a:solidFill>
                  <a:srgbClr val="FFFFFF"/>
                </a:solidFill>
              </a:rPr>
              <a:t>Hourly Performance Profile</a:t>
            </a:r>
            <a:endParaRPr lang="en-US" sz="3360" dirty="0">
              <a:solidFill>
                <a:srgbClr val="FFFFFF"/>
              </a:solidFill>
            </a:endParaRPr>
          </a:p>
        </p:txBody>
      </p:sp>
      <p:cxnSp>
        <p:nvCxnSpPr>
          <p:cNvPr id="4" name="Straight Connector 3">
            <a:extLst>
              <a:ext uri="{FF2B5EF4-FFF2-40B4-BE49-F238E27FC236}">
                <a16:creationId xmlns:a16="http://schemas.microsoft.com/office/drawing/2014/main" id="{1E1B8B92-0742-0AA2-A5A7-2090BE835B9E}"/>
              </a:ext>
            </a:extLst>
          </p:cNvPr>
          <p:cNvCxnSpPr/>
          <p:nvPr/>
        </p:nvCxnSpPr>
        <p:spPr>
          <a:xfrm>
            <a:off x="482252" y="1045923"/>
            <a:ext cx="13546898"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FDD84638-D6DE-3275-B357-0E17498C9B5A}"/>
              </a:ext>
            </a:extLst>
          </p:cNvPr>
          <p:cNvSpPr txBox="1"/>
          <p:nvPr/>
        </p:nvSpPr>
        <p:spPr>
          <a:xfrm>
            <a:off x="1036320" y="1152438"/>
            <a:ext cx="12232640" cy="830997"/>
          </a:xfrm>
          <a:prstGeom prst="rect">
            <a:avLst/>
          </a:prstGeom>
          <a:noFill/>
        </p:spPr>
        <p:txBody>
          <a:bodyPr wrap="square">
            <a:spAutoFit/>
          </a:bodyPr>
          <a:lstStyle/>
          <a:p>
            <a:pPr marL="285750" indent="-285750">
              <a:buFont typeface="Arial" panose="020B0604020202020204" pitchFamily="34" charset="0"/>
              <a:buChar char="•"/>
            </a:pPr>
            <a:r>
              <a:rPr lang="en-US" sz="2400" dirty="0">
                <a:latin typeface="Avenir"/>
              </a:rPr>
              <a:t>Savings fall as lift rises. The 13.4% point is the lowest-lift / best-control window — not an annual number. Stay on this chart if asked for “the” savings figure.</a:t>
            </a:r>
            <a:endParaRPr lang="en-US" sz="2400" dirty="0">
              <a:effectLst/>
              <a:latin typeface="Avenir"/>
            </a:endParaRPr>
          </a:p>
        </p:txBody>
      </p:sp>
      <p:sp>
        <p:nvSpPr>
          <p:cNvPr id="9" name="Title 8">
            <a:extLst>
              <a:ext uri="{FF2B5EF4-FFF2-40B4-BE49-F238E27FC236}">
                <a16:creationId xmlns:a16="http://schemas.microsoft.com/office/drawing/2014/main" id="{52E1E647-D384-6AD2-151E-94E548951D4F}"/>
              </a:ext>
            </a:extLst>
          </p:cNvPr>
          <p:cNvSpPr>
            <a:spLocks noGrp="1"/>
          </p:cNvSpPr>
          <p:nvPr>
            <p:ph type="title"/>
          </p:nvPr>
        </p:nvSpPr>
        <p:spPr/>
        <p:txBody>
          <a:bodyPr/>
          <a:lstStyle/>
          <a:p>
            <a:r>
              <a:rPr lang="en-US" dirty="0">
                <a:solidFill>
                  <a:srgbClr val="00457E"/>
                </a:solidFill>
                <a:latin typeface="Montserrat" pitchFamily="2" charset="0"/>
              </a:rPr>
              <a:t>Gas savings vs thermal lift</a:t>
            </a:r>
          </a:p>
        </p:txBody>
      </p:sp>
    </p:spTree>
    <p:extLst>
      <p:ext uri="{BB962C8B-B14F-4D97-AF65-F5344CB8AC3E}">
        <p14:creationId xmlns:p14="http://schemas.microsoft.com/office/powerpoint/2010/main" val="17561345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E57A8-7AC9-E7D2-82A8-6B2A944162A2}"/>
              </a:ext>
            </a:extLst>
          </p:cNvPr>
          <p:cNvSpPr>
            <a:spLocks noGrp="1"/>
          </p:cNvSpPr>
          <p:nvPr>
            <p:ph type="title"/>
          </p:nvPr>
        </p:nvSpPr>
        <p:spPr/>
        <p:txBody>
          <a:bodyPr/>
          <a:lstStyle/>
          <a:p>
            <a:r>
              <a:rPr lang="en-US" dirty="0">
                <a:solidFill>
                  <a:srgbClr val="00457E"/>
                </a:solidFill>
                <a:latin typeface="Montserrat" pitchFamily="2" charset="0"/>
              </a:rPr>
              <a:t>Lab Draw Pattern Testing, Impacts on Instantaneous </a:t>
            </a:r>
            <a:r>
              <a:rPr lang="en-US" dirty="0" err="1">
                <a:solidFill>
                  <a:srgbClr val="00457E"/>
                </a:solidFill>
                <a:latin typeface="Montserrat" pitchFamily="2" charset="0"/>
              </a:rPr>
              <a:t>COPg</a:t>
            </a:r>
            <a:endParaRPr lang="en-US" dirty="0">
              <a:solidFill>
                <a:srgbClr val="00457E"/>
              </a:solidFill>
              <a:latin typeface="Montserrat" pitchFamily="2" charset="0"/>
            </a:endParaRPr>
          </a:p>
        </p:txBody>
      </p:sp>
      <p:pic>
        <p:nvPicPr>
          <p:cNvPr id="4" name="Content Placeholder 3" descr="A graph of a diagram&#10;&#10;AI-generated content may be incorrect.">
            <a:extLst>
              <a:ext uri="{FF2B5EF4-FFF2-40B4-BE49-F238E27FC236}">
                <a16:creationId xmlns:a16="http://schemas.microsoft.com/office/drawing/2014/main" id="{B9AF2739-43C5-E5D2-76A4-13D54BAFDC40}"/>
              </a:ext>
            </a:extLst>
          </p:cNvPr>
          <p:cNvPicPr>
            <a:picLocks noGrp="1" noChangeAspect="1"/>
          </p:cNvPicPr>
          <p:nvPr>
            <p:ph idx="1"/>
          </p:nvPr>
        </p:nvPicPr>
        <p:blipFill>
          <a:blip r:embed="rId2"/>
          <a:stretch>
            <a:fillRect/>
          </a:stretch>
        </p:blipFill>
        <p:spPr>
          <a:xfrm>
            <a:off x="2894583" y="1854066"/>
            <a:ext cx="11181278" cy="5366068"/>
          </a:xfrm>
          <a:prstGeom prst="rect">
            <a:avLst/>
          </a:prstGeom>
        </p:spPr>
      </p:pic>
      <p:sp>
        <p:nvSpPr>
          <p:cNvPr id="5" name="Rectangle 4">
            <a:extLst>
              <a:ext uri="{FF2B5EF4-FFF2-40B4-BE49-F238E27FC236}">
                <a16:creationId xmlns:a16="http://schemas.microsoft.com/office/drawing/2014/main" id="{EC667B5D-44CD-91CF-5C1D-32EE0639A519}"/>
              </a:ext>
            </a:extLst>
          </p:cNvPr>
          <p:cNvSpPr/>
          <p:nvPr/>
        </p:nvSpPr>
        <p:spPr>
          <a:xfrm>
            <a:off x="4150110" y="2531349"/>
            <a:ext cx="1227649" cy="3519988"/>
          </a:xfrm>
          <a:prstGeom prst="rect">
            <a:avLst/>
          </a:pr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160">
              <a:ln w="0"/>
              <a:solidFill>
                <a:schemeClr val="tx1"/>
              </a:solidFill>
              <a:effectLst>
                <a:outerShdw blurRad="38100" dist="19050" dir="2700000" algn="tl" rotWithShape="0">
                  <a:schemeClr val="dk1">
                    <a:alpha val="40000"/>
                  </a:schemeClr>
                </a:outerShdw>
              </a:effectLst>
            </a:endParaRPr>
          </a:p>
        </p:txBody>
      </p:sp>
      <p:cxnSp>
        <p:nvCxnSpPr>
          <p:cNvPr id="7" name="Straight Arrow Connector 6">
            <a:extLst>
              <a:ext uri="{FF2B5EF4-FFF2-40B4-BE49-F238E27FC236}">
                <a16:creationId xmlns:a16="http://schemas.microsoft.com/office/drawing/2014/main" id="{03B2E033-9A81-6B31-8EEB-3303D6DD815E}"/>
              </a:ext>
            </a:extLst>
          </p:cNvPr>
          <p:cNvCxnSpPr>
            <a:cxnSpLocks/>
          </p:cNvCxnSpPr>
          <p:nvPr/>
        </p:nvCxnSpPr>
        <p:spPr>
          <a:xfrm>
            <a:off x="4389120" y="2972773"/>
            <a:ext cx="400075" cy="2210124"/>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3A735D3-47DE-CDAE-2F70-83ABFA12077B}"/>
              </a:ext>
            </a:extLst>
          </p:cNvPr>
          <p:cNvSpPr txBox="1"/>
          <p:nvPr/>
        </p:nvSpPr>
        <p:spPr>
          <a:xfrm>
            <a:off x="240888" y="3022650"/>
            <a:ext cx="2208264" cy="2308324"/>
          </a:xfrm>
          <a:prstGeom prst="rect">
            <a:avLst/>
          </a:prstGeom>
          <a:noFill/>
        </p:spPr>
        <p:txBody>
          <a:bodyPr wrap="square" rtlCol="0">
            <a:spAutoFit/>
          </a:bodyPr>
          <a:lstStyle/>
          <a:p>
            <a:r>
              <a:rPr lang="en-US" sz="2400" dirty="0">
                <a:latin typeface="Avenir"/>
              </a:rPr>
              <a:t>Instantaneous COP drops from:</a:t>
            </a:r>
          </a:p>
          <a:p>
            <a:pPr marL="342900" indent="-342900">
              <a:buFont typeface="Arial" panose="020B0604020202020204" pitchFamily="34" charset="0"/>
              <a:buChar char="•"/>
            </a:pPr>
            <a:r>
              <a:rPr lang="en-US" sz="2400" dirty="0">
                <a:latin typeface="Avenir"/>
              </a:rPr>
              <a:t>GAHP cycling </a:t>
            </a:r>
          </a:p>
          <a:p>
            <a:pPr marL="342900" indent="-342900">
              <a:buFont typeface="Arial" panose="020B0604020202020204" pitchFamily="34" charset="0"/>
              <a:buChar char="•"/>
            </a:pPr>
            <a:r>
              <a:rPr lang="en-US" sz="2400" dirty="0">
                <a:latin typeface="Avenir"/>
              </a:rPr>
              <a:t>lowered RWT (~25°F)</a:t>
            </a:r>
          </a:p>
        </p:txBody>
      </p:sp>
      <p:sp>
        <p:nvSpPr>
          <p:cNvPr id="9" name="Left Brace 8">
            <a:extLst>
              <a:ext uri="{FF2B5EF4-FFF2-40B4-BE49-F238E27FC236}">
                <a16:creationId xmlns:a16="http://schemas.microsoft.com/office/drawing/2014/main" id="{B1FB3E89-ED0C-D304-9995-01E4233C4DD3}"/>
              </a:ext>
            </a:extLst>
          </p:cNvPr>
          <p:cNvSpPr/>
          <p:nvPr/>
        </p:nvSpPr>
        <p:spPr>
          <a:xfrm>
            <a:off x="2449152" y="2531349"/>
            <a:ext cx="1013894" cy="3608750"/>
          </a:xfrm>
          <a:prstGeom prst="leftBrace">
            <a:avLst/>
          </a:prstGeom>
          <a:noFill/>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160"/>
          </a:p>
        </p:txBody>
      </p:sp>
      <p:sp>
        <p:nvSpPr>
          <p:cNvPr id="10" name="TextBox 9">
            <a:extLst>
              <a:ext uri="{FF2B5EF4-FFF2-40B4-BE49-F238E27FC236}">
                <a16:creationId xmlns:a16="http://schemas.microsoft.com/office/drawing/2014/main" id="{ACF4DF73-FC96-262C-7AFB-65528A078194}"/>
              </a:ext>
            </a:extLst>
          </p:cNvPr>
          <p:cNvSpPr txBox="1"/>
          <p:nvPr/>
        </p:nvSpPr>
        <p:spPr>
          <a:xfrm rot="4743855">
            <a:off x="3925903" y="4158535"/>
            <a:ext cx="1470822" cy="757130"/>
          </a:xfrm>
          <a:prstGeom prst="rect">
            <a:avLst/>
          </a:prstGeom>
          <a:noFill/>
        </p:spPr>
        <p:txBody>
          <a:bodyPr wrap="square" rtlCol="0">
            <a:spAutoFit/>
          </a:bodyPr>
          <a:lstStyle/>
          <a:p>
            <a:r>
              <a:rPr lang="en-US" sz="2160" dirty="0">
                <a:solidFill>
                  <a:schemeClr val="accent3"/>
                </a:solidFill>
              </a:rPr>
              <a:t>COP Drops</a:t>
            </a:r>
          </a:p>
        </p:txBody>
      </p:sp>
      <p:cxnSp>
        <p:nvCxnSpPr>
          <p:cNvPr id="3" name="Straight Connector 2">
            <a:extLst>
              <a:ext uri="{FF2B5EF4-FFF2-40B4-BE49-F238E27FC236}">
                <a16:creationId xmlns:a16="http://schemas.microsoft.com/office/drawing/2014/main" id="{5FD26DCC-BB8E-0899-9AC5-67E3EFE3AF5F}"/>
              </a:ext>
            </a:extLst>
          </p:cNvPr>
          <p:cNvCxnSpPr/>
          <p:nvPr/>
        </p:nvCxnSpPr>
        <p:spPr>
          <a:xfrm>
            <a:off x="482252" y="1045923"/>
            <a:ext cx="13546898"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F047CC53-9CF3-E245-52FA-C55AA5BAAB9F}"/>
              </a:ext>
            </a:extLst>
          </p:cNvPr>
          <p:cNvSpPr txBox="1"/>
          <p:nvPr/>
        </p:nvSpPr>
        <p:spPr>
          <a:xfrm>
            <a:off x="875030" y="1133703"/>
            <a:ext cx="12232640" cy="461665"/>
          </a:xfrm>
          <a:prstGeom prst="rect">
            <a:avLst/>
          </a:prstGeom>
          <a:noFill/>
        </p:spPr>
        <p:txBody>
          <a:bodyPr wrap="square">
            <a:spAutoFit/>
          </a:bodyPr>
          <a:lstStyle/>
          <a:p>
            <a:r>
              <a:rPr lang="en-US" sz="2400" dirty="0">
                <a:latin typeface="Avenir"/>
              </a:rPr>
              <a:t>Lab draw tests show the same part-load shape. The field cluster is not one bad week.</a:t>
            </a:r>
            <a:endParaRPr lang="en-US" sz="2400" dirty="0">
              <a:effectLst/>
              <a:latin typeface="Avenir"/>
            </a:endParaRPr>
          </a:p>
        </p:txBody>
      </p:sp>
    </p:spTree>
    <p:extLst>
      <p:ext uri="{BB962C8B-B14F-4D97-AF65-F5344CB8AC3E}">
        <p14:creationId xmlns:p14="http://schemas.microsoft.com/office/powerpoint/2010/main" val="36231871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Table 14">
            <a:extLst>
              <a:ext uri="{FF2B5EF4-FFF2-40B4-BE49-F238E27FC236}">
                <a16:creationId xmlns:a16="http://schemas.microsoft.com/office/drawing/2014/main" id="{2F9A2D2C-907E-A176-6894-B62626790F9B}"/>
              </a:ext>
            </a:extLst>
          </p:cNvPr>
          <p:cNvGraphicFramePr>
            <a:graphicFrameLocks noGrp="1"/>
          </p:cNvGraphicFramePr>
          <p:nvPr>
            <p:extLst>
              <p:ext uri="{D42A27DB-BD31-4B8C-83A1-F6EECF244321}">
                <p14:modId xmlns:p14="http://schemas.microsoft.com/office/powerpoint/2010/main" val="1024373969"/>
              </p:ext>
            </p:extLst>
          </p:nvPr>
        </p:nvGraphicFramePr>
        <p:xfrm>
          <a:off x="11254529" y="2968823"/>
          <a:ext cx="3086160" cy="1240404"/>
        </p:xfrm>
        <a:graphic>
          <a:graphicData uri="http://schemas.openxmlformats.org/drawingml/2006/table">
            <a:tbl>
              <a:tblPr bandRow="1">
                <a:tableStyleId>{ED083AE6-46FA-4A59-8FB0-9F97EB10719F}</a:tableStyleId>
              </a:tblPr>
              <a:tblGrid>
                <a:gridCol w="2254109">
                  <a:extLst>
                    <a:ext uri="{9D8B030D-6E8A-4147-A177-3AD203B41FA5}">
                      <a16:colId xmlns:a16="http://schemas.microsoft.com/office/drawing/2014/main" val="3381310362"/>
                    </a:ext>
                  </a:extLst>
                </a:gridCol>
                <a:gridCol w="832051">
                  <a:extLst>
                    <a:ext uri="{9D8B030D-6E8A-4147-A177-3AD203B41FA5}">
                      <a16:colId xmlns:a16="http://schemas.microsoft.com/office/drawing/2014/main" val="1165219182"/>
                    </a:ext>
                  </a:extLst>
                </a:gridCol>
              </a:tblGrid>
              <a:tr h="620202">
                <a:tc>
                  <a:txBody>
                    <a:bodyPr/>
                    <a:lstStyle/>
                    <a:p>
                      <a:pPr algn="l" fontAlgn="b">
                        <a:buNone/>
                      </a:pPr>
                      <a:r>
                        <a:rPr lang="en-US" sz="1900" b="0" u="none" strike="noStrike" dirty="0">
                          <a:solidFill>
                            <a:srgbClr val="000000"/>
                          </a:solidFill>
                          <a:effectLst/>
                          <a:latin typeface="Avenir"/>
                        </a:rPr>
                        <a:t>Daily Cold City Draw</a:t>
                      </a:r>
                      <a:endParaRPr lang="en-US" sz="1900" b="0" i="0" u="none" strike="noStrike" dirty="0">
                        <a:solidFill>
                          <a:srgbClr val="000000"/>
                        </a:solidFill>
                        <a:effectLst/>
                        <a:latin typeface="Avenir"/>
                      </a:endParaRPr>
                    </a:p>
                  </a:txBody>
                  <a:tcPr marL="9144" marR="9144" marT="9144" marB="0" anchor="b"/>
                </a:tc>
                <a:tc>
                  <a:txBody>
                    <a:bodyPr/>
                    <a:lstStyle/>
                    <a:p>
                      <a:pPr algn="ctr" fontAlgn="b">
                        <a:buNone/>
                      </a:pPr>
                      <a:r>
                        <a:rPr lang="en-US" sz="1900" b="0" u="none" strike="noStrike">
                          <a:solidFill>
                            <a:srgbClr val="000000"/>
                          </a:solidFill>
                          <a:effectLst/>
                          <a:latin typeface="Avenir"/>
                        </a:rPr>
                        <a:t>3760</a:t>
                      </a:r>
                      <a:endParaRPr lang="en-US" sz="1900" b="0" i="0" u="none" strike="noStrike">
                        <a:solidFill>
                          <a:srgbClr val="000000"/>
                        </a:solidFill>
                        <a:effectLst/>
                        <a:latin typeface="Avenir"/>
                      </a:endParaRPr>
                    </a:p>
                  </a:txBody>
                  <a:tcPr marL="9144" marR="9144" marT="9144" marB="0" anchor="b"/>
                </a:tc>
                <a:extLst>
                  <a:ext uri="{0D108BD9-81ED-4DB2-BD59-A6C34878D82A}">
                    <a16:rowId xmlns:a16="http://schemas.microsoft.com/office/drawing/2014/main" val="3627452950"/>
                  </a:ext>
                </a:extLst>
              </a:tr>
              <a:tr h="620202">
                <a:tc>
                  <a:txBody>
                    <a:bodyPr/>
                    <a:lstStyle/>
                    <a:p>
                      <a:pPr algn="l" fontAlgn="b">
                        <a:buNone/>
                      </a:pPr>
                      <a:r>
                        <a:rPr lang="en-US" sz="1900" b="0" u="none" strike="noStrike">
                          <a:solidFill>
                            <a:srgbClr val="000000"/>
                          </a:solidFill>
                          <a:effectLst/>
                          <a:latin typeface="Avenir"/>
                        </a:rPr>
                        <a:t>Daily GAHP COP</a:t>
                      </a:r>
                      <a:endParaRPr lang="en-US" sz="1900" b="0" i="0" u="none" strike="noStrike">
                        <a:solidFill>
                          <a:srgbClr val="000000"/>
                        </a:solidFill>
                        <a:effectLst/>
                        <a:latin typeface="Avenir"/>
                      </a:endParaRPr>
                    </a:p>
                  </a:txBody>
                  <a:tcPr marL="9144" marR="9144" marT="9144" marB="0" anchor="b"/>
                </a:tc>
                <a:tc>
                  <a:txBody>
                    <a:bodyPr/>
                    <a:lstStyle/>
                    <a:p>
                      <a:pPr algn="ctr" fontAlgn="b">
                        <a:buNone/>
                      </a:pPr>
                      <a:r>
                        <a:rPr lang="en-US" sz="1900" b="0" u="none" strike="noStrike" dirty="0">
                          <a:solidFill>
                            <a:srgbClr val="000000"/>
                          </a:solidFill>
                          <a:effectLst/>
                          <a:latin typeface="Avenir"/>
                        </a:rPr>
                        <a:t>1.31</a:t>
                      </a:r>
                      <a:endParaRPr lang="en-US" sz="1900" b="0" i="0" u="none" strike="noStrike" dirty="0">
                        <a:solidFill>
                          <a:srgbClr val="000000"/>
                        </a:solidFill>
                        <a:effectLst/>
                        <a:latin typeface="Avenir"/>
                      </a:endParaRPr>
                    </a:p>
                  </a:txBody>
                  <a:tcPr marL="9144" marR="9144" marT="9144" marB="0" anchor="b"/>
                </a:tc>
                <a:extLst>
                  <a:ext uri="{0D108BD9-81ED-4DB2-BD59-A6C34878D82A}">
                    <a16:rowId xmlns:a16="http://schemas.microsoft.com/office/drawing/2014/main" val="338374315"/>
                  </a:ext>
                </a:extLst>
              </a:tr>
            </a:tbl>
          </a:graphicData>
        </a:graphic>
      </p:graphicFrame>
      <p:sp>
        <p:nvSpPr>
          <p:cNvPr id="17" name="TextBox 16">
            <a:extLst>
              <a:ext uri="{FF2B5EF4-FFF2-40B4-BE49-F238E27FC236}">
                <a16:creationId xmlns:a16="http://schemas.microsoft.com/office/drawing/2014/main" id="{33F87397-8C64-E47F-2E06-E9FAE4346320}"/>
              </a:ext>
            </a:extLst>
          </p:cNvPr>
          <p:cNvSpPr txBox="1"/>
          <p:nvPr/>
        </p:nvSpPr>
        <p:spPr>
          <a:xfrm>
            <a:off x="11174362" y="2442789"/>
            <a:ext cx="3246493" cy="424732"/>
          </a:xfrm>
          <a:prstGeom prst="rect">
            <a:avLst/>
          </a:prstGeom>
          <a:noFill/>
        </p:spPr>
        <p:txBody>
          <a:bodyPr wrap="square" rtlCol="0">
            <a:spAutoFit/>
          </a:bodyPr>
          <a:lstStyle/>
          <a:p>
            <a:r>
              <a:rPr lang="en-US" sz="2160" dirty="0">
                <a:ln w="0"/>
                <a:effectLst>
                  <a:outerShdw blurRad="38100" dist="19050" dir="2700000" algn="tl" rotWithShape="0">
                    <a:schemeClr val="dk1">
                      <a:alpha val="40000"/>
                    </a:schemeClr>
                  </a:outerShdw>
                </a:effectLst>
                <a:latin typeface="Avenir"/>
              </a:rPr>
              <a:t>Daily Performance Metrics</a:t>
            </a:r>
          </a:p>
        </p:txBody>
      </p:sp>
      <p:graphicFrame>
        <p:nvGraphicFramePr>
          <p:cNvPr id="23" name="Content Placeholder 22">
            <a:extLst>
              <a:ext uri="{FF2B5EF4-FFF2-40B4-BE49-F238E27FC236}">
                <a16:creationId xmlns:a16="http://schemas.microsoft.com/office/drawing/2014/main" id="{DAC64DEC-3588-4C9E-93A5-CC5F01CDF207}"/>
              </a:ext>
            </a:extLst>
          </p:cNvPr>
          <p:cNvGraphicFramePr>
            <a:graphicFrameLocks noGrp="1"/>
          </p:cNvGraphicFramePr>
          <p:nvPr>
            <p:ph idx="1"/>
            <p:extLst>
              <p:ext uri="{D42A27DB-BD31-4B8C-83A1-F6EECF244321}">
                <p14:modId xmlns:p14="http://schemas.microsoft.com/office/powerpoint/2010/main" val="2175576999"/>
              </p:ext>
            </p:extLst>
          </p:nvPr>
        </p:nvGraphicFramePr>
        <p:xfrm>
          <a:off x="208673" y="1930010"/>
          <a:ext cx="10912859" cy="5946145"/>
        </p:xfrm>
        <a:graphic>
          <a:graphicData uri="http://schemas.openxmlformats.org/drawingml/2006/chart">
            <c:chart xmlns:c="http://schemas.openxmlformats.org/drawingml/2006/chart" xmlns:r="http://schemas.openxmlformats.org/officeDocument/2006/relationships" r:id="rId2"/>
          </a:graphicData>
        </a:graphic>
      </p:graphicFrame>
      <p:cxnSp>
        <p:nvCxnSpPr>
          <p:cNvPr id="3" name="Straight Connector 2">
            <a:extLst>
              <a:ext uri="{FF2B5EF4-FFF2-40B4-BE49-F238E27FC236}">
                <a16:creationId xmlns:a16="http://schemas.microsoft.com/office/drawing/2014/main" id="{F3779E07-DFE6-5CD3-CC91-7C40DC3A9FDC}"/>
              </a:ext>
            </a:extLst>
          </p:cNvPr>
          <p:cNvCxnSpPr/>
          <p:nvPr/>
        </p:nvCxnSpPr>
        <p:spPr>
          <a:xfrm>
            <a:off x="482252" y="1045923"/>
            <a:ext cx="13546898"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36718BFC-8C1C-3D0D-2BC2-B74C02A4FA63}"/>
              </a:ext>
            </a:extLst>
          </p:cNvPr>
          <p:cNvSpPr txBox="1"/>
          <p:nvPr/>
        </p:nvSpPr>
        <p:spPr>
          <a:xfrm>
            <a:off x="1036320" y="1152438"/>
            <a:ext cx="12232640" cy="830997"/>
          </a:xfrm>
          <a:prstGeom prst="rect">
            <a:avLst/>
          </a:prstGeom>
          <a:noFill/>
        </p:spPr>
        <p:txBody>
          <a:bodyPr wrap="square">
            <a:spAutoFit/>
          </a:bodyPr>
          <a:lstStyle/>
          <a:p>
            <a:pPr marL="342900" indent="-342900">
              <a:buFont typeface="Arial" panose="020B0604020202020204" pitchFamily="34" charset="0"/>
              <a:buChar char="•"/>
            </a:pPr>
            <a:r>
              <a:rPr lang="en-US" sz="2400" dirty="0">
                <a:latin typeface="Avenir"/>
              </a:rPr>
              <a:t>Instantaneous COP is not daily COP. Some snapshots hit or exceed 1.43; load-normalized daily COP is what we take into savings.</a:t>
            </a:r>
            <a:endParaRPr lang="en-US" sz="2400" dirty="0">
              <a:effectLst/>
              <a:latin typeface="Avenir"/>
            </a:endParaRPr>
          </a:p>
        </p:txBody>
      </p:sp>
      <p:sp>
        <p:nvSpPr>
          <p:cNvPr id="5" name="Title 1">
            <a:extLst>
              <a:ext uri="{FF2B5EF4-FFF2-40B4-BE49-F238E27FC236}">
                <a16:creationId xmlns:a16="http://schemas.microsoft.com/office/drawing/2014/main" id="{E2CE88AD-3352-1F07-8E2A-F4A4EAB247F1}"/>
              </a:ext>
            </a:extLst>
          </p:cNvPr>
          <p:cNvSpPr txBox="1">
            <a:spLocks/>
          </p:cNvSpPr>
          <p:nvPr/>
        </p:nvSpPr>
        <p:spPr>
          <a:xfrm>
            <a:off x="533400" y="114301"/>
            <a:ext cx="12569880" cy="914400"/>
          </a:xfrm>
          <a:prstGeom prst="rect">
            <a:avLst/>
          </a:prstGeom>
        </p:spPr>
        <p:txBody>
          <a:bodyPr vert="horz" lIns="0" tIns="45720" rIns="0" bIns="45720" rtlCol="0" anchor="ctr">
            <a:noAutofit/>
          </a:bodyPr>
          <a:lstStyle>
            <a:lvl1pPr algn="l" defTabSz="1097280" rtl="0" eaLnBrk="1" latinLnBrk="0" hangingPunct="1">
              <a:lnSpc>
                <a:spcPct val="90000"/>
              </a:lnSpc>
              <a:spcBef>
                <a:spcPct val="0"/>
              </a:spcBef>
              <a:buNone/>
              <a:defRPr sz="3200" b="1" i="0" kern="1200">
                <a:solidFill>
                  <a:schemeClr val="tx1"/>
                </a:solidFill>
                <a:latin typeface="DM Sans Medium" charset="0"/>
                <a:ea typeface="DM Sans Medium" charset="0"/>
                <a:cs typeface="DM Sans Medium" charset="0"/>
              </a:defRPr>
            </a:lvl1pPr>
          </a:lstStyle>
          <a:p>
            <a:r>
              <a:rPr lang="en-US" dirty="0">
                <a:solidFill>
                  <a:srgbClr val="00457E"/>
                </a:solidFill>
                <a:latin typeface="Montserrat" pitchFamily="2" charset="0"/>
              </a:rPr>
              <a:t>Field instantaneous COP snapshot</a:t>
            </a:r>
          </a:p>
        </p:txBody>
      </p:sp>
    </p:spTree>
    <p:extLst>
      <p:ext uri="{BB962C8B-B14F-4D97-AF65-F5344CB8AC3E}">
        <p14:creationId xmlns:p14="http://schemas.microsoft.com/office/powerpoint/2010/main" val="31595830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dirty="0">
                <a:solidFill>
                  <a:srgbClr val="00457E"/>
                </a:solidFill>
                <a:latin typeface="Montserrat" pitchFamily="2" charset="0"/>
              </a:rPr>
              <a:t>GHG Implications — 2024 ACC Avoided Emissions</a:t>
            </a:r>
          </a:p>
        </p:txBody>
      </p:sp>
      <p:sp>
        <p:nvSpPr>
          <p:cNvPr id="3" name="TextBox 2"/>
          <p:cNvSpPr txBox="1"/>
          <p:nvPr/>
        </p:nvSpPr>
        <p:spPr>
          <a:xfrm>
            <a:off x="457200" y="1005840"/>
            <a:ext cx="13716000" cy="830997"/>
          </a:xfrm>
          <a:prstGeom prst="rect">
            <a:avLst/>
          </a:prstGeom>
          <a:noFill/>
        </p:spPr>
        <p:txBody>
          <a:bodyPr wrap="square">
            <a:spAutoFit/>
          </a:bodyPr>
          <a:lstStyle/>
          <a:p>
            <a:pPr algn="ctr"/>
            <a:r>
              <a:rPr sz="2400" b="0">
                <a:solidFill>
                  <a:srgbClr val="004B91"/>
                </a:solidFill>
                <a:latin typeface="Avenir"/>
              </a:rPr>
              <a:t>Same Site #2 DHW load  ·  CPUC 2024 Avoided Cost Calculator avoided emissions  ·  vs existing tankless baseline</a:t>
            </a:r>
          </a:p>
        </p:txBody>
      </p:sp>
      <p:sp>
        <p:nvSpPr>
          <p:cNvPr id="4" name="Rounded Rectangle 3"/>
          <p:cNvSpPr/>
          <p:nvPr/>
        </p:nvSpPr>
        <p:spPr>
          <a:xfrm>
            <a:off x="612647" y="1536192"/>
            <a:ext cx="4297680" cy="4160520"/>
          </a:xfrm>
          <a:prstGeom prst="roundRect">
            <a:avLst/>
          </a:prstGeom>
          <a:solidFill>
            <a:srgbClr val="F4F7FA"/>
          </a:solidFill>
          <a:ln w="19050">
            <a:solidFill>
              <a:srgbClr val="1F2A4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12647" y="1536192"/>
            <a:ext cx="4297680" cy="530352"/>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12647" y="1609344"/>
            <a:ext cx="4297680" cy="400110"/>
          </a:xfrm>
          <a:prstGeom prst="rect">
            <a:avLst/>
          </a:prstGeom>
          <a:noFill/>
        </p:spPr>
        <p:txBody>
          <a:bodyPr wrap="square">
            <a:spAutoFit/>
          </a:bodyPr>
          <a:lstStyle/>
          <a:p>
            <a:pPr algn="ctr"/>
            <a:r>
              <a:rPr sz="2000" b="1">
                <a:solidFill>
                  <a:srgbClr val="FFFFFF"/>
                </a:solidFill>
                <a:latin typeface="Avenir"/>
              </a:rPr>
              <a:t>Baseline tankless</a:t>
            </a:r>
          </a:p>
        </p:txBody>
      </p:sp>
      <p:sp>
        <p:nvSpPr>
          <p:cNvPr id="7" name="TextBox 6"/>
          <p:cNvSpPr txBox="1"/>
          <p:nvPr/>
        </p:nvSpPr>
        <p:spPr>
          <a:xfrm>
            <a:off x="813815" y="2194560"/>
            <a:ext cx="3931920" cy="1785104"/>
          </a:xfrm>
          <a:prstGeom prst="rect">
            <a:avLst/>
          </a:prstGeom>
          <a:noFill/>
        </p:spPr>
        <p:txBody>
          <a:bodyPr wrap="square">
            <a:spAutoFit/>
          </a:bodyPr>
          <a:lstStyle/>
          <a:p>
            <a:pPr algn="l">
              <a:spcAft>
                <a:spcPts val="800"/>
              </a:spcAft>
            </a:pPr>
            <a:r>
              <a:rPr b="0">
                <a:solidFill>
                  <a:srgbClr val="1F2A44"/>
                </a:solidFill>
                <a:latin typeface="Avenir"/>
              </a:rPr>
              <a:t>•  Existing (2) 751 kBtu/h condensing units</a:t>
            </a:r>
          </a:p>
          <a:p>
            <a:pPr algn="l">
              <a:spcAft>
                <a:spcPts val="800"/>
              </a:spcAft>
            </a:pPr>
            <a:r>
              <a:rPr b="0">
                <a:solidFill>
                  <a:srgbClr val="1F2A44"/>
                </a:solidFill>
                <a:latin typeface="Avenir"/>
              </a:rPr>
              <a:t>•  Reference case — 0% reduction</a:t>
            </a:r>
          </a:p>
          <a:p>
            <a:pPr algn="l">
              <a:spcAft>
                <a:spcPts val="800"/>
              </a:spcAft>
            </a:pPr>
            <a:r>
              <a:rPr b="0">
                <a:solidFill>
                  <a:srgbClr val="1F2A44"/>
                </a:solidFill>
                <a:latin typeface="Avenir"/>
              </a:rPr>
              <a:t>•  All DHW heat from on-site gas</a:t>
            </a:r>
          </a:p>
          <a:p>
            <a:pPr algn="l">
              <a:spcAft>
                <a:spcPts val="800"/>
              </a:spcAft>
            </a:pPr>
            <a:r>
              <a:rPr b="0">
                <a:solidFill>
                  <a:srgbClr val="1F2A44"/>
                </a:solidFill>
                <a:latin typeface="Avenir"/>
              </a:rPr>
              <a:t>•  ACC avoided emissions = baseline</a:t>
            </a:r>
          </a:p>
        </p:txBody>
      </p:sp>
      <p:sp>
        <p:nvSpPr>
          <p:cNvPr id="8" name="Rounded Rectangle 7"/>
          <p:cNvSpPr/>
          <p:nvPr/>
        </p:nvSpPr>
        <p:spPr>
          <a:xfrm>
            <a:off x="5166359" y="1536192"/>
            <a:ext cx="4297680" cy="4160520"/>
          </a:xfrm>
          <a:prstGeom prst="roundRect">
            <a:avLst/>
          </a:prstGeom>
          <a:solidFill>
            <a:srgbClr val="F4F7FA"/>
          </a:solidFill>
          <a:ln w="19050">
            <a:solidFill>
              <a:srgbClr val="0D7A6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5166359" y="1536192"/>
            <a:ext cx="4297680" cy="530352"/>
          </a:xfrm>
          <a:prstGeom prst="rect">
            <a:avLst/>
          </a:prstGeom>
          <a:solidFill>
            <a:srgbClr val="0D7A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5166359" y="1609344"/>
            <a:ext cx="4297680" cy="400110"/>
          </a:xfrm>
          <a:prstGeom prst="rect">
            <a:avLst/>
          </a:prstGeom>
          <a:noFill/>
        </p:spPr>
        <p:txBody>
          <a:bodyPr wrap="square">
            <a:spAutoFit/>
          </a:bodyPr>
          <a:lstStyle/>
          <a:p>
            <a:pPr algn="ctr"/>
            <a:r>
              <a:rPr sz="2000" b="1">
                <a:solidFill>
                  <a:srgbClr val="FFFFFF"/>
                </a:solidFill>
                <a:latin typeface="Avenir"/>
              </a:rPr>
              <a:t>Site #2 GAHP hybrid</a:t>
            </a:r>
          </a:p>
        </p:txBody>
      </p:sp>
      <p:sp>
        <p:nvSpPr>
          <p:cNvPr id="11" name="TextBox 10"/>
          <p:cNvSpPr txBox="1"/>
          <p:nvPr/>
        </p:nvSpPr>
        <p:spPr>
          <a:xfrm>
            <a:off x="5367527" y="2194560"/>
            <a:ext cx="3931920" cy="2164695"/>
          </a:xfrm>
          <a:prstGeom prst="rect">
            <a:avLst/>
          </a:prstGeom>
          <a:noFill/>
        </p:spPr>
        <p:txBody>
          <a:bodyPr wrap="square">
            <a:spAutoFit/>
          </a:bodyPr>
          <a:lstStyle/>
          <a:p>
            <a:pPr algn="l">
              <a:spcAft>
                <a:spcPts val="800"/>
              </a:spcAft>
            </a:pPr>
            <a:r>
              <a:rPr b="0">
                <a:solidFill>
                  <a:srgbClr val="1F2A44"/>
                </a:solidFill>
                <a:latin typeface="Avenir"/>
              </a:rPr>
              <a:t>•  Overall avoided emissions: −5.46%</a:t>
            </a:r>
          </a:p>
          <a:p>
            <a:pPr algn="l">
              <a:spcAft>
                <a:spcPts val="800"/>
              </a:spcAft>
            </a:pPr>
            <a:r>
              <a:rPr b="0">
                <a:solidFill>
                  <a:srgbClr val="1F2A44"/>
                </a:solidFill>
                <a:latin typeface="Avenir"/>
              </a:rPr>
              <a:t>•  Cuts gas without electrifying the plant</a:t>
            </a:r>
          </a:p>
          <a:p>
            <a:pPr algn="l">
              <a:spcAft>
                <a:spcPts val="800"/>
              </a:spcAft>
            </a:pPr>
            <a:r>
              <a:rPr b="0">
                <a:solidFill>
                  <a:srgbClr val="1F2A44"/>
                </a:solidFill>
                <a:latin typeface="Avenir"/>
              </a:rPr>
              <a:t>•  Ammonia/water refrigerant, GWP = 0</a:t>
            </a:r>
          </a:p>
          <a:p>
            <a:pPr algn="l">
              <a:spcAft>
                <a:spcPts val="800"/>
              </a:spcAft>
            </a:pPr>
            <a:r>
              <a:rPr b="0">
                <a:solidFill>
                  <a:srgbClr val="1F2A44"/>
                </a:solidFill>
                <a:latin typeface="Avenir"/>
              </a:rPr>
              <a:t>•  No new electric peak or panel work</a:t>
            </a:r>
          </a:p>
          <a:p>
            <a:pPr algn="l">
              <a:spcAft>
                <a:spcPts val="800"/>
              </a:spcAft>
            </a:pPr>
            <a:r>
              <a:rPr b="0">
                <a:solidFill>
                  <a:srgbClr val="1F2A44"/>
                </a:solidFill>
                <a:latin typeface="Avenir"/>
              </a:rPr>
              <a:t>•  Savings persist every hour of the day</a:t>
            </a:r>
          </a:p>
        </p:txBody>
      </p:sp>
      <p:sp>
        <p:nvSpPr>
          <p:cNvPr id="12" name="Rounded Rectangle 11"/>
          <p:cNvSpPr/>
          <p:nvPr/>
        </p:nvSpPr>
        <p:spPr>
          <a:xfrm>
            <a:off x="9720072" y="1536192"/>
            <a:ext cx="4297680" cy="4160520"/>
          </a:xfrm>
          <a:prstGeom prst="roundRect">
            <a:avLst/>
          </a:prstGeom>
          <a:solidFill>
            <a:srgbClr val="F4F7FA"/>
          </a:solidFill>
          <a:ln w="19050">
            <a:solidFill>
              <a:srgbClr val="B88A1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9720072" y="1536192"/>
            <a:ext cx="4297680" cy="530352"/>
          </a:xfrm>
          <a:prstGeom prst="rect">
            <a:avLst/>
          </a:prstGeom>
          <a:solidFill>
            <a:srgbClr val="B88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9720072" y="1609344"/>
            <a:ext cx="4297680" cy="400110"/>
          </a:xfrm>
          <a:prstGeom prst="rect">
            <a:avLst/>
          </a:prstGeom>
          <a:noFill/>
        </p:spPr>
        <p:txBody>
          <a:bodyPr wrap="square">
            <a:spAutoFit/>
          </a:bodyPr>
          <a:lstStyle/>
          <a:p>
            <a:pPr algn="ctr"/>
            <a:r>
              <a:rPr sz="2000" b="1">
                <a:solidFill>
                  <a:srgbClr val="FFFFFF"/>
                </a:solidFill>
                <a:latin typeface="Avenir"/>
              </a:rPr>
              <a:t>Electric HPWH (same load)</a:t>
            </a:r>
          </a:p>
        </p:txBody>
      </p:sp>
      <p:sp>
        <p:nvSpPr>
          <p:cNvPr id="15" name="TextBox 14"/>
          <p:cNvSpPr txBox="1"/>
          <p:nvPr/>
        </p:nvSpPr>
        <p:spPr>
          <a:xfrm>
            <a:off x="9921240" y="2194560"/>
            <a:ext cx="3931920" cy="2164695"/>
          </a:xfrm>
          <a:prstGeom prst="rect">
            <a:avLst/>
          </a:prstGeom>
          <a:noFill/>
        </p:spPr>
        <p:txBody>
          <a:bodyPr wrap="square">
            <a:spAutoFit/>
          </a:bodyPr>
          <a:lstStyle/>
          <a:p>
            <a:pPr algn="l">
              <a:spcAft>
                <a:spcPts val="800"/>
              </a:spcAft>
            </a:pPr>
            <a:r>
              <a:rPr b="0">
                <a:solidFill>
                  <a:srgbClr val="1F2A44"/>
                </a:solidFill>
                <a:latin typeface="Avenir"/>
              </a:rPr>
              <a:t>•  Overall avoided emissions: −22.12%</a:t>
            </a:r>
          </a:p>
          <a:p>
            <a:pPr algn="l">
              <a:spcAft>
                <a:spcPts val="800"/>
              </a:spcAft>
            </a:pPr>
            <a:r>
              <a:rPr b="0">
                <a:solidFill>
                  <a:srgbClr val="1F2A44"/>
                </a:solidFill>
                <a:latin typeface="Avenir"/>
              </a:rPr>
              <a:t>•  ~4× the ACC CO₂e reduction of GAHP</a:t>
            </a:r>
          </a:p>
          <a:p>
            <a:pPr algn="l">
              <a:spcAft>
                <a:spcPts val="800"/>
              </a:spcAft>
            </a:pPr>
            <a:r>
              <a:rPr b="0">
                <a:solidFill>
                  <a:srgbClr val="1F2A44"/>
                </a:solidFill>
                <a:latin typeface="Avenir"/>
              </a:rPr>
              <a:t>•  Moves the load onto the CA grid</a:t>
            </a:r>
          </a:p>
          <a:p>
            <a:pPr algn="l">
              <a:spcAft>
                <a:spcPts val="800"/>
              </a:spcAft>
            </a:pPr>
            <a:r>
              <a:rPr b="0">
                <a:solidFill>
                  <a:srgbClr val="1F2A44"/>
                </a:solidFill>
                <a:latin typeface="Avenir"/>
              </a:rPr>
              <a:t>•  Needs panel / service capacity</a:t>
            </a:r>
          </a:p>
          <a:p>
            <a:pPr algn="l">
              <a:spcAft>
                <a:spcPts val="800"/>
              </a:spcAft>
            </a:pPr>
            <a:r>
              <a:rPr b="0">
                <a:solidFill>
                  <a:srgbClr val="1F2A44"/>
                </a:solidFill>
                <a:latin typeface="Avenir"/>
              </a:rPr>
              <a:t>•  HFC refrigerant on most commercial units</a:t>
            </a:r>
          </a:p>
        </p:txBody>
      </p:sp>
      <p:sp>
        <p:nvSpPr>
          <p:cNvPr id="16" name="TextBox 15"/>
          <p:cNvSpPr txBox="1"/>
          <p:nvPr/>
        </p:nvSpPr>
        <p:spPr>
          <a:xfrm>
            <a:off x="548640" y="5833872"/>
            <a:ext cx="13533120" cy="923330"/>
          </a:xfrm>
          <a:prstGeom prst="rect">
            <a:avLst/>
          </a:prstGeom>
          <a:noFill/>
        </p:spPr>
        <p:txBody>
          <a:bodyPr wrap="square">
            <a:spAutoFit/>
          </a:bodyPr>
          <a:lstStyle/>
          <a:p>
            <a:pPr algn="ctr"/>
            <a:r>
              <a:rPr b="0" dirty="0">
                <a:solidFill>
                  <a:srgbClr val="4A5568"/>
                </a:solidFill>
                <a:latin typeface="Avenir"/>
              </a:rPr>
              <a:t>Takeaway: under the 2024 ACC, a same-load electric HPWH avoids more </a:t>
            </a:r>
            <a:r>
              <a:rPr b="0" dirty="0" err="1">
                <a:solidFill>
                  <a:srgbClr val="4A5568"/>
                </a:solidFill>
                <a:latin typeface="Avenir"/>
              </a:rPr>
              <a:t>CO₂e</a:t>
            </a:r>
            <a:r>
              <a:rPr b="0" dirty="0">
                <a:solidFill>
                  <a:srgbClr val="4A5568"/>
                </a:solidFill>
                <a:latin typeface="Avenir"/>
              </a:rPr>
              <a:t> at Site #2 (−22.12%) than the GAHP hybrid (−5.46%). GAHP still reduces avoided emissions and on-site gas without a panel upgrade. Do not claim GAHP beats EHPWH on ACC </a:t>
            </a:r>
            <a:r>
              <a:rPr b="0" dirty="0" err="1">
                <a:solidFill>
                  <a:srgbClr val="4A5568"/>
                </a:solidFill>
                <a:latin typeface="Avenir"/>
              </a:rPr>
              <a:t>CO₂e</a:t>
            </a:r>
            <a:r>
              <a:rPr b="0" dirty="0">
                <a:solidFill>
                  <a:srgbClr val="4A5568"/>
                </a:solidFill>
                <a:latin typeface="Avenir"/>
              </a:rPr>
              <a:t> at this site.
Source: ET24SWG0006 MS05b preliminary analysis (2026-09-12), CO₂ emissions sheet — 2024 ACC avoided emissions.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dirty="0">
                <a:solidFill>
                  <a:srgbClr val="00457E"/>
                </a:solidFill>
                <a:latin typeface="Montserrat" pitchFamily="2" charset="0"/>
              </a:rPr>
              <a:t>What These Findings Mean</a:t>
            </a:r>
          </a:p>
        </p:txBody>
      </p:sp>
      <p:sp>
        <p:nvSpPr>
          <p:cNvPr id="3" name="Text Placeholder 2"/>
          <p:cNvSpPr>
            <a:spLocks noGrp="1"/>
          </p:cNvSpPr>
          <p:nvPr>
            <p:ph type="body" sz="quarter" idx="13"/>
          </p:nvPr>
        </p:nvSpPr>
        <p:spPr/>
        <p:txBody>
          <a:bodyPr wrap="square"/>
          <a:lstStyle/>
          <a:p>
            <a:pPr>
              <a:spcAft>
                <a:spcPts val="600"/>
              </a:spcAft>
            </a:pPr>
            <a:r>
              <a:rPr sz="2800" b="1" dirty="0">
                <a:solidFill>
                  <a:srgbClr val="1F2A44"/>
                </a:solidFill>
                <a:latin typeface="Avenir"/>
              </a:rPr>
              <a:t>For GET / IOUs</a:t>
            </a:r>
          </a:p>
          <a:p>
            <a:pPr lvl="1">
              <a:spcAft>
                <a:spcPts val="600"/>
              </a:spcAft>
            </a:pPr>
            <a:r>
              <a:rPr sz="2400" b="0" dirty="0">
                <a:solidFill>
                  <a:srgbClr val="1F2A44"/>
                </a:solidFill>
                <a:latin typeface="Avenir"/>
              </a:rPr>
              <a:t>DHW-only GAHPs save gas when thermal lift and LMTD stay in range — control is the measure.</a:t>
            </a:r>
          </a:p>
          <a:p>
            <a:pPr lvl="1">
              <a:spcAft>
                <a:spcPts val="600"/>
              </a:spcAft>
            </a:pPr>
            <a:r>
              <a:rPr sz="2400" b="0" dirty="0">
                <a:solidFill>
                  <a:srgbClr val="1F2A44"/>
                </a:solidFill>
                <a:latin typeface="Avenir"/>
              </a:rPr>
              <a:t>Best field window was 13.4% load-normalized gas savings</a:t>
            </a:r>
            <a:r>
              <a:rPr lang="en-US" sz="2400" b="0" dirty="0">
                <a:solidFill>
                  <a:srgbClr val="1F2A44"/>
                </a:solidFill>
                <a:latin typeface="Avenir"/>
              </a:rPr>
              <a:t>.</a:t>
            </a:r>
            <a:r>
              <a:rPr sz="2400" b="0" dirty="0">
                <a:solidFill>
                  <a:srgbClr val="1F2A44"/>
                </a:solidFill>
                <a:latin typeface="Avenir"/>
              </a:rPr>
              <a:t> </a:t>
            </a:r>
            <a:endParaRPr lang="en-US" sz="2400" b="0" dirty="0">
              <a:solidFill>
                <a:srgbClr val="1F2A44"/>
              </a:solidFill>
              <a:latin typeface="Avenir"/>
            </a:endParaRPr>
          </a:p>
          <a:p>
            <a:pPr>
              <a:spcAft>
                <a:spcPts val="600"/>
              </a:spcAft>
            </a:pPr>
            <a:r>
              <a:rPr sz="2800" b="1" dirty="0">
                <a:solidFill>
                  <a:srgbClr val="1F2A44"/>
                </a:solidFill>
                <a:latin typeface="Avenir"/>
              </a:rPr>
              <a:t>For decarbonization claims</a:t>
            </a:r>
          </a:p>
          <a:p>
            <a:pPr lvl="1">
              <a:spcAft>
                <a:spcPts val="600"/>
              </a:spcAft>
            </a:pPr>
            <a:r>
              <a:rPr sz="2400" b="0" dirty="0">
                <a:solidFill>
                  <a:srgbClr val="1F2A44"/>
                </a:solidFill>
                <a:latin typeface="Avenir"/>
              </a:rPr>
              <a:t>2024 ACC avoided emissions at Site #2: GAHP −5.46% vs electric HPWH −22.12%.</a:t>
            </a:r>
          </a:p>
          <a:p>
            <a:pPr lvl="1">
              <a:spcAft>
                <a:spcPts val="600"/>
              </a:spcAft>
            </a:pPr>
            <a:r>
              <a:rPr sz="2400" b="0" dirty="0">
                <a:solidFill>
                  <a:srgbClr val="1F2A44"/>
                </a:solidFill>
                <a:latin typeface="Avenir"/>
              </a:rPr>
              <a:t>GAHP still cuts on-site gas and ACC emissions without shifting peak load onto the grid.</a:t>
            </a:r>
          </a:p>
          <a:p>
            <a:pPr>
              <a:spcAft>
                <a:spcPts val="600"/>
              </a:spcAft>
            </a:pPr>
            <a:r>
              <a:rPr sz="2800" b="1" dirty="0">
                <a:solidFill>
                  <a:srgbClr val="1F2A44"/>
                </a:solidFill>
                <a:latin typeface="Avenir"/>
              </a:rPr>
              <a:t>For the next sites</a:t>
            </a:r>
          </a:p>
          <a:p>
            <a:pPr lvl="1">
              <a:spcAft>
                <a:spcPts val="600"/>
              </a:spcAft>
            </a:pPr>
            <a:r>
              <a:rPr sz="2400" b="0" dirty="0">
                <a:solidFill>
                  <a:srgbClr val="1F2A44"/>
                </a:solidFill>
                <a:latin typeface="Avenir"/>
              </a:rPr>
              <a:t>Lock dynamic tankstat / high-load-only operation so more hours look like the 13.4% window.</a:t>
            </a:r>
          </a:p>
          <a:p>
            <a:pPr lvl="1">
              <a:spcAft>
                <a:spcPts val="600"/>
              </a:spcAft>
            </a:pPr>
            <a:r>
              <a:rPr sz="2400" b="0" dirty="0">
                <a:solidFill>
                  <a:srgbClr val="1F2A44"/>
                </a:solidFill>
                <a:latin typeface="Avenir"/>
              </a:rPr>
              <a:t>Keep ACC avoided-emissions and field COP side-by-side in the final report.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D66A4-6910-5A29-4DDC-48F496E1D8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9B49D8-C23D-0B7C-39D0-4538E563D6D8}"/>
              </a:ext>
            </a:extLst>
          </p:cNvPr>
          <p:cNvSpPr>
            <a:spLocks noGrp="1"/>
          </p:cNvSpPr>
          <p:nvPr>
            <p:ph type="title"/>
          </p:nvPr>
        </p:nvSpPr>
        <p:spPr>
          <a:xfrm>
            <a:off x="6409319" y="3247729"/>
            <a:ext cx="5546035" cy="1033669"/>
          </a:xfrm>
        </p:spPr>
        <p:txBody>
          <a:bodyPr/>
          <a:lstStyle/>
          <a:p>
            <a:r>
              <a:rPr lang="en-US" dirty="0">
                <a:latin typeface="Montserrat" pitchFamily="2" charset="0"/>
              </a:rPr>
              <a:t>Lessons Learned</a:t>
            </a:r>
          </a:p>
        </p:txBody>
      </p:sp>
    </p:spTree>
    <p:custDataLst>
      <p:custData r:id="rId1"/>
    </p:custDataLst>
    <p:extLst>
      <p:ext uri="{BB962C8B-B14F-4D97-AF65-F5344CB8AC3E}">
        <p14:creationId xmlns:p14="http://schemas.microsoft.com/office/powerpoint/2010/main" val="1692109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dirty="0">
                <a:solidFill>
                  <a:srgbClr val="00457E"/>
                </a:solidFill>
                <a:latin typeface="Montserrat" pitchFamily="2" charset="0"/>
              </a:rPr>
              <a:t>IST Aquastat — Lower Lift, Don’t Raise LMTD</a:t>
            </a:r>
          </a:p>
        </p:txBody>
      </p:sp>
      <p:sp>
        <p:nvSpPr>
          <p:cNvPr id="3" name="TextBox 2"/>
          <p:cNvSpPr txBox="1"/>
          <p:nvPr/>
        </p:nvSpPr>
        <p:spPr>
          <a:xfrm>
            <a:off x="533400" y="1095453"/>
            <a:ext cx="13898880" cy="461665"/>
          </a:xfrm>
          <a:prstGeom prst="rect">
            <a:avLst/>
          </a:prstGeom>
          <a:noFill/>
        </p:spPr>
        <p:txBody>
          <a:bodyPr wrap="square">
            <a:spAutoFit/>
          </a:bodyPr>
          <a:lstStyle/>
          <a:p>
            <a:pPr algn="l"/>
            <a:r>
              <a:rPr sz="2400" b="0" dirty="0">
                <a:solidFill>
                  <a:srgbClr val="004B91"/>
                </a:solidFill>
                <a:latin typeface="Avenir" panose="020B0503020203020204"/>
              </a:rPr>
              <a:t>Colder return at high load.  GAHP off at low load.  HX LMTD stays at 6°F.</a:t>
            </a:r>
          </a:p>
        </p:txBody>
      </p:sp>
      <p:pic>
        <p:nvPicPr>
          <p:cNvPr id="4" name="Picture 3" descr="ist_modes.png"/>
          <p:cNvPicPr>
            <a:picLocks noChangeAspect="1"/>
          </p:cNvPicPr>
          <p:nvPr/>
        </p:nvPicPr>
        <p:blipFill>
          <a:blip r:embed="rId3"/>
          <a:stretch>
            <a:fillRect/>
          </a:stretch>
        </p:blipFill>
        <p:spPr>
          <a:xfrm>
            <a:off x="614402" y="1584832"/>
            <a:ext cx="13050242" cy="2649124"/>
          </a:xfrm>
          <a:prstGeom prst="rect">
            <a:avLst/>
          </a:prstGeom>
        </p:spPr>
      </p:pic>
      <p:pic>
        <p:nvPicPr>
          <p:cNvPr id="5" name="Picture 4" descr="ist_bars.png"/>
          <p:cNvPicPr>
            <a:picLocks noChangeAspect="1"/>
          </p:cNvPicPr>
          <p:nvPr/>
        </p:nvPicPr>
        <p:blipFill>
          <a:blip r:embed="rId4"/>
          <a:stretch>
            <a:fillRect/>
          </a:stretch>
        </p:blipFill>
        <p:spPr>
          <a:xfrm>
            <a:off x="924421" y="4114800"/>
            <a:ext cx="12430204" cy="3995643"/>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dirty="0">
                <a:solidFill>
                  <a:srgbClr val="00457E"/>
                </a:solidFill>
                <a:latin typeface="Montserrat" pitchFamily="2" charset="0"/>
              </a:rPr>
              <a:t>Other Recommendations — Next 30 Days and Next Site</a:t>
            </a:r>
          </a:p>
        </p:txBody>
      </p:sp>
      <p:sp>
        <p:nvSpPr>
          <p:cNvPr id="3" name="TextBox 2"/>
          <p:cNvSpPr txBox="1"/>
          <p:nvPr/>
        </p:nvSpPr>
        <p:spPr>
          <a:xfrm>
            <a:off x="365760" y="932688"/>
            <a:ext cx="13898880" cy="274320"/>
          </a:xfrm>
          <a:prstGeom prst="rect">
            <a:avLst/>
          </a:prstGeom>
          <a:noFill/>
        </p:spPr>
        <p:txBody>
          <a:bodyPr wrap="square">
            <a:spAutoFit/>
          </a:bodyPr>
          <a:lstStyle/>
          <a:p>
            <a:pPr algn="l"/>
            <a:r>
              <a:rPr sz="1600" b="0">
                <a:solidFill>
                  <a:srgbClr val="004B91"/>
                </a:solidFill>
                <a:latin typeface="Arial"/>
              </a:rPr>
              <a:t>If only one test runs: 120–125°F + high-load enable, then re-measure for 30 days.</a:t>
            </a:r>
          </a:p>
        </p:txBody>
      </p:sp>
      <p:sp>
        <p:nvSpPr>
          <p:cNvPr id="4" name="Rounded Rectangle 3"/>
          <p:cNvSpPr/>
          <p:nvPr/>
        </p:nvSpPr>
        <p:spPr>
          <a:xfrm>
            <a:off x="365760" y="1316736"/>
            <a:ext cx="4617720" cy="2331720"/>
          </a:xfrm>
          <a:prstGeom prst="roundRect">
            <a:avLst/>
          </a:prstGeom>
          <a:solidFill>
            <a:srgbClr val="F4F7FA"/>
          </a:solidFill>
          <a:ln w="19050">
            <a:solidFill>
              <a:srgbClr val="1B6B4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365760" y="1316736"/>
            <a:ext cx="4617720" cy="402336"/>
          </a:xfrm>
          <a:prstGeom prst="rect">
            <a:avLst/>
          </a:prstGeom>
          <a:solidFill>
            <a:srgbClr val="1B6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6" name="TextBox 5"/>
          <p:cNvSpPr txBox="1"/>
          <p:nvPr/>
        </p:nvSpPr>
        <p:spPr>
          <a:xfrm>
            <a:off x="365760" y="1335024"/>
            <a:ext cx="4617720" cy="400110"/>
          </a:xfrm>
          <a:prstGeom prst="rect">
            <a:avLst/>
          </a:prstGeom>
          <a:noFill/>
        </p:spPr>
        <p:txBody>
          <a:bodyPr wrap="square">
            <a:spAutoFit/>
          </a:bodyPr>
          <a:lstStyle/>
          <a:p>
            <a:pPr algn="ctr"/>
            <a:r>
              <a:rPr sz="2000" b="1" dirty="0">
                <a:solidFill>
                  <a:srgbClr val="FFFFFF"/>
                </a:solidFill>
                <a:latin typeface="Avenir" panose="020B0503020203020204"/>
              </a:rPr>
              <a:t>1. Prove the window</a:t>
            </a:r>
          </a:p>
        </p:txBody>
      </p:sp>
      <p:sp>
        <p:nvSpPr>
          <p:cNvPr id="7" name="TextBox 6"/>
          <p:cNvSpPr txBox="1"/>
          <p:nvPr/>
        </p:nvSpPr>
        <p:spPr>
          <a:xfrm>
            <a:off x="493776" y="1792224"/>
            <a:ext cx="4398264" cy="1025922"/>
          </a:xfrm>
          <a:prstGeom prst="rect">
            <a:avLst/>
          </a:prstGeom>
          <a:noFill/>
        </p:spPr>
        <p:txBody>
          <a:bodyPr wrap="square">
            <a:spAutoFit/>
          </a:bodyPr>
          <a:lstStyle/>
          <a:p>
            <a:pPr>
              <a:spcAft>
                <a:spcPts val="400"/>
              </a:spcAft>
            </a:pPr>
            <a:r>
              <a:rPr b="0">
                <a:solidFill>
                  <a:srgbClr val="1F2A44"/>
                </a:solidFill>
                <a:latin typeface="Avenir" panose="020B0503020203020204"/>
              </a:rPr>
              <a:t>•  30-day A/B vs fixed 135–140°F</a:t>
            </a:r>
          </a:p>
          <a:p>
            <a:pPr>
              <a:spcAft>
                <a:spcPts val="400"/>
              </a:spcAft>
            </a:pPr>
            <a:r>
              <a:rPr b="0">
                <a:solidFill>
                  <a:srgbClr val="1F2A44"/>
                </a:solidFill>
                <a:latin typeface="Avenir" panose="020B0503020203020204"/>
              </a:rPr>
              <a:t>•  Report savings, daily COP, cycles, LMTD</a:t>
            </a:r>
          </a:p>
          <a:p>
            <a:pPr>
              <a:spcAft>
                <a:spcPts val="400"/>
              </a:spcAft>
            </a:pPr>
            <a:r>
              <a:rPr b="0">
                <a:solidFill>
                  <a:srgbClr val="1F2A44"/>
                </a:solidFill>
                <a:latin typeface="Avenir" panose="020B0503020203020204"/>
              </a:rPr>
              <a:t>•  Add min-run / anti-short-cycle</a:t>
            </a:r>
          </a:p>
        </p:txBody>
      </p:sp>
      <p:sp>
        <p:nvSpPr>
          <p:cNvPr id="8" name="Rounded Rectangle 7"/>
          <p:cNvSpPr/>
          <p:nvPr/>
        </p:nvSpPr>
        <p:spPr>
          <a:xfrm>
            <a:off x="5111496" y="1316736"/>
            <a:ext cx="4617720" cy="2331720"/>
          </a:xfrm>
          <a:prstGeom prst="roundRect">
            <a:avLst/>
          </a:prstGeom>
          <a:solidFill>
            <a:srgbClr val="F4F7FA"/>
          </a:solidFill>
          <a:ln w="19050">
            <a:solidFill>
              <a:srgbClr val="004B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5111496" y="1316736"/>
            <a:ext cx="4617720" cy="402336"/>
          </a:xfrm>
          <a:prstGeom prst="rect">
            <a:avLst/>
          </a:prstGeom>
          <a:solidFill>
            <a:srgbClr val="004B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5111496" y="1335024"/>
            <a:ext cx="4617720" cy="400110"/>
          </a:xfrm>
          <a:prstGeom prst="rect">
            <a:avLst/>
          </a:prstGeom>
          <a:noFill/>
        </p:spPr>
        <p:txBody>
          <a:bodyPr wrap="square">
            <a:spAutoFit/>
          </a:bodyPr>
          <a:lstStyle/>
          <a:p>
            <a:pPr algn="ctr"/>
            <a:r>
              <a:rPr sz="2000" b="1" dirty="0">
                <a:solidFill>
                  <a:srgbClr val="FFFFFF"/>
                </a:solidFill>
                <a:latin typeface="Avenir" panose="020B0503020203020204"/>
              </a:rPr>
              <a:t>2. Size the sink</a:t>
            </a:r>
          </a:p>
        </p:txBody>
      </p:sp>
      <p:sp>
        <p:nvSpPr>
          <p:cNvPr id="11" name="TextBox 10"/>
          <p:cNvSpPr txBox="1"/>
          <p:nvPr/>
        </p:nvSpPr>
        <p:spPr>
          <a:xfrm>
            <a:off x="5239512" y="1792224"/>
            <a:ext cx="4398264" cy="1025922"/>
          </a:xfrm>
          <a:prstGeom prst="rect">
            <a:avLst/>
          </a:prstGeom>
          <a:noFill/>
        </p:spPr>
        <p:txBody>
          <a:bodyPr wrap="square">
            <a:spAutoFit/>
          </a:bodyPr>
          <a:lstStyle/>
          <a:p>
            <a:pPr>
              <a:spcAft>
                <a:spcPts val="400"/>
              </a:spcAft>
            </a:pPr>
            <a:r>
              <a:rPr b="0">
                <a:solidFill>
                  <a:srgbClr val="1F2A44"/>
                </a:solidFill>
                <a:latin typeface="Avenir" panose="020B0503020203020204"/>
              </a:rPr>
              <a:t>•  Next HX ≈ 80 sq ft (1 sq ft / kBtu/h)</a:t>
            </a:r>
          </a:p>
          <a:p>
            <a:pPr>
              <a:spcAft>
                <a:spcPts val="400"/>
              </a:spcAft>
            </a:pPr>
            <a:r>
              <a:rPr b="0">
                <a:solidFill>
                  <a:srgbClr val="1F2A44"/>
                </a:solidFill>
                <a:latin typeface="Avenir" panose="020B0503020203020204"/>
              </a:rPr>
              <a:t>•  SWEP SSP at 6°F and U ≈ 170</a:t>
            </a:r>
          </a:p>
          <a:p>
            <a:pPr>
              <a:spcAft>
                <a:spcPts val="400"/>
              </a:spcAft>
            </a:pPr>
            <a:r>
              <a:rPr b="0">
                <a:solidFill>
                  <a:srgbClr val="1F2A44"/>
                </a:solidFill>
                <a:latin typeface="Avenir" panose="020B0503020203020204"/>
              </a:rPr>
              <a:t>•  Commission diverter and balance valves</a:t>
            </a:r>
          </a:p>
        </p:txBody>
      </p:sp>
      <p:sp>
        <p:nvSpPr>
          <p:cNvPr id="12" name="Rounded Rectangle 11"/>
          <p:cNvSpPr/>
          <p:nvPr/>
        </p:nvSpPr>
        <p:spPr>
          <a:xfrm>
            <a:off x="9857232" y="1316736"/>
            <a:ext cx="4617720" cy="2331720"/>
          </a:xfrm>
          <a:prstGeom prst="roundRect">
            <a:avLst/>
          </a:prstGeom>
          <a:solidFill>
            <a:srgbClr val="F4F7FA"/>
          </a:solidFill>
          <a:ln w="19050">
            <a:solidFill>
              <a:srgbClr val="B88A1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9857232" y="1316736"/>
            <a:ext cx="4617720" cy="402336"/>
          </a:xfrm>
          <a:prstGeom prst="rect">
            <a:avLst/>
          </a:prstGeom>
          <a:solidFill>
            <a:srgbClr val="B88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9857232" y="1335024"/>
            <a:ext cx="4617720" cy="400110"/>
          </a:xfrm>
          <a:prstGeom prst="rect">
            <a:avLst/>
          </a:prstGeom>
          <a:noFill/>
        </p:spPr>
        <p:txBody>
          <a:bodyPr wrap="square">
            <a:spAutoFit/>
          </a:bodyPr>
          <a:lstStyle/>
          <a:p>
            <a:pPr algn="ctr"/>
            <a:r>
              <a:rPr sz="2000" b="1" dirty="0">
                <a:solidFill>
                  <a:srgbClr val="FFFFFF"/>
                </a:solidFill>
                <a:latin typeface="Avenir" panose="020B0503020203020204"/>
              </a:rPr>
              <a:t>3. Stop overnight cycling</a:t>
            </a:r>
          </a:p>
        </p:txBody>
      </p:sp>
      <p:sp>
        <p:nvSpPr>
          <p:cNvPr id="15" name="TextBox 14"/>
          <p:cNvSpPr txBox="1"/>
          <p:nvPr/>
        </p:nvSpPr>
        <p:spPr>
          <a:xfrm>
            <a:off x="9985248" y="1792224"/>
            <a:ext cx="4398264" cy="1025922"/>
          </a:xfrm>
          <a:prstGeom prst="rect">
            <a:avLst/>
          </a:prstGeom>
          <a:noFill/>
        </p:spPr>
        <p:txBody>
          <a:bodyPr wrap="square">
            <a:spAutoFit/>
          </a:bodyPr>
          <a:lstStyle/>
          <a:p>
            <a:pPr>
              <a:spcAft>
                <a:spcPts val="400"/>
              </a:spcAft>
            </a:pPr>
            <a:r>
              <a:rPr b="0">
                <a:solidFill>
                  <a:srgbClr val="1F2A44"/>
                </a:solidFill>
                <a:latin typeface="Avenir" panose="020B0503020203020204"/>
              </a:rPr>
              <a:t>•  Occupancy / GPD enable</a:t>
            </a:r>
          </a:p>
          <a:p>
            <a:pPr>
              <a:spcAft>
                <a:spcPts val="400"/>
              </a:spcAft>
            </a:pPr>
            <a:r>
              <a:rPr b="0">
                <a:solidFill>
                  <a:srgbClr val="1F2A44"/>
                </a:solidFill>
                <a:latin typeface="Avenir" panose="020B0503020203020204"/>
              </a:rPr>
              <a:t>•  Outdoor-reset trial on Sites 3–4</a:t>
            </a:r>
          </a:p>
          <a:p>
            <a:pPr>
              <a:spcAft>
                <a:spcPts val="400"/>
              </a:spcAft>
            </a:pPr>
            <a:r>
              <a:rPr b="0">
                <a:solidFill>
                  <a:srgbClr val="1F2A44"/>
                </a:solidFill>
                <a:latin typeface="Avenir" panose="020B0503020203020204"/>
              </a:rPr>
              <a:t>•  Tankless covers the off-peak loop</a:t>
            </a:r>
          </a:p>
        </p:txBody>
      </p:sp>
      <p:sp>
        <p:nvSpPr>
          <p:cNvPr id="16" name="Rounded Rectangle 15"/>
          <p:cNvSpPr/>
          <p:nvPr/>
        </p:nvSpPr>
        <p:spPr>
          <a:xfrm>
            <a:off x="365760" y="3794760"/>
            <a:ext cx="4617720" cy="2331720"/>
          </a:xfrm>
          <a:prstGeom prst="roundRect">
            <a:avLst/>
          </a:prstGeom>
          <a:solidFill>
            <a:srgbClr val="F4F7FA"/>
          </a:solidFill>
          <a:ln w="19050">
            <a:solidFill>
              <a:srgbClr val="0D7A6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365760" y="3794760"/>
            <a:ext cx="4617720" cy="402336"/>
          </a:xfrm>
          <a:prstGeom prst="rect">
            <a:avLst/>
          </a:prstGeom>
          <a:solidFill>
            <a:srgbClr val="0D7A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365760" y="3813048"/>
            <a:ext cx="4617720" cy="400110"/>
          </a:xfrm>
          <a:prstGeom prst="rect">
            <a:avLst/>
          </a:prstGeom>
          <a:noFill/>
        </p:spPr>
        <p:txBody>
          <a:bodyPr wrap="square">
            <a:spAutoFit/>
          </a:bodyPr>
          <a:lstStyle/>
          <a:p>
            <a:pPr algn="ctr"/>
            <a:r>
              <a:rPr sz="2000" b="1" dirty="0">
                <a:solidFill>
                  <a:srgbClr val="FFFFFF"/>
                </a:solidFill>
                <a:latin typeface="Avenir" panose="020B0503020203020204"/>
              </a:rPr>
              <a:t>4. Annualize, don’t headline</a:t>
            </a:r>
          </a:p>
        </p:txBody>
      </p:sp>
      <p:sp>
        <p:nvSpPr>
          <p:cNvPr id="19" name="TextBox 18"/>
          <p:cNvSpPr txBox="1"/>
          <p:nvPr/>
        </p:nvSpPr>
        <p:spPr>
          <a:xfrm>
            <a:off x="493776" y="4270248"/>
            <a:ext cx="4398264" cy="1025922"/>
          </a:xfrm>
          <a:prstGeom prst="rect">
            <a:avLst/>
          </a:prstGeom>
          <a:noFill/>
        </p:spPr>
        <p:txBody>
          <a:bodyPr wrap="square">
            <a:spAutoFit/>
          </a:bodyPr>
          <a:lstStyle/>
          <a:p>
            <a:pPr>
              <a:spcAft>
                <a:spcPts val="400"/>
              </a:spcAft>
            </a:pPr>
            <a:r>
              <a:rPr b="0">
                <a:solidFill>
                  <a:srgbClr val="1F2A44"/>
                </a:solidFill>
                <a:latin typeface="Avenir" panose="020B0503020203020204"/>
              </a:rPr>
              <a:t>•  Weight 13.4% and 1.2% by GPD</a:t>
            </a:r>
          </a:p>
          <a:p>
            <a:pPr>
              <a:spcAft>
                <a:spcPts val="400"/>
              </a:spcAft>
            </a:pPr>
            <a:r>
              <a:rPr b="0">
                <a:solidFill>
                  <a:srgbClr val="1F2A44"/>
                </a:solidFill>
                <a:latin typeface="Avenir" panose="020B0503020203020204"/>
              </a:rPr>
              <a:t>•  Load-normalized only — no weather stack</a:t>
            </a:r>
          </a:p>
          <a:p>
            <a:pPr>
              <a:spcAft>
                <a:spcPts val="400"/>
              </a:spcAft>
            </a:pPr>
            <a:r>
              <a:rPr b="0">
                <a:solidFill>
                  <a:srgbClr val="1F2A44"/>
                </a:solidFill>
                <a:latin typeface="Avenir" panose="020B0503020203020204"/>
              </a:rPr>
              <a:t>•  Keep 13.4% labeled as a window</a:t>
            </a:r>
          </a:p>
        </p:txBody>
      </p:sp>
      <p:sp>
        <p:nvSpPr>
          <p:cNvPr id="20" name="Rounded Rectangle 19"/>
          <p:cNvSpPr/>
          <p:nvPr/>
        </p:nvSpPr>
        <p:spPr>
          <a:xfrm>
            <a:off x="5111496" y="3794760"/>
            <a:ext cx="4617720" cy="2331720"/>
          </a:xfrm>
          <a:prstGeom prst="roundRect">
            <a:avLst/>
          </a:prstGeom>
          <a:solidFill>
            <a:srgbClr val="F4F7FA"/>
          </a:solidFill>
          <a:ln w="19050">
            <a:solidFill>
              <a:srgbClr val="5B3A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5111496" y="3794760"/>
            <a:ext cx="4617720" cy="402336"/>
          </a:xfrm>
          <a:prstGeom prst="rect">
            <a:avLst/>
          </a:prstGeom>
          <a:solidFill>
            <a:srgbClr val="5B3A2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5111496" y="3813048"/>
            <a:ext cx="4617720" cy="400110"/>
          </a:xfrm>
          <a:prstGeom prst="rect">
            <a:avLst/>
          </a:prstGeom>
          <a:noFill/>
        </p:spPr>
        <p:txBody>
          <a:bodyPr wrap="square">
            <a:spAutoFit/>
          </a:bodyPr>
          <a:lstStyle/>
          <a:p>
            <a:pPr algn="ctr"/>
            <a:r>
              <a:rPr sz="2000" b="1" dirty="0">
                <a:solidFill>
                  <a:srgbClr val="FFFFFF"/>
                </a:solidFill>
                <a:latin typeface="Avenir" panose="020B0503020203020204"/>
              </a:rPr>
              <a:t>5. Write the sequence</a:t>
            </a:r>
          </a:p>
        </p:txBody>
      </p:sp>
      <p:sp>
        <p:nvSpPr>
          <p:cNvPr id="23" name="TextBox 22"/>
          <p:cNvSpPr txBox="1"/>
          <p:nvPr/>
        </p:nvSpPr>
        <p:spPr>
          <a:xfrm>
            <a:off x="5239512" y="4270248"/>
            <a:ext cx="4398264" cy="1302921"/>
          </a:xfrm>
          <a:prstGeom prst="rect">
            <a:avLst/>
          </a:prstGeom>
          <a:noFill/>
        </p:spPr>
        <p:txBody>
          <a:bodyPr wrap="square">
            <a:spAutoFit/>
          </a:bodyPr>
          <a:lstStyle/>
          <a:p>
            <a:pPr>
              <a:spcAft>
                <a:spcPts val="400"/>
              </a:spcAft>
            </a:pPr>
            <a:r>
              <a:rPr b="0" dirty="0">
                <a:solidFill>
                  <a:srgbClr val="1F2A44"/>
                </a:solidFill>
                <a:latin typeface="Avenir" panose="020B0503020203020204"/>
              </a:rPr>
              <a:t>•  Lodging GAHP control spec for the incentive</a:t>
            </a:r>
          </a:p>
          <a:p>
            <a:pPr>
              <a:spcAft>
                <a:spcPts val="400"/>
              </a:spcAft>
            </a:pPr>
            <a:r>
              <a:rPr b="0" dirty="0">
                <a:solidFill>
                  <a:srgbClr val="1F2A44"/>
                </a:solidFill>
                <a:latin typeface="Avenir" panose="020B0503020203020204"/>
              </a:rPr>
              <a:t>•  Tankstat band, enable, LMTD alarm</a:t>
            </a:r>
          </a:p>
          <a:p>
            <a:pPr>
              <a:spcAft>
                <a:spcPts val="400"/>
              </a:spcAft>
            </a:pPr>
            <a:r>
              <a:rPr b="0" dirty="0">
                <a:solidFill>
                  <a:srgbClr val="1F2A44"/>
                </a:solidFill>
                <a:latin typeface="Avenir" panose="020B0503020203020204"/>
              </a:rPr>
              <a:t>•  </a:t>
            </a:r>
            <a:r>
              <a:rPr lang="en-US" b="0" dirty="0">
                <a:solidFill>
                  <a:srgbClr val="1F2A44"/>
                </a:solidFill>
                <a:latin typeface="Avenir" panose="020B0503020203020204"/>
              </a:rPr>
              <a:t>optimized controls per site design</a:t>
            </a:r>
            <a:endParaRPr b="0" dirty="0">
              <a:solidFill>
                <a:srgbClr val="1F2A44"/>
              </a:solidFill>
              <a:latin typeface="Avenir" panose="020B0503020203020204"/>
            </a:endParaRPr>
          </a:p>
        </p:txBody>
      </p:sp>
      <p:sp>
        <p:nvSpPr>
          <p:cNvPr id="24" name="Rounded Rectangle 23"/>
          <p:cNvSpPr/>
          <p:nvPr/>
        </p:nvSpPr>
        <p:spPr>
          <a:xfrm>
            <a:off x="9857232" y="3794760"/>
            <a:ext cx="4617720" cy="2331720"/>
          </a:xfrm>
          <a:prstGeom prst="roundRect">
            <a:avLst/>
          </a:prstGeom>
          <a:solidFill>
            <a:srgbClr val="F4F7FA"/>
          </a:solidFill>
          <a:ln w="19050">
            <a:solidFill>
              <a:srgbClr val="4A556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p:cNvSpPr/>
          <p:nvPr/>
        </p:nvSpPr>
        <p:spPr>
          <a:xfrm>
            <a:off x="9857232" y="3794760"/>
            <a:ext cx="4617720" cy="402336"/>
          </a:xfrm>
          <a:prstGeom prst="rect">
            <a:avLst/>
          </a:prstGeom>
          <a:solidFill>
            <a:srgbClr val="4A55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9857232" y="3813048"/>
            <a:ext cx="4617720" cy="400110"/>
          </a:xfrm>
          <a:prstGeom prst="rect">
            <a:avLst/>
          </a:prstGeom>
          <a:noFill/>
        </p:spPr>
        <p:txBody>
          <a:bodyPr wrap="square">
            <a:spAutoFit/>
          </a:bodyPr>
          <a:lstStyle/>
          <a:p>
            <a:pPr algn="ctr"/>
            <a:r>
              <a:rPr sz="2000" b="1" dirty="0">
                <a:solidFill>
                  <a:srgbClr val="FFFFFF"/>
                </a:solidFill>
                <a:latin typeface="Avenir" panose="020B0503020203020204"/>
              </a:rPr>
              <a:t>6. Keep carbon honest</a:t>
            </a:r>
          </a:p>
        </p:txBody>
      </p:sp>
      <p:sp>
        <p:nvSpPr>
          <p:cNvPr id="27" name="TextBox 26"/>
          <p:cNvSpPr txBox="1"/>
          <p:nvPr/>
        </p:nvSpPr>
        <p:spPr>
          <a:xfrm>
            <a:off x="9985248" y="4270248"/>
            <a:ext cx="4398264" cy="1025922"/>
          </a:xfrm>
          <a:prstGeom prst="rect">
            <a:avLst/>
          </a:prstGeom>
          <a:noFill/>
        </p:spPr>
        <p:txBody>
          <a:bodyPr wrap="square">
            <a:spAutoFit/>
          </a:bodyPr>
          <a:lstStyle/>
          <a:p>
            <a:pPr>
              <a:spcAft>
                <a:spcPts val="400"/>
              </a:spcAft>
            </a:pPr>
            <a:r>
              <a:rPr b="0">
                <a:solidFill>
                  <a:srgbClr val="1F2A44"/>
                </a:solidFill>
                <a:latin typeface="Avenir" panose="020B0503020203020204"/>
              </a:rPr>
              <a:t>•  ACC 2024: GAHP −5.46%, EHPWH −22.12%</a:t>
            </a:r>
          </a:p>
          <a:p>
            <a:pPr>
              <a:spcAft>
                <a:spcPts val="400"/>
              </a:spcAft>
            </a:pPr>
            <a:r>
              <a:rPr b="0">
                <a:solidFill>
                  <a:srgbClr val="1F2A44"/>
                </a:solidFill>
                <a:latin typeface="Avenir" panose="020B0503020203020204"/>
              </a:rPr>
              <a:t>•  GAHP case is gas + zero-GWP + no panel</a:t>
            </a:r>
          </a:p>
          <a:p>
            <a:pPr>
              <a:spcAft>
                <a:spcPts val="400"/>
              </a:spcAft>
            </a:pPr>
            <a:r>
              <a:rPr b="0">
                <a:solidFill>
                  <a:srgbClr val="1F2A44"/>
                </a:solidFill>
                <a:latin typeface="Avenir" panose="020B0503020203020204"/>
              </a:rPr>
              <a:t>•  Do not claim ACC CO₂e leadership</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DB585-10AD-FCCA-AC51-6857C2BFC9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E39692-77E0-4AE1-F403-85EB79747D53}"/>
              </a:ext>
            </a:extLst>
          </p:cNvPr>
          <p:cNvSpPr>
            <a:spLocks noGrp="1"/>
          </p:cNvSpPr>
          <p:nvPr>
            <p:ph type="title"/>
          </p:nvPr>
        </p:nvSpPr>
        <p:spPr>
          <a:xfrm>
            <a:off x="6409319" y="3247729"/>
            <a:ext cx="5546035" cy="1033669"/>
          </a:xfrm>
        </p:spPr>
        <p:txBody>
          <a:bodyPr/>
          <a:lstStyle/>
          <a:p>
            <a:r>
              <a:rPr lang="en-US" dirty="0"/>
              <a:t>Q&amp;A (15 minutes)</a:t>
            </a:r>
            <a:endParaRPr lang="en-US" dirty="0">
              <a:latin typeface="Montserrat" pitchFamily="2" charset="0"/>
            </a:endParaRPr>
          </a:p>
        </p:txBody>
      </p:sp>
    </p:spTree>
    <p:custDataLst>
      <p:custData r:id="rId1"/>
    </p:custDataLst>
    <p:extLst>
      <p:ext uri="{BB962C8B-B14F-4D97-AF65-F5344CB8AC3E}">
        <p14:creationId xmlns:p14="http://schemas.microsoft.com/office/powerpoint/2010/main" val="2454201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p:cNvSpPr>
          <p:nvPr/>
        </p:nvSpPr>
        <p:spPr>
          <a:xfrm>
            <a:off x="2303493" y="1745879"/>
            <a:ext cx="9456486" cy="329362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dirty="0"/>
          </a:p>
        </p:txBody>
      </p:sp>
      <p:sp>
        <p:nvSpPr>
          <p:cNvPr id="2" name="TextBox 1"/>
          <p:cNvSpPr txBox="1"/>
          <p:nvPr/>
        </p:nvSpPr>
        <p:spPr>
          <a:xfrm>
            <a:off x="2499370" y="1933987"/>
            <a:ext cx="8719922" cy="1126462"/>
          </a:xfrm>
          <a:prstGeom prst="rect">
            <a:avLst/>
          </a:prstGeom>
          <a:noFill/>
        </p:spPr>
        <p:txBody>
          <a:bodyPr wrap="square" rtlCol="0">
            <a:spAutoFit/>
          </a:bodyPr>
          <a:lstStyle/>
          <a:p>
            <a:r>
              <a:rPr lang="en-US" sz="1680" b="1" dirty="0">
                <a:solidFill>
                  <a:srgbClr val="003F89"/>
                </a:solidFill>
                <a:latin typeface="Montserrat" pitchFamily="2" charset="0"/>
              </a:rPr>
              <a:t>For More Information</a:t>
            </a:r>
          </a:p>
          <a:p>
            <a:endParaRPr lang="en-US" sz="1680" b="1" dirty="0">
              <a:solidFill>
                <a:srgbClr val="003F89"/>
              </a:solidFill>
              <a:latin typeface="Montserrat" pitchFamily="2" charset="0"/>
            </a:endParaRPr>
          </a:p>
          <a:p>
            <a:r>
              <a:rPr lang="en-US" sz="1680" dirty="0">
                <a:solidFill>
                  <a:srgbClr val="403F41"/>
                </a:solidFill>
                <a:latin typeface="Avenir" panose="020B0503020203020204" pitchFamily="34" charset="0"/>
              </a:rPr>
              <a:t>Visit CAGasTech.com or contact the GET Program for support and questions.</a:t>
            </a:r>
          </a:p>
          <a:p>
            <a:r>
              <a:rPr lang="en-US" sz="1680" dirty="0">
                <a:solidFill>
                  <a:srgbClr val="403F41"/>
                </a:solidFill>
                <a:latin typeface="Avenir" panose="020B0503020203020204" pitchFamily="34" charset="0"/>
              </a:rPr>
              <a:t>E: </a:t>
            </a:r>
            <a:r>
              <a:rPr lang="en-US" sz="1680" b="1" dirty="0">
                <a:solidFill>
                  <a:srgbClr val="403F41"/>
                </a:solidFill>
                <a:latin typeface="Avenir" panose="020B0503020203020204" pitchFamily="34" charset="0"/>
              </a:rPr>
              <a:t>GET@CAEnergyPrograms.com</a:t>
            </a:r>
            <a:endParaRPr lang="en-US" sz="1920" dirty="0">
              <a:latin typeface="Avenir" panose="020B0503020203020204" pitchFamily="34" charset="0"/>
            </a:endParaRPr>
          </a:p>
        </p:txBody>
      </p:sp>
      <p:sp>
        <p:nvSpPr>
          <p:cNvPr id="8" name="TextBox 7"/>
          <p:cNvSpPr txBox="1"/>
          <p:nvPr/>
        </p:nvSpPr>
        <p:spPr>
          <a:xfrm>
            <a:off x="2599158" y="4342573"/>
            <a:ext cx="8620134" cy="535531"/>
          </a:xfrm>
          <a:prstGeom prst="rect">
            <a:avLst/>
          </a:prstGeom>
          <a:noFill/>
        </p:spPr>
        <p:txBody>
          <a:bodyPr wrap="square" rtlCol="0">
            <a:spAutoFit/>
          </a:bodyPr>
          <a:lstStyle/>
          <a:p>
            <a:r>
              <a:rPr lang="en-US" sz="1440" dirty="0">
                <a:latin typeface="Avenir" panose="020B0503020203020204" pitchFamily="34" charset="0"/>
              </a:rPr>
              <a:t>ICF  is a SoCalGas authorized contractor responsible for implementing this program through 12/31/2027.</a:t>
            </a:r>
            <a:endParaRPr lang="en-US" sz="1440" baseline="30000" dirty="0">
              <a:latin typeface="Avenir" panose="020B0503020203020204" pitchFamily="34" charset="0"/>
            </a:endParaRPr>
          </a:p>
        </p:txBody>
      </p:sp>
      <p:sp>
        <p:nvSpPr>
          <p:cNvPr id="6" name="Rectangle 5"/>
          <p:cNvSpPr>
            <a:spLocks/>
          </p:cNvSpPr>
          <p:nvPr/>
        </p:nvSpPr>
        <p:spPr>
          <a:xfrm>
            <a:off x="2303493" y="1580880"/>
            <a:ext cx="9456486" cy="159053"/>
          </a:xfrm>
          <a:prstGeom prst="rect">
            <a:avLst/>
          </a:prstGeom>
          <a:solidFill>
            <a:srgbClr val="004B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dirty="0"/>
          </a:p>
        </p:txBody>
      </p:sp>
      <p:sp>
        <p:nvSpPr>
          <p:cNvPr id="4" name="TextBox 3">
            <a:extLst>
              <a:ext uri="{FF2B5EF4-FFF2-40B4-BE49-F238E27FC236}">
                <a16:creationId xmlns:a16="http://schemas.microsoft.com/office/drawing/2014/main" id="{7BF3D098-31B0-2C53-9D37-2A8B6E7B210E}"/>
              </a:ext>
            </a:extLst>
          </p:cNvPr>
          <p:cNvSpPr txBox="1"/>
          <p:nvPr/>
        </p:nvSpPr>
        <p:spPr>
          <a:xfrm>
            <a:off x="7872548" y="6390803"/>
            <a:ext cx="4944293" cy="295466"/>
          </a:xfrm>
          <a:prstGeom prst="rect">
            <a:avLst/>
          </a:prstGeom>
          <a:noFill/>
        </p:spPr>
        <p:txBody>
          <a:bodyPr wrap="square" rtlCol="0">
            <a:spAutoFit/>
          </a:bodyPr>
          <a:lstStyle/>
          <a:p>
            <a:r>
              <a:rPr lang="en-US" sz="1320" dirty="0">
                <a:solidFill>
                  <a:schemeClr val="bg1"/>
                </a:solidFill>
              </a:rPr>
              <a:t>© 2026 ICF Resources, LLC</a:t>
            </a:r>
          </a:p>
        </p:txBody>
      </p:sp>
      <p:sp>
        <p:nvSpPr>
          <p:cNvPr id="9" name="TextBox 8">
            <a:extLst>
              <a:ext uri="{FF2B5EF4-FFF2-40B4-BE49-F238E27FC236}">
                <a16:creationId xmlns:a16="http://schemas.microsoft.com/office/drawing/2014/main" id="{776383EC-D5CD-0997-A9C6-8812C73B61F1}"/>
              </a:ext>
            </a:extLst>
          </p:cNvPr>
          <p:cNvSpPr txBox="1"/>
          <p:nvPr/>
        </p:nvSpPr>
        <p:spPr>
          <a:xfrm>
            <a:off x="664729" y="5471936"/>
            <a:ext cx="13300942" cy="1427057"/>
          </a:xfrm>
          <a:prstGeom prst="rect">
            <a:avLst/>
          </a:prstGeom>
          <a:solidFill>
            <a:srgbClr val="004B9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nSpc>
                <a:spcPct val="107000"/>
              </a:lnSpc>
              <a:spcAft>
                <a:spcPts val="960"/>
              </a:spcAft>
            </a:pPr>
            <a:r>
              <a:rPr lang="en-US" sz="1050" dirty="0">
                <a:latin typeface="Avenir" panose="020B0503020203020204" pitchFamily="34" charset="0"/>
              </a:rPr>
              <a:t>The Statewide Gas Emerging Technologies Program (GET) is funded by California utility customers and administered by SoCalGas and supported by the state’s other investor-owned utilities, (IOUs) SoCalGas®, San Diego Gas &amp; Electric (SDG&amp;E®), and Pacific Gas and Electric Company (PG&amp;E®) under the auspices of the California Public Utilities commission through a contract awarded to ICF. Program funds, including any funds utilized for rebates or incentives, will be allocated on a first-come, first-served basis until such funds are no longer available. This program may be modified or terminated without prior notice. Customers who choose to participate in this program are not obligated to purchase any additional goods or services offered by ICF or any other third party. The selection, purchase, and ownership of goods and/or services are the sole responsibility of customer. </a:t>
            </a:r>
            <a:r>
              <a:rPr lang="en-US" sz="1050" b="1" dirty="0">
                <a:latin typeface="Avenir" panose="020B0503020203020204" pitchFamily="34" charset="0"/>
              </a:rPr>
              <a:t>None of the above-mentioned investor-owned utilities (IOUs) make any warranty, whether express or implied, including the warranty of merchantability or fitness for a particular purpose, of goods or services selected by customer. </a:t>
            </a:r>
            <a:r>
              <a:rPr lang="en-US" sz="1050" dirty="0">
                <a:latin typeface="Avenir" panose="020B0503020203020204" pitchFamily="34" charset="0"/>
              </a:rPr>
              <a:t>None of the IOUs endorse, qualify, or guarantee the work of ICF or any other third party. Eligibility requirements apply; see the program conditions for details.</a:t>
            </a:r>
          </a:p>
          <a:p>
            <a:pPr>
              <a:lnSpc>
                <a:spcPct val="107000"/>
              </a:lnSpc>
              <a:spcAft>
                <a:spcPts val="960"/>
              </a:spcAft>
            </a:pPr>
            <a:r>
              <a:rPr lang="en-US" sz="1050" kern="100" dirty="0">
                <a:latin typeface="Avenir" panose="020B0503020203020204" pitchFamily="34" charset="0"/>
                <a:ea typeface="Aptos" panose="020B0004020202020204" pitchFamily="34" charset="0"/>
                <a:cs typeface="Times New Roman" panose="02020603050405020304" pitchFamily="18" charset="0"/>
              </a:rPr>
              <a:t>© 2026 ICF Resources, LLC. The trademarks used herein are the property of their respective owners. All rights reserved. Some materials used under license, with all rights reserved by licensor.</a:t>
            </a:r>
          </a:p>
        </p:txBody>
      </p:sp>
      <p:sp>
        <p:nvSpPr>
          <p:cNvPr id="3" name="TextBox 2">
            <a:extLst>
              <a:ext uri="{FF2B5EF4-FFF2-40B4-BE49-F238E27FC236}">
                <a16:creationId xmlns:a16="http://schemas.microsoft.com/office/drawing/2014/main" id="{F292E63B-4F05-CD6C-5653-F836DA79B3FA}"/>
              </a:ext>
            </a:extLst>
          </p:cNvPr>
          <p:cNvSpPr txBox="1"/>
          <p:nvPr/>
        </p:nvSpPr>
        <p:spPr>
          <a:xfrm>
            <a:off x="10344694" y="7215718"/>
            <a:ext cx="3567952" cy="389418"/>
          </a:xfrm>
          <a:prstGeom prst="rect">
            <a:avLst/>
          </a:prstGeom>
          <a:noFill/>
          <a:ln w="38100">
            <a:solidFill>
              <a:srgbClr val="BCBEC0"/>
            </a:solidFill>
          </a:ln>
        </p:spPr>
        <p:txBody>
          <a:bodyPr wrap="square" rtlCol="0" anchor="t">
            <a:noAutofit/>
          </a:bodyPr>
          <a:lstStyle/>
          <a:p>
            <a:pPr algn="ctr"/>
            <a:r>
              <a:rPr lang="en-US" dirty="0">
                <a:latin typeface="Avenir" panose="020B0503020203020204" pitchFamily="34" charset="0"/>
              </a:rPr>
              <a:t>Message funded by ratepayers</a:t>
            </a:r>
          </a:p>
        </p:txBody>
      </p:sp>
      <p:pic>
        <p:nvPicPr>
          <p:cNvPr id="11" name="Picture 10">
            <a:extLst>
              <a:ext uri="{FF2B5EF4-FFF2-40B4-BE49-F238E27FC236}">
                <a16:creationId xmlns:a16="http://schemas.microsoft.com/office/drawing/2014/main" id="{94CE80D5-177B-8C31-FAFD-AFFAE61E44C1}"/>
              </a:ext>
            </a:extLst>
          </p:cNvPr>
          <p:cNvPicPr>
            <a:picLocks noChangeAspect="1"/>
          </p:cNvPicPr>
          <p:nvPr/>
        </p:nvPicPr>
        <p:blipFill>
          <a:blip r:embed="rId4"/>
          <a:stretch>
            <a:fillRect/>
          </a:stretch>
        </p:blipFill>
        <p:spPr>
          <a:xfrm>
            <a:off x="3206947" y="3323364"/>
            <a:ext cx="1923700" cy="756293"/>
          </a:xfrm>
          <a:prstGeom prst="rect">
            <a:avLst/>
          </a:prstGeom>
        </p:spPr>
      </p:pic>
      <p:pic>
        <p:nvPicPr>
          <p:cNvPr id="15" name="Picture 14">
            <a:extLst>
              <a:ext uri="{FF2B5EF4-FFF2-40B4-BE49-F238E27FC236}">
                <a16:creationId xmlns:a16="http://schemas.microsoft.com/office/drawing/2014/main" id="{39E0700C-852F-3BE4-B321-9AC4C0AAF68A}"/>
              </a:ext>
            </a:extLst>
          </p:cNvPr>
          <p:cNvPicPr>
            <a:picLocks noChangeAspect="1"/>
          </p:cNvPicPr>
          <p:nvPr/>
        </p:nvPicPr>
        <p:blipFill>
          <a:blip r:embed="rId5"/>
          <a:stretch>
            <a:fillRect/>
          </a:stretch>
        </p:blipFill>
        <p:spPr>
          <a:xfrm>
            <a:off x="8234270" y="2925856"/>
            <a:ext cx="2600714" cy="1462902"/>
          </a:xfrm>
          <a:prstGeom prst="rect">
            <a:avLst/>
          </a:prstGeom>
        </p:spPr>
      </p:pic>
      <p:pic>
        <p:nvPicPr>
          <p:cNvPr id="5" name="Picture 4">
            <a:extLst>
              <a:ext uri="{FF2B5EF4-FFF2-40B4-BE49-F238E27FC236}">
                <a16:creationId xmlns:a16="http://schemas.microsoft.com/office/drawing/2014/main" id="{BE05176A-DD7D-7144-3F2D-73E299D120F2}"/>
              </a:ext>
            </a:extLst>
          </p:cNvPr>
          <p:cNvPicPr>
            <a:picLocks noChangeAspect="1"/>
          </p:cNvPicPr>
          <p:nvPr/>
        </p:nvPicPr>
        <p:blipFill>
          <a:blip r:embed="rId6"/>
          <a:stretch>
            <a:fillRect/>
          </a:stretch>
        </p:blipFill>
        <p:spPr>
          <a:xfrm>
            <a:off x="5561769" y="3379678"/>
            <a:ext cx="2218390" cy="655598"/>
          </a:xfrm>
          <a:prstGeom prst="rect">
            <a:avLst/>
          </a:prstGeom>
        </p:spPr>
      </p:pic>
    </p:spTree>
    <p:custDataLst>
      <p:custData r:id="rId1"/>
    </p:custDataLst>
    <p:extLst>
      <p:ext uri="{BB962C8B-B14F-4D97-AF65-F5344CB8AC3E}">
        <p14:creationId xmlns:p14="http://schemas.microsoft.com/office/powerpoint/2010/main" val="657796738"/>
      </p:ext>
    </p:extLst>
  </p:cSld>
  <p:clrMapOvr>
    <a:masterClrMapping/>
  </p:clrMapOvr>
</p:sld>
</file>

<file path=ppt/theme/theme1.xml><?xml version="1.0" encoding="utf-8"?>
<a:theme xmlns:a="http://schemas.openxmlformats.org/drawingml/2006/main" name="ICF 2021 Master">
  <a:themeElements>
    <a:clrScheme name="ICF_Color Palette_2021">
      <a:dk1>
        <a:srgbClr val="000000"/>
      </a:dk1>
      <a:lt1>
        <a:srgbClr val="FFFFFF"/>
      </a:lt1>
      <a:dk2>
        <a:srgbClr val="414041"/>
      </a:dk2>
      <a:lt2>
        <a:srgbClr val="808285"/>
      </a:lt2>
      <a:accent1>
        <a:srgbClr val="30F298"/>
      </a:accent1>
      <a:accent2>
        <a:srgbClr val="FFC628"/>
      </a:accent2>
      <a:accent3>
        <a:srgbClr val="031D40"/>
      </a:accent3>
      <a:accent4>
        <a:srgbClr val="5BCBF5"/>
      </a:accent4>
      <a:accent5>
        <a:srgbClr val="0785F2"/>
      </a:accent5>
      <a:accent6>
        <a:srgbClr val="BCBEC0"/>
      </a:accent6>
      <a:hlink>
        <a:srgbClr val="0785F2"/>
      </a:hlink>
      <a:folHlink>
        <a:srgbClr val="5FBDDB"/>
      </a:folHlink>
    </a:clrScheme>
    <a:fontScheme name="ICF 2021">
      <a:majorFont>
        <a:latin typeface="DM Sans Bold"/>
        <a:ea typeface=""/>
        <a:cs typeface=""/>
      </a:majorFont>
      <a:minorFont>
        <a:latin typeface="DM Sans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a:defRPr dirty="0" smtClean="0"/>
        </a:defPPr>
      </a:lstStyle>
    </a:txDef>
  </a:objectDefaults>
  <a:extraClrSchemeLst/>
  <a:extLst>
    <a:ext uri="{05A4C25C-085E-4340-85A3-A5531E510DB2}">
      <thm15:themeFamily xmlns:thm15="http://schemas.microsoft.com/office/thememl/2012/main" name="GET Overview for Cody_6.10.22_DRAFT" id="{497E21B3-A7C0-4C3F-B405-3D3D88C3A756}" vid="{32278E8C-652A-430F-9C70-FF1C976BED8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a6a9aea-fb0f-4ddd-aff8-712634b7d5fe" xsi:nil="true"/>
    <lcf76f155ced4ddcb4097134ff3c332f xmlns="e4f6729c-32b1-4aaa-902e-5d2f90c616da">
      <Terms xmlns="http://schemas.microsoft.com/office/infopath/2007/PartnerControls"/>
    </lcf76f155ced4ddcb4097134ff3c332f>
  </documentManagement>
</p:properties>
</file>

<file path=customXml/item2.xml><?xml version="1.0" encoding="utf-8"?>
<DcR_SlideID>d528f500-3978-42f3-9b05-172b7d7410d3</DcR_SlideID>
</file>

<file path=customXml/item3.xml><?xml version="1.0" encoding="utf-8"?>
<ct:contentTypeSchema xmlns:ct="http://schemas.microsoft.com/office/2006/metadata/contentType" xmlns:ma="http://schemas.microsoft.com/office/2006/metadata/properties/metaAttributes" ct:_="" ma:_="" ma:contentTypeName="Document" ma:contentTypeID="0x010100E50445B58AB7AA40A8227B31D79DC779" ma:contentTypeVersion="19" ma:contentTypeDescription="Create a new document." ma:contentTypeScope="" ma:versionID="3a995977ec5baa270121474cb5de6a99">
  <xsd:schema xmlns:xsd="http://www.w3.org/2001/XMLSchema" xmlns:xs="http://www.w3.org/2001/XMLSchema" xmlns:p="http://schemas.microsoft.com/office/2006/metadata/properties" xmlns:ns2="e4f6729c-32b1-4aaa-902e-5d2f90c616da" xmlns:ns3="f4c8fbb3-52e7-4751-bdeb-af50b01a3290" xmlns:ns4="fa6a9aea-fb0f-4ddd-aff8-712634b7d5fe" targetNamespace="http://schemas.microsoft.com/office/2006/metadata/properties" ma:root="true" ma:fieldsID="42f51ddf501b4b1d939baaae63add1b0" ns2:_="" ns3:_="" ns4:_="">
    <xsd:import namespace="e4f6729c-32b1-4aaa-902e-5d2f90c616da"/>
    <xsd:import namespace="f4c8fbb3-52e7-4751-bdeb-af50b01a3290"/>
    <xsd:import namespace="fa6a9aea-fb0f-4ddd-aff8-712634b7d5f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lcf76f155ced4ddcb4097134ff3c332f" minOccurs="0"/>
                <xsd:element ref="ns4: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f6729c-32b1-4aaa-902e-5d2f90c616d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6856f2ee-118d-42e8-91de-064c9a66b685"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4c8fbb3-52e7-4751-bdeb-af50b01a329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a6a9aea-fb0f-4ddd-aff8-712634b7d5fe"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b711d090-ce6f-45f7-a0b2-290a9a0a789b}" ma:internalName="TaxCatchAll" ma:showField="CatchAllData" ma:web="f4c8fbb3-52e7-4751-bdeb-af50b01a329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DcR_SlideID>dccf0c6e-0bab-4575-b419-aa04143c835c</DcR_SlideID>
</file>

<file path=customXml/item6.xml><?xml version="1.0" encoding="utf-8"?>
<DcR_SlideID>092b4f91-581b-43c8-823d-84dfeaf9fbfd</DcR_SlideID>
</file>

<file path=customXml/item7.xml><?xml version="1.0" encoding="utf-8"?>
<DcR_SlideID>2ebd855e-ff8a-4710-bdb1-3ce959e28926</DcR_SlideID>
</file>

<file path=customXml/item8.xml><?xml version="1.0" encoding="utf-8"?>
<DcR_SlideID>d528f500-3978-42f3-9b05-172b7d7410d3</DcR_SlideID>
</file>

<file path=customXml/item9.xml><?xml version="1.0" encoding="utf-8"?>
<DcR_SlideID>d528f500-3978-42f3-9b05-172b7d7410d3</DcR_SlideID>
</file>

<file path=customXml/item10.xml><?xml version="1.0" encoding="utf-8"?>
<DcR_SlideID>d528f500-3978-42f3-9b05-172b7d7410d3</DcR_SlideID>
</file>

<file path=customXml/item11.xml><?xml version="1.0" encoding="utf-8"?>
<DcR_SlideID>63f66d85-c90a-4baf-bb0a-99b3023442a8</DcR_SlideID>
</file>

<file path=customXml/item12.xml><?xml version="1.0" encoding="utf-8"?>
<DcR_SlideID>d528f500-3978-42f3-9b05-172b7d7410d3</DcR_SlideID>
</file>

<file path=customXml/item13.xml><?xml version="1.0" encoding="utf-8"?>
<DcR_SlideID>d528f500-3978-42f3-9b05-172b7d7410d3</DcR_SlideID>
</file>

<file path=customXml/item14.xml><?xml version="1.0" encoding="utf-8"?>
<DcR_SlideID>d528f500-3978-42f3-9b05-172b7d7410d3</DcR_SlideID>
</file>

<file path=customXml/item15.xml><?xml version="1.0" encoding="utf-8"?>
<DcR_SlideID>d528f500-3978-42f3-9b05-172b7d7410d3</DcR_SlideID>
</file>

<file path=customXml/item16.xml><?xml version="1.0" encoding="utf-8"?>
<DcR_SlideID>d528f500-3978-42f3-9b05-172b7d7410d3</DcR_SlideID>
</file>

<file path=customXml/item17.xml><?xml version="1.0" encoding="utf-8"?>
<DcR_SlideID>b58e9a15-3578-4cb9-8a90-74e47caf9170</DcR_SlideID>
</file>

<file path=customXml/item18.xml><?xml version="1.0" encoding="utf-8"?>
<DcR_SlideID>58beb9d2-52b2-4c69-bcbf-5d35b82a84f9</DcR_SlideID>
</file>

<file path=customXml/itemProps1.xml><?xml version="1.0" encoding="utf-8"?>
<ds:datastoreItem xmlns:ds="http://schemas.openxmlformats.org/officeDocument/2006/customXml" ds:itemID="{6E0B68C4-9D2E-4BBE-8B75-36C53686E253}">
  <ds:schemaRefs>
    <ds:schemaRef ds:uri="http://schemas.microsoft.com/office/2006/documentManagement/types"/>
    <ds:schemaRef ds:uri="e4f6729c-32b1-4aaa-902e-5d2f90c616da"/>
    <ds:schemaRef ds:uri="http://purl.org/dc/dcmitype/"/>
    <ds:schemaRef ds:uri="http://schemas.microsoft.com/office/2006/metadata/properties"/>
    <ds:schemaRef ds:uri="http://schemas.microsoft.com/office/infopath/2007/PartnerControls"/>
    <ds:schemaRef ds:uri="http://purl.org/dc/terms/"/>
    <ds:schemaRef ds:uri="http://schemas.openxmlformats.org/package/2006/metadata/core-properties"/>
    <ds:schemaRef ds:uri="http://purl.org/dc/elements/1.1/"/>
    <ds:schemaRef ds:uri="fa6a9aea-fb0f-4ddd-aff8-712634b7d5fe"/>
    <ds:schemaRef ds:uri="f4c8fbb3-52e7-4751-bdeb-af50b01a3290"/>
    <ds:schemaRef ds:uri="http://www.w3.org/XML/1998/namespace"/>
  </ds:schemaRefs>
</ds:datastoreItem>
</file>

<file path=customXml/itemProps2.xml><?xml version="1.0" encoding="utf-8"?>
<ds:datastoreItem xmlns:ds="http://schemas.openxmlformats.org/officeDocument/2006/customXml" ds:itemID="{06664090-9EAD-4048-BBDA-1C2B0A1B1A6A}">
  <ds:schemaRefs/>
</ds:datastoreItem>
</file>

<file path=customXml/itemProps3.xml><?xml version="1.0" encoding="utf-8"?>
<ds:datastoreItem xmlns:ds="http://schemas.openxmlformats.org/officeDocument/2006/customXml" ds:itemID="{24879DCE-91EE-4823-B4A8-4045787BD5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4f6729c-32b1-4aaa-902e-5d2f90c616da"/>
    <ds:schemaRef ds:uri="f4c8fbb3-52e7-4751-bdeb-af50b01a3290"/>
    <ds:schemaRef ds:uri="fa6a9aea-fb0f-4ddd-aff8-712634b7d5f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94F35234-4D6A-43E0-AF8B-9879C7933543}">
  <ds:schemaRefs>
    <ds:schemaRef ds:uri="http://schemas.microsoft.com/sharepoint/v3/contenttype/forms"/>
  </ds:schemaRefs>
</ds:datastoreItem>
</file>

<file path=customXml/itemProps5.xml><?xml version="1.0" encoding="utf-8"?>
<ds:datastoreItem xmlns:ds="http://schemas.openxmlformats.org/officeDocument/2006/customXml" ds:itemID="{44FBD04F-B206-43C6-992E-77A236477934}">
  <ds:schemaRefs/>
</ds:datastoreItem>
</file>

<file path=customXml/itemProps6.xml><?xml version="1.0" encoding="utf-8"?>
<ds:datastoreItem xmlns:ds="http://schemas.openxmlformats.org/officeDocument/2006/customXml" ds:itemID="{22401D89-EBEF-4403-960C-C19DB1D95649}">
  <ds:schemaRefs/>
</ds:datastoreItem>
</file>

<file path=customXml/itemProps7.xml><?xml version="1.0" encoding="utf-8"?>
<ds:datastoreItem xmlns:ds="http://schemas.openxmlformats.org/officeDocument/2006/customXml" ds:itemID="{0B6ACCDC-3038-4AB1-AEDF-84EE03CFDB3E}">
  <ds:schemaRefs/>
</ds:datastoreItem>
</file>

<file path=customXml/itemProps8.xml><?xml version="1.0" encoding="utf-8"?>
<ds:datastoreItem xmlns:ds="http://schemas.openxmlformats.org/officeDocument/2006/customXml" ds:itemID="{589C33F1-66A5-4FBE-83CD-BEBFE4CCC8E8}">
  <ds:schemaRefs/>
</ds:datastoreItem>
</file>

<file path=customXml/itemProps9.xml><?xml version="1.0" encoding="utf-8"?>
<ds:datastoreItem xmlns:ds="http://schemas.openxmlformats.org/officeDocument/2006/customXml" ds:itemID="{24174EFB-EFFC-4FB1-B39A-7AA827B51094}">
  <ds:schemaRefs/>
</ds:datastoreItem>
</file>

<file path=customXml/itemProps10.xml><?xml version="1.0" encoding="utf-8"?>
<ds:datastoreItem xmlns:ds="http://schemas.openxmlformats.org/officeDocument/2006/customXml" ds:itemID="{2326FA2A-4DE8-49BB-BEA6-595B07595ACC}">
  <ds:schemaRefs/>
</ds:datastoreItem>
</file>

<file path=customXml/itemProps11.xml><?xml version="1.0" encoding="utf-8"?>
<ds:datastoreItem xmlns:ds="http://schemas.openxmlformats.org/officeDocument/2006/customXml" ds:itemID="{192BBC86-46E9-432C-A507-2E0B44ED8EC9}">
  <ds:schemaRefs/>
</ds:datastoreItem>
</file>

<file path=customXml/itemProps12.xml><?xml version="1.0" encoding="utf-8"?>
<ds:datastoreItem xmlns:ds="http://schemas.openxmlformats.org/officeDocument/2006/customXml" ds:itemID="{EC1FE6BE-00C6-4362-934F-D535B63AD259}">
  <ds:schemaRefs/>
</ds:datastoreItem>
</file>

<file path=customXml/itemProps13.xml><?xml version="1.0" encoding="utf-8"?>
<ds:datastoreItem xmlns:ds="http://schemas.openxmlformats.org/officeDocument/2006/customXml" ds:itemID="{6AFA6857-5559-498D-AE01-88DF3D055E0A}">
  <ds:schemaRefs/>
</ds:datastoreItem>
</file>

<file path=customXml/itemProps14.xml><?xml version="1.0" encoding="utf-8"?>
<ds:datastoreItem xmlns:ds="http://schemas.openxmlformats.org/officeDocument/2006/customXml" ds:itemID="{6C18459D-7148-458C-B524-DE39555A086D}">
  <ds:schemaRefs/>
</ds:datastoreItem>
</file>

<file path=customXml/itemProps15.xml><?xml version="1.0" encoding="utf-8"?>
<ds:datastoreItem xmlns:ds="http://schemas.openxmlformats.org/officeDocument/2006/customXml" ds:itemID="{FB9B0D60-EFA1-4A84-9E1F-32D124E36766}">
  <ds:schemaRefs/>
</ds:datastoreItem>
</file>

<file path=customXml/itemProps16.xml><?xml version="1.0" encoding="utf-8"?>
<ds:datastoreItem xmlns:ds="http://schemas.openxmlformats.org/officeDocument/2006/customXml" ds:itemID="{3D39C39E-4711-4EFD-8C34-5B325B81EFC2}">
  <ds:schemaRefs/>
</ds:datastoreItem>
</file>

<file path=customXml/itemProps17.xml><?xml version="1.0" encoding="utf-8"?>
<ds:datastoreItem xmlns:ds="http://schemas.openxmlformats.org/officeDocument/2006/customXml" ds:itemID="{FD3553DE-F2AA-4E8E-AAAE-DBC16D93225B}">
  <ds:schemaRefs/>
</ds:datastoreItem>
</file>

<file path=customXml/itemProps18.xml><?xml version="1.0" encoding="utf-8"?>
<ds:datastoreItem xmlns:ds="http://schemas.openxmlformats.org/officeDocument/2006/customXml" ds:itemID="{B32706F4-441B-4370-8F93-5695044F0F26}">
  <ds:schemaRefs/>
</ds:datastoreItem>
</file>

<file path=docMetadata/LabelInfo.xml><?xml version="1.0" encoding="utf-8"?>
<clbl:labelList xmlns:clbl="http://schemas.microsoft.com/office/2020/mipLabelMetadata">
  <clbl:label id="{cf90b97b-be46-4a00-9700-81ce4ff1b7f6}" enabled="0" method="" siteId="{cf90b97b-be46-4a00-9700-81ce4ff1b7f6}" removed="1"/>
</clbl:labelList>
</file>

<file path=docProps/app.xml><?xml version="1.0" encoding="utf-8"?>
<Properties xmlns="http://schemas.openxmlformats.org/officeDocument/2006/extended-properties" xmlns:vt="http://schemas.openxmlformats.org/officeDocument/2006/docPropsVTypes">
  <Template>GET Overview for Cody_6.10.22_DRAFT</Template>
  <TotalTime>17295</TotalTime>
  <Words>5792</Words>
  <Application>Microsoft Office PowerPoint</Application>
  <PresentationFormat>Custom</PresentationFormat>
  <Paragraphs>539</Paragraphs>
  <Slides>36</Slides>
  <Notes>28</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ICF 2021 Master</vt:lpstr>
      <vt:lpstr>PowerPoint Presentation</vt:lpstr>
      <vt:lpstr>Agenda</vt:lpstr>
      <vt:lpstr>Project Intro</vt:lpstr>
      <vt:lpstr>Project Intro — Phase 2 Site Portfolio</vt:lpstr>
      <vt:lpstr>How GAHPs Works</vt:lpstr>
      <vt:lpstr>What are Heat Pump Water Heaters?</vt:lpstr>
      <vt:lpstr>Heat Pump Water Heaters — Why Return Temperature Matters</vt:lpstr>
      <vt:lpstr>PowerPoint Presentation</vt:lpstr>
      <vt:lpstr>Why Consider GAHPs</vt:lpstr>
      <vt:lpstr>PowerPoint Presentation</vt:lpstr>
      <vt:lpstr>Previous GAHP Performance Highlights</vt:lpstr>
      <vt:lpstr>Market Barriers and Field Pilot Objectives</vt:lpstr>
      <vt:lpstr>Why water heating is the GET target</vt:lpstr>
      <vt:lpstr>Baseline System</vt:lpstr>
      <vt:lpstr>Baseline System — Site #2 Hotel DHW</vt:lpstr>
      <vt:lpstr>Post System</vt:lpstr>
      <vt:lpstr>Post System — Anesi GAHP Hybrid Preheat</vt:lpstr>
      <vt:lpstr>Engineering Design / Permitting Drawings — P-1</vt:lpstr>
      <vt:lpstr>Plate-and-Frame HX Sizing — SWEP SSP</vt:lpstr>
      <vt:lpstr>SWEP DThermX Online Sizing Tool</vt:lpstr>
      <vt:lpstr>HX Rule of Thumb — Critical Sizing for High + Low Load</vt:lpstr>
      <vt:lpstr>Results</vt:lpstr>
      <vt:lpstr>GAHP Field vs Lab COP vs GAHP Inlet - OAT</vt:lpstr>
      <vt:lpstr>Field vs Lab Load Based Results</vt:lpstr>
      <vt:lpstr>Tank-to-HX Inlet Temperature/COP vs % Part Load</vt:lpstr>
      <vt:lpstr>Hourly Performance Profile</vt:lpstr>
      <vt:lpstr>Gas savings vs thermal lift</vt:lpstr>
      <vt:lpstr>Lab Draw Pattern Testing, Impacts on Instantaneous COPg</vt:lpstr>
      <vt:lpstr>PowerPoint Presentation</vt:lpstr>
      <vt:lpstr>GHG Implications — 2024 ACC Avoided Emissions</vt:lpstr>
      <vt:lpstr>What These Findings Mean</vt:lpstr>
      <vt:lpstr>Lessons Learned</vt:lpstr>
      <vt:lpstr>IST Aquastat — Lower Lift, Don’t Raise LMTD</vt:lpstr>
      <vt:lpstr>Other Recommendations — Next 30 Days and Next Site</vt:lpstr>
      <vt:lpstr>Q&amp;A (15 minutes)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Kyllo, Paul</dc:creator>
  <cp:lastModifiedBy>Christopher Salerno</cp:lastModifiedBy>
  <cp:revision>650</cp:revision>
  <cp:lastPrinted>2021-02-15T22:59:33Z</cp:lastPrinted>
  <dcterms:created xsi:type="dcterms:W3CDTF">2022-06-24T15:27:49Z</dcterms:created>
  <dcterms:modified xsi:type="dcterms:W3CDTF">2026-09-14T20:37:20Z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Order">
    <vt:lpwstr>272700.000000000</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lpwstr/>
  </property>
  <property fmtid="{D5CDD505-2E9C-101B-9397-08002B2CF9AE}" pid="10" name="ContentTypeId">
    <vt:lpwstr>0x010100E50445B58AB7AA40A8227B31D79DC779</vt:lpwstr>
  </property>
</Properties>
</file>